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4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kLnK2k8D6iwI0/kJa8Pqw==" hashData="lvJj9sG87hpUY8l1AASdZwRoT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05579-3B47-430C-A861-1B70F29B25AB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D2120-0AF9-438D-BFAE-A1B2F7A886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351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029F4-34D2-48EF-AFC5-858779ED48A5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69CA8-E8FB-4A27-B2DC-82A147FE563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228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33BA8-EEEC-4F11-98E1-46E30B59D8DF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D80DE-9676-429D-88F9-D5DA5BE904F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549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5D629-799C-4B45-A715-E15EC87FEFA9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EBFBC-6928-4428-9A16-52888821946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918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153EF-8A1F-4AE4-BC16-BF42FE6DE6B9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5B1F8-F012-460A-88BF-780DB4F47AE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634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34E39-D6FD-47A1-A450-F9EDBB4602BF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A25CC-4A62-4812-A853-8DDEE15AAC5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24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9BCA3-E359-4112-A101-4EE40D0DC493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AAB5B-607D-4ED5-A71F-05E6EEE01C3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964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366BE-680F-4885-BA45-3219F524EBDA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3BA08-3D03-4441-B2B9-CF595E278AF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9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501C6-8F0D-4944-90CC-815B6F696700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A6926-35EC-4B64-A9C3-814C252AA5A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7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8FFE8-26B6-4D75-A82E-B29415448655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71EC5-A8CE-4DE0-AABE-1C2BDD158A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185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4CCA7-83E8-4B7C-8951-CBF939F2DECD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04F60-7CA4-497C-88E0-9ECCBB39B5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189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515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2F6E623-192F-4CAA-B5CF-6C61A34B1DA3}" type="datetimeFigureOut">
              <a:rPr lang="fr-FR"/>
              <a:pPr>
                <a:defRPr/>
              </a:pPr>
              <a:t>15/01/2022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D0AD05-F308-49F7-B062-BD75A6F4B57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z="8800" dirty="0" err="1" smtClean="0">
                <a:latin typeface="Arial" charset="0"/>
                <a:cs typeface="Arial" charset="0"/>
              </a:rPr>
              <a:t>Caminos</a:t>
            </a:r>
            <a:r>
              <a:rPr lang="fr-FR" sz="8800" dirty="0" smtClean="0">
                <a:latin typeface="Arial" charset="0"/>
                <a:cs typeface="Arial" charset="0"/>
              </a:rPr>
              <a:t> </a:t>
            </a:r>
            <a:r>
              <a:rPr lang="fr-FR" sz="8800" dirty="0" err="1" smtClean="0">
                <a:latin typeface="Arial" charset="0"/>
                <a:cs typeface="Arial" charset="0"/>
              </a:rPr>
              <a:t>asombrosos</a:t>
            </a:r>
            <a:endParaRPr lang="fr-FR" sz="88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ar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14325"/>
            <a:ext cx="4762500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r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0"/>
            <a:ext cx="4519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rt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645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rt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4925"/>
            <a:ext cx="410527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art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7991475"/>
            <a:ext cx="4762500" cy="715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part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88913"/>
            <a:ext cx="4433888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Roa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0"/>
            <a:ext cx="457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rt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86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art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824413" cy="675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art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art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606925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art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4464050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art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181600" cy="678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art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468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art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608513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art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6899275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art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art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0"/>
            <a:ext cx="9120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art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>
                <a:latin typeface="Arial" charset="0"/>
                <a:cs typeface="Arial" charset="0"/>
              </a:rPr>
              <a:t>¡Y por último pero no menos importante!</a:t>
            </a:r>
            <a:endParaRPr lang="fr-FR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art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557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mins étonnants .. 05 11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Chemins étonnants .. 05 11 2012</Template>
  <TotalTime>3</TotalTime>
  <Words>27</Words>
  <Application>Microsoft Office PowerPoint</Application>
  <PresentationFormat>Presentación en pantalla (4:3)</PresentationFormat>
  <Paragraphs>4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Tahoma</vt:lpstr>
      <vt:lpstr>Arial</vt:lpstr>
      <vt:lpstr>Calibri</vt:lpstr>
      <vt:lpstr>Chemins étonnants .. 05 11 2012</vt:lpstr>
      <vt:lpstr>Diseño predeterminado</vt:lpstr>
      <vt:lpstr>Caminos asombrosos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¡Y por último pero no menos importante!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Caminos asombrosos</dc:title>
  <dc:creator>Jose Luis</dc:creator>
  <cp:lastModifiedBy>Jose Luis</cp:lastModifiedBy>
  <cp:revision>2</cp:revision>
  <dcterms:created xsi:type="dcterms:W3CDTF">2022-01-15T17:05:22Z</dcterms:created>
  <dcterms:modified xsi:type="dcterms:W3CDTF">2022-01-15T17:08:54Z</dcterms:modified>
</cp:coreProperties>
</file>