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3"/>
  </p:notesMasterIdLst>
  <p:sldIdLst>
    <p:sldId id="257" r:id="rId3"/>
    <p:sldId id="259" r:id="rId4"/>
    <p:sldId id="260" r:id="rId5"/>
    <p:sldId id="261" r:id="rId6"/>
    <p:sldId id="262" r:id="rId7"/>
    <p:sldId id="263" r:id="rId8"/>
    <p:sldId id="264" r:id="rId9"/>
    <p:sldId id="289" r:id="rId10"/>
    <p:sldId id="266" r:id="rId11"/>
    <p:sldId id="267" r:id="rId12"/>
    <p:sldId id="290" r:id="rId13"/>
    <p:sldId id="291" r:id="rId14"/>
    <p:sldId id="292" r:id="rId15"/>
    <p:sldId id="293" r:id="rId16"/>
    <p:sldId id="268" r:id="rId17"/>
    <p:sldId id="269" r:id="rId18"/>
    <p:sldId id="270" r:id="rId19"/>
    <p:sldId id="271" r:id="rId20"/>
    <p:sldId id="272" r:id="rId21"/>
    <p:sldId id="273" r:id="rId22"/>
    <p:sldId id="294" r:id="rId23"/>
    <p:sldId id="274" r:id="rId24"/>
    <p:sldId id="275" r:id="rId25"/>
    <p:sldId id="276" r:id="rId26"/>
    <p:sldId id="295" r:id="rId27"/>
    <p:sldId id="277" r:id="rId28"/>
    <p:sldId id="279" r:id="rId29"/>
    <p:sldId id="278" r:id="rId30"/>
    <p:sldId id="281" r:id="rId31"/>
    <p:sldId id="296" r:id="rId32"/>
  </p:sldIdLst>
  <p:sldSz cx="9144000" cy="6858000" type="screen4x3"/>
  <p:notesSz cx="6858000" cy="9144000"/>
  <p:defaultTextStyle>
    <a:defPPr>
      <a:defRPr lang="es-A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UFxAxrWrrWUAJKLXxKWMeg==" hashData="zWG/aermu+nRTiNK9G5phHvlns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  <a:srgbClr val="008000"/>
    <a:srgbClr val="CC9900"/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11" autoAdjust="0"/>
    <p:restoredTop sz="94595" autoAdjust="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486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viewProps" Target="viewProps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37670C36-4C5C-45FC-AFC2-09B74FFA9B25}" type="datetimeFigureOut">
              <a:rPr lang="es-AR"/>
              <a:pPr>
                <a:defRPr/>
              </a:pPr>
              <a:t>28/11/2021</a:t>
            </a:fld>
            <a:endParaRPr lang="es-AR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AR" noProof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AR" noProof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BA001BF3-93D7-447A-B0B3-511D410933CB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6786067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2771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3277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8B61973-0E6B-4339-8B60-93CEBFFEEC2B}" type="slidenum">
              <a:rPr lang="es-A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</a:t>
            </a:fld>
            <a:endParaRPr lang="es-A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3379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EE23759-3CEB-49BC-B026-47889A45F8EF}" type="slidenum">
              <a:rPr lang="es-A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25</a:t>
            </a:fld>
            <a:endParaRPr lang="es-A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31F577-F827-4C22-9AD4-6A96659BF67B}" type="datetimeFigureOut">
              <a:rPr lang="es-AR"/>
              <a:pPr>
                <a:defRPr/>
              </a:pPr>
              <a:t>28/11/2021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596ADE-09B1-4427-A14D-44F85FC9F80D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960873268"/>
      </p:ext>
    </p:extLst>
  </p:cSld>
  <p:clrMapOvr>
    <a:masterClrMapping/>
  </p:clrMapOvr>
  <p:transition spd="slow" advTm="9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5EE0B7-EEF3-47E0-A2F8-324B9290D406}" type="datetimeFigureOut">
              <a:rPr lang="es-AR"/>
              <a:pPr>
                <a:defRPr/>
              </a:pPr>
              <a:t>28/11/2021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36463E-9D27-40E2-907D-27641B3007FC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4188658518"/>
      </p:ext>
    </p:extLst>
  </p:cSld>
  <p:clrMapOvr>
    <a:masterClrMapping/>
  </p:clrMapOvr>
  <p:transition spd="slow" advTm="9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BB4555-866F-4B99-9EC7-A4C9E4C4D019}" type="datetimeFigureOut">
              <a:rPr lang="es-AR"/>
              <a:pPr>
                <a:defRPr/>
              </a:pPr>
              <a:t>28/11/2021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9F22A7-4064-4762-83D1-4FF3C982E314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545593628"/>
      </p:ext>
    </p:extLst>
  </p:cSld>
  <p:clrMapOvr>
    <a:masterClrMapping/>
  </p:clrMapOvr>
  <p:transition spd="slow" advTm="9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3B9E3E-7C89-4BF5-875A-85EB8FDD1D7D}" type="datetimeFigureOut">
              <a:rPr lang="es-AR"/>
              <a:pPr>
                <a:defRPr/>
              </a:pPr>
              <a:t>28/11/2021</a:t>
            </a:fld>
            <a:endParaRPr lang="es-AR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1C0F69-A707-40EB-AF40-7A69E304EACA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406989848"/>
      </p:ext>
    </p:extLst>
  </p:cSld>
  <p:clrMapOvr>
    <a:masterClrMapping/>
  </p:clrMapOvr>
  <p:transition spd="slow" advTm="9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0F7F05-EAAC-4D97-BFAE-22E50397D0AE}" type="datetimeFigureOut">
              <a:rPr lang="es-AR"/>
              <a:pPr>
                <a:defRPr/>
              </a:pPr>
              <a:t>28/11/2021</a:t>
            </a:fld>
            <a:endParaRPr lang="es-AR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1CAF18-87B5-4FDB-95F3-9679457E2268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761298035"/>
      </p:ext>
    </p:extLst>
  </p:cSld>
  <p:clrMapOvr>
    <a:masterClrMapping/>
  </p:clrMapOvr>
  <p:transition spd="slow" advTm="9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9C6754-7FAF-4C7C-A2C2-4E724B04E035}" type="datetimeFigureOut">
              <a:rPr lang="es-AR"/>
              <a:pPr>
                <a:defRPr/>
              </a:pPr>
              <a:t>28/11/2021</a:t>
            </a:fld>
            <a:endParaRPr lang="es-AR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3FF4DD-5737-4C14-985C-5F3E3B946E5B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854123392"/>
      </p:ext>
    </p:extLst>
  </p:cSld>
  <p:clrMapOvr>
    <a:masterClrMapping/>
  </p:clrMapOvr>
  <p:transition spd="slow" advTm="9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7591A3-7196-4C80-BE1F-4A3C0B75D046}" type="datetimeFigureOut">
              <a:rPr lang="es-AR"/>
              <a:pPr>
                <a:defRPr/>
              </a:pPr>
              <a:t>28/11/2021</a:t>
            </a:fld>
            <a:endParaRPr lang="es-AR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56D57D-0609-4379-A05C-CCD71B0D780E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802234352"/>
      </p:ext>
    </p:extLst>
  </p:cSld>
  <p:clrMapOvr>
    <a:masterClrMapping/>
  </p:clrMapOvr>
  <p:transition spd="slow" advTm="9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F629AB-E0C9-4060-AFEF-64578054B247}" type="datetimeFigureOut">
              <a:rPr lang="es-AR"/>
              <a:pPr>
                <a:defRPr/>
              </a:pPr>
              <a:t>28/11/2021</a:t>
            </a:fld>
            <a:endParaRPr lang="es-AR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94B10A-3173-45E1-9EC0-E40D8E8BAEB1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380668873"/>
      </p:ext>
    </p:extLst>
  </p:cSld>
  <p:clrMapOvr>
    <a:masterClrMapping/>
  </p:clrMapOvr>
  <p:transition spd="slow" advTm="9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AR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809850-6CCD-4135-BCDD-1DE816C92DC8}" type="datetimeFigureOut">
              <a:rPr lang="es-AR"/>
              <a:pPr>
                <a:defRPr/>
              </a:pPr>
              <a:t>28/11/2021</a:t>
            </a:fld>
            <a:endParaRPr lang="es-AR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B2FEDD-A736-436F-91C5-50895CDC846C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784900881"/>
      </p:ext>
    </p:extLst>
  </p:cSld>
  <p:clrMapOvr>
    <a:masterClrMapping/>
  </p:clrMapOvr>
  <p:transition spd="slow" advTm="9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0BF880-8077-4349-80E9-CD72A59041FE}" type="datetimeFigureOut">
              <a:rPr lang="es-AR"/>
              <a:pPr>
                <a:defRPr/>
              </a:pPr>
              <a:t>28/11/2021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77E534-CF94-4DD7-9319-E4B31FA08A52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9527684"/>
      </p:ext>
    </p:extLst>
  </p:cSld>
  <p:clrMapOvr>
    <a:masterClrMapping/>
  </p:clrMapOvr>
  <p:transition spd="slow" advTm="9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56E79B-DCF9-4DA2-AB34-D59855EEC523}" type="datetimeFigureOut">
              <a:rPr lang="es-AR"/>
              <a:pPr>
                <a:defRPr/>
              </a:pPr>
              <a:t>28/11/2021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A9E1EB-F039-42E5-961A-56DFDDCD50FC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787888780"/>
      </p:ext>
    </p:extLst>
  </p:cSld>
  <p:clrMapOvr>
    <a:masterClrMapping/>
  </p:clrMapOvr>
  <p:transition spd="slow" advTm="9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79153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s-AR" smtClean="0"/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DA39FF8-81F6-43DC-8838-A9F03075710A}" type="datetimeFigureOut">
              <a:rPr lang="es-AR"/>
              <a:pPr>
                <a:defRPr/>
              </a:pPr>
              <a:t>28/11/2021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79CBDC6-D038-42FB-BCEE-D4CB63A20924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spd="slow" advTm="9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hyperlink" Target="http://www.youtube.com/user/nikkitta8" TargetMode="Externa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youtube.com/user/nikkitta8" TargetMode="Externa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2.png"/><Relationship Id="rId10" Type="http://schemas.openxmlformats.org/officeDocument/2006/relationships/image" Target="../media/image3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23900"/>
            <a:ext cx="9093200" cy="6134100"/>
          </a:xfrm>
          <a:prstGeom prst="rect">
            <a:avLst/>
          </a:prstGeom>
          <a:noFill/>
          <a:ln w="38100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3771900" y="41275"/>
            <a:ext cx="266700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es-AR" sz="4800" b="1">
                <a:solidFill>
                  <a:schemeClr val="tx2"/>
                </a:solidFill>
                <a:latin typeface="Kozuka Gothic Pro B" pitchFamily="34" charset="-128"/>
                <a:ea typeface="Kozuka Gothic Pro B" pitchFamily="34" charset="-128"/>
              </a:rPr>
              <a:t>Paris</a:t>
            </a:r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2667000" y="6291263"/>
            <a:ext cx="5486400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es-AR" sz="2800">
                <a:latin typeface="Kozuka Gothic Pro B" pitchFamily="34" charset="-128"/>
                <a:ea typeface="Kozuka Gothic Pro B" pitchFamily="34" charset="-128"/>
              </a:rPr>
              <a:t>Los Champs Elysées</a:t>
            </a:r>
            <a:endParaRPr lang="en-US" sz="2800">
              <a:latin typeface="Kozuka Gothic Pro B" pitchFamily="34" charset="-128"/>
              <a:ea typeface="Kozuka Gothic Pro B" pitchFamily="34" charset="-128"/>
            </a:endParaRPr>
          </a:p>
        </p:txBody>
      </p:sp>
    </p:spTree>
  </p:cSld>
  <p:clrMapOvr>
    <a:masterClrMapping/>
  </p:clrMapOvr>
  <p:transition spd="slow" advTm="11000">
    <p:sndAc>
      <p:stSnd>
        <p:snd r:embed="rId2" name="Paris Aux Champs Elyséescut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21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7650" cy="688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600">
            <a:alpha val="70587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09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8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938" y="-228600"/>
            <a:ext cx="9313863" cy="739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>
            <a:alpha val="27058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763"/>
            <a:ext cx="9169400" cy="6862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6200" y="0"/>
            <a:ext cx="92297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6200" y="14288"/>
            <a:ext cx="9220200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>
            <a:alpha val="90979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6200" y="0"/>
            <a:ext cx="92202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113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393700"/>
            <a:ext cx="9096375" cy="607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99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89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99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99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4450" y="0"/>
            <a:ext cx="9188450" cy="693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163" y="0"/>
            <a:ext cx="9250363" cy="6919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38" y="247650"/>
            <a:ext cx="9123362" cy="6078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7" name="2 CuadroTexto"/>
          <p:cNvSpPr txBox="1">
            <a:spLocks noChangeArrowheads="1"/>
          </p:cNvSpPr>
          <p:nvPr/>
        </p:nvSpPr>
        <p:spPr bwMode="auto">
          <a:xfrm>
            <a:off x="96838" y="6391275"/>
            <a:ext cx="20574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es-AR">
                <a:latin typeface="Kozuka Gothic Pro B" pitchFamily="34" charset="-128"/>
                <a:ea typeface="Kozuka Gothic Pro B" pitchFamily="34" charset="-128"/>
              </a:rPr>
              <a:t>Peugeot 306</a:t>
            </a:r>
            <a:endParaRPr lang="en-US">
              <a:latin typeface="Kozuka Gothic Pro B" pitchFamily="34" charset="-128"/>
              <a:ea typeface="Kozuka Gothic Pro B" pitchFamily="34" charset="-128"/>
            </a:endParaRPr>
          </a:p>
        </p:txBody>
      </p:sp>
    </p:spTree>
  </p:cSld>
  <p:clrMapOvr>
    <a:masterClrMapping/>
  </p:clrMapOvr>
  <p:transition spd="slow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850" y="0"/>
            <a:ext cx="9213850" cy="693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99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113" y="0"/>
            <a:ext cx="91551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3 CuadroTexto"/>
          <p:cNvSpPr txBox="1"/>
          <p:nvPr/>
        </p:nvSpPr>
        <p:spPr>
          <a:xfrm>
            <a:off x="304800" y="6500737"/>
            <a:ext cx="3733800" cy="369332"/>
          </a:xfrm>
          <a:prstGeom prst="rect">
            <a:avLst/>
          </a:prstGeom>
          <a:gradFill flip="none" rotWithShape="1">
            <a:gsLst>
              <a:gs pos="0">
                <a:srgbClr val="FFC000">
                  <a:tint val="66000"/>
                  <a:satMod val="160000"/>
                </a:srgbClr>
              </a:gs>
              <a:gs pos="50000">
                <a:srgbClr val="FFC000">
                  <a:tint val="44500"/>
                  <a:satMod val="160000"/>
                </a:srgbClr>
              </a:gs>
              <a:gs pos="100000">
                <a:srgbClr val="FFC000">
                  <a:tint val="23500"/>
                  <a:satMod val="160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solidFill>
              <a:srgbClr val="FF0000"/>
            </a:solidFill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AR" dirty="0">
                <a:latin typeface="+mn-lt"/>
                <a:cs typeface="+mn-cs"/>
              </a:rPr>
              <a:t> </a:t>
            </a:r>
            <a:r>
              <a:rPr lang="es-AR" b="1" dirty="0">
                <a:solidFill>
                  <a:schemeClr val="bg1"/>
                </a:solidFill>
                <a:latin typeface="Kozuka Gothic Pro B" pitchFamily="34" charset="-128"/>
                <a:ea typeface="Kozuka Gothic Pro B" pitchFamily="34" charset="-128"/>
                <a:cs typeface="+mn-cs"/>
              </a:rPr>
              <a:t>Interior del Arco de Triunfo</a:t>
            </a:r>
            <a:endParaRPr lang="en-US" b="1" dirty="0">
              <a:solidFill>
                <a:schemeClr val="bg1"/>
              </a:solidFill>
              <a:latin typeface="Kozuka Gothic Pro B" pitchFamily="34" charset="-128"/>
              <a:ea typeface="Kozuka Gothic Pro B" pitchFamily="34" charset="-128"/>
              <a:cs typeface="+mn-cs"/>
            </a:endParaRPr>
          </a:p>
        </p:txBody>
      </p:sp>
    </p:spTree>
  </p:cSld>
  <p:clrMapOvr>
    <a:masterClrMapping/>
  </p:clrMapOvr>
  <p:transition spd="slow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0800" y="0"/>
            <a:ext cx="91948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9" name="2 CuadroTexto"/>
          <p:cNvSpPr txBox="1">
            <a:spLocks noChangeArrowheads="1"/>
          </p:cNvSpPr>
          <p:nvPr/>
        </p:nvSpPr>
        <p:spPr bwMode="auto">
          <a:xfrm>
            <a:off x="25400" y="6135688"/>
            <a:ext cx="904081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es-AR">
                <a:latin typeface="Kozuka Gothic Pro B" pitchFamily="34" charset="-128"/>
                <a:ea typeface="Kozuka Gothic Pro B" pitchFamily="34" charset="-128"/>
              </a:rPr>
              <a:t>Los Campos Eliseos  y el barrio de la  Defense al fondo</a:t>
            </a:r>
            <a:r>
              <a:rPr lang="en-US">
                <a:latin typeface="Kozuka Gothic Pro B" pitchFamily="34" charset="-128"/>
                <a:ea typeface="Kozuka Gothic Pro B" pitchFamily="34" charset="-128"/>
              </a:rPr>
              <a:t>, (vista desde el  Arco de Triunfo)</a:t>
            </a:r>
            <a:r>
              <a:rPr lang="es-AR">
                <a:latin typeface="Kozuka Gothic Pro B" pitchFamily="34" charset="-128"/>
                <a:ea typeface="Kozuka Gothic Pro B" pitchFamily="34" charset="-128"/>
              </a:rPr>
              <a:t>  </a:t>
            </a:r>
            <a:endParaRPr lang="en-US">
              <a:latin typeface="Kozuka Gothic Pro B" pitchFamily="34" charset="-128"/>
              <a:ea typeface="Kozuka Gothic Pro B" pitchFamily="34" charset="-128"/>
            </a:endParaRPr>
          </a:p>
        </p:txBody>
      </p:sp>
    </p:spTree>
  </p:cSld>
  <p:clrMapOvr>
    <a:masterClrMapping/>
  </p:clrMapOvr>
  <p:transition spd="slow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4763"/>
            <a:ext cx="91376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3" name="2 CuadroTexto"/>
          <p:cNvSpPr txBox="1">
            <a:spLocks noChangeArrowheads="1"/>
          </p:cNvSpPr>
          <p:nvPr/>
        </p:nvSpPr>
        <p:spPr bwMode="auto">
          <a:xfrm>
            <a:off x="33338" y="6400800"/>
            <a:ext cx="659606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es-AR">
                <a:latin typeface="Kozuka Gothic Pro B" pitchFamily="34" charset="-128"/>
                <a:ea typeface="Kozuka Gothic Pro B" pitchFamily="34" charset="-128"/>
              </a:rPr>
              <a:t>Montmartre al fondo, (vista desde el Arco de Triunfo)</a:t>
            </a:r>
            <a:endParaRPr lang="en-US">
              <a:latin typeface="Kozuka Gothic Pro B" pitchFamily="34" charset="-128"/>
              <a:ea typeface="Kozuka Gothic Pro B" pitchFamily="34" charset="-128"/>
            </a:endParaRPr>
          </a:p>
        </p:txBody>
      </p:sp>
    </p:spTree>
  </p:cSld>
  <p:clrMapOvr>
    <a:masterClrMapping/>
  </p:clrMapOvr>
  <p:transition spd="slow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113" y="12700"/>
            <a:ext cx="91551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6363"/>
            <a:ext cx="9144000" cy="7056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1" name="2 CuadroTexto"/>
          <p:cNvSpPr txBox="1">
            <a:spLocks noChangeArrowheads="1"/>
          </p:cNvSpPr>
          <p:nvPr/>
        </p:nvSpPr>
        <p:spPr bwMode="auto">
          <a:xfrm>
            <a:off x="762000" y="6400800"/>
            <a:ext cx="1524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22532" name="3 CuadroTexto"/>
          <p:cNvSpPr txBox="1">
            <a:spLocks noChangeArrowheads="1"/>
          </p:cNvSpPr>
          <p:nvPr/>
        </p:nvSpPr>
        <p:spPr bwMode="auto">
          <a:xfrm>
            <a:off x="152400" y="6396038"/>
            <a:ext cx="7391400" cy="368300"/>
          </a:xfrm>
          <a:prstGeom prst="rect">
            <a:avLst/>
          </a:prstGeom>
          <a:gradFill rotWithShape="1">
            <a:gsLst>
              <a:gs pos="0">
                <a:srgbClr val="EA8C8C"/>
              </a:gs>
              <a:gs pos="9332">
                <a:srgbClr val="EB9595"/>
              </a:gs>
              <a:gs pos="19006">
                <a:srgbClr val="EC9E9E"/>
              </a:gs>
              <a:gs pos="25999">
                <a:srgbClr val="EDA4A4"/>
              </a:gs>
              <a:gs pos="50000">
                <a:srgbClr val="F0BABA"/>
              </a:gs>
              <a:gs pos="100000">
                <a:srgbClr val="F7DEDE"/>
              </a:gs>
            </a:gsLst>
            <a:lin ang="0" scaled="1"/>
          </a:gradFill>
          <a:ln w="9525">
            <a:solidFill>
              <a:srgbClr val="C0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es-AR">
                <a:solidFill>
                  <a:schemeClr val="bg1"/>
                </a:solidFill>
                <a:latin typeface="Kozuka Gothic Pro B" pitchFamily="34" charset="-128"/>
                <a:ea typeface="Kozuka Gothic Pro B" pitchFamily="34" charset="-128"/>
              </a:rPr>
              <a:t>99 Av de Champs Elysées  y  Av George v, Restaurant Fouquet</a:t>
            </a:r>
            <a:endParaRPr lang="en-US">
              <a:solidFill>
                <a:schemeClr val="bg1"/>
              </a:solidFill>
              <a:latin typeface="Kozuka Gothic Pro B" pitchFamily="34" charset="-128"/>
              <a:ea typeface="Kozuka Gothic Pro B" pitchFamily="34" charset="-128"/>
            </a:endParaRPr>
          </a:p>
        </p:txBody>
      </p:sp>
    </p:spTree>
  </p:cSld>
  <p:clrMapOvr>
    <a:masterClrMapping/>
  </p:clrMapOvr>
  <p:transition spd="slow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700" y="0"/>
            <a:ext cx="91694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8" y="0"/>
            <a:ext cx="913923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79" name="2 CuadroTexto"/>
          <p:cNvSpPr txBox="1">
            <a:spLocks noChangeArrowheads="1"/>
          </p:cNvSpPr>
          <p:nvPr/>
        </p:nvSpPr>
        <p:spPr bwMode="auto">
          <a:xfrm>
            <a:off x="533400" y="6400800"/>
            <a:ext cx="9175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es-AR">
                <a:latin typeface="Kozuka Gothic Pro B" pitchFamily="34" charset="-128"/>
                <a:ea typeface="Kozuka Gothic Pro B" pitchFamily="34" charset="-128"/>
              </a:rPr>
              <a:t>Toyota</a:t>
            </a:r>
            <a:endParaRPr lang="en-US">
              <a:latin typeface="Kozuka Gothic Pro B" pitchFamily="34" charset="-128"/>
              <a:ea typeface="Kozuka Gothic Pro B" pitchFamily="34" charset="-128"/>
            </a:endParaRPr>
          </a:p>
        </p:txBody>
      </p:sp>
    </p:spTree>
  </p:cSld>
  <p:clrMapOvr>
    <a:masterClrMapping/>
  </p:clrMapOvr>
  <p:transition spd="slow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304800"/>
            <a:ext cx="8915400" cy="61722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71438"/>
            <a:ext cx="5105400" cy="6681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7" name="3 CuadroTexto"/>
          <p:cNvSpPr txBox="1">
            <a:spLocks noChangeArrowheads="1"/>
          </p:cNvSpPr>
          <p:nvPr/>
        </p:nvSpPr>
        <p:spPr bwMode="auto">
          <a:xfrm rot="496767">
            <a:off x="6037263" y="1314450"/>
            <a:ext cx="2727325" cy="206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es-AR" sz="3200">
                <a:latin typeface="Kozuka Gothic Pro B" pitchFamily="34" charset="-128"/>
                <a:ea typeface="Kozuka Gothic Pro B" pitchFamily="34" charset="-128"/>
              </a:rPr>
              <a:t>Sonriendo orgullosa de estar en  Paris</a:t>
            </a:r>
            <a:endParaRPr lang="en-US" sz="3200">
              <a:latin typeface="Kozuka Gothic Pro B" pitchFamily="34" charset="-128"/>
              <a:ea typeface="Kozuka Gothic Pro B" pitchFamily="34" charset="-128"/>
            </a:endParaRPr>
          </a:p>
        </p:txBody>
      </p:sp>
    </p:spTree>
  </p:cSld>
  <p:clrMapOvr>
    <a:masterClrMapping/>
  </p:clrMapOvr>
  <p:transition spd="slow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0325" y="0"/>
            <a:ext cx="92392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225" y="-14288"/>
            <a:ext cx="9213850" cy="687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5" name="2 CuadroTexto"/>
          <p:cNvSpPr txBox="1">
            <a:spLocks noChangeArrowheads="1"/>
          </p:cNvSpPr>
          <p:nvPr/>
        </p:nvSpPr>
        <p:spPr bwMode="auto">
          <a:xfrm>
            <a:off x="152400" y="6400800"/>
            <a:ext cx="281146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es-AR">
                <a:latin typeface="Kozuka Gothic Pro B" pitchFamily="34" charset="-128"/>
                <a:ea typeface="Kozuka Gothic Pro B" pitchFamily="34" charset="-128"/>
              </a:rPr>
              <a:t>El elegante  Café Renault</a:t>
            </a:r>
            <a:endParaRPr lang="en-US">
              <a:latin typeface="Kozuka Gothic Pro B" pitchFamily="34" charset="-128"/>
              <a:ea typeface="Kozuka Gothic Pro B" pitchFamily="34" charset="-128"/>
            </a:endParaRPr>
          </a:p>
        </p:txBody>
      </p:sp>
    </p:spTree>
  </p:cSld>
  <p:clrMapOvr>
    <a:masterClrMapping/>
  </p:clrMapOvr>
  <p:transition spd="slow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>
            <a:hlinkClick r:id="rId2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805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699" name="2 CuadroTexto"/>
          <p:cNvSpPr txBox="1">
            <a:spLocks noChangeArrowheads="1"/>
          </p:cNvSpPr>
          <p:nvPr/>
        </p:nvSpPr>
        <p:spPr bwMode="auto">
          <a:xfrm>
            <a:off x="304800" y="6369050"/>
            <a:ext cx="185578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es-AR">
                <a:latin typeface="Kozuka Gothic Pro B" pitchFamily="34" charset="-128"/>
                <a:ea typeface="Kozuka Gothic Pro B" pitchFamily="34" charset="-128"/>
              </a:rPr>
              <a:t>Renault Laguna</a:t>
            </a:r>
            <a:endParaRPr lang="en-US">
              <a:latin typeface="Kozuka Gothic Pro B" pitchFamily="34" charset="-128"/>
              <a:ea typeface="Kozuka Gothic Pro B" pitchFamily="34" charset="-128"/>
            </a:endParaRPr>
          </a:p>
        </p:txBody>
      </p:sp>
    </p:spTree>
  </p:cSld>
  <p:clrMapOvr>
    <a:masterClrMapping/>
  </p:clrMapOvr>
  <p:transition spd="slow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52400"/>
            <a:ext cx="4918075" cy="3289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50" y="3663950"/>
            <a:ext cx="2241550" cy="140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5" name="4 CuadroTexto"/>
          <p:cNvSpPr txBox="1">
            <a:spLocks noChangeArrowheads="1"/>
          </p:cNvSpPr>
          <p:nvPr/>
        </p:nvSpPr>
        <p:spPr bwMode="auto">
          <a:xfrm>
            <a:off x="1905000" y="6338888"/>
            <a:ext cx="22860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30726" name="5 CuadroTexto">
            <a:hlinkClick r:id="rId4"/>
          </p:cNvPr>
          <p:cNvSpPr txBox="1">
            <a:spLocks noChangeArrowheads="1"/>
          </p:cNvSpPr>
          <p:nvPr/>
        </p:nvSpPr>
        <p:spPr bwMode="auto">
          <a:xfrm>
            <a:off x="1858963" y="6254750"/>
            <a:ext cx="22860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9" name="8 CuadroTexto"/>
          <p:cNvSpPr txBox="1">
            <a:spLocks noChangeArrowheads="1"/>
          </p:cNvSpPr>
          <p:nvPr/>
        </p:nvSpPr>
        <p:spPr bwMode="auto">
          <a:xfrm>
            <a:off x="5086350" y="276225"/>
            <a:ext cx="3905250" cy="2062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es-AR" sz="3200" b="1" dirty="0"/>
              <a:t>Caminando por la avenida </a:t>
            </a:r>
          </a:p>
          <a:p>
            <a:pPr algn="ctr" eaLnBrk="1" hangingPunct="1"/>
            <a:r>
              <a:rPr lang="es-AR" sz="3200" b="1" dirty="0"/>
              <a:t>de los</a:t>
            </a:r>
          </a:p>
          <a:p>
            <a:pPr algn="ctr" eaLnBrk="1" hangingPunct="1"/>
            <a:r>
              <a:rPr lang="es-AR" sz="3200" b="1" dirty="0"/>
              <a:t>  </a:t>
            </a:r>
            <a:r>
              <a:rPr lang="es-AR" sz="3200" b="1" dirty="0" err="1"/>
              <a:t>Champs</a:t>
            </a:r>
            <a:r>
              <a:rPr lang="es-AR" sz="3200" b="1" dirty="0"/>
              <a:t> </a:t>
            </a:r>
            <a:r>
              <a:rPr lang="es-AR" sz="3200" b="1" dirty="0" err="1"/>
              <a:t>Elysées</a:t>
            </a:r>
            <a:endParaRPr lang="en-US" b="1" dirty="0"/>
          </a:p>
        </p:txBody>
      </p:sp>
      <p:sp>
        <p:nvSpPr>
          <p:cNvPr id="10" name="9 CuadroTexto"/>
          <p:cNvSpPr txBox="1"/>
          <p:nvPr/>
        </p:nvSpPr>
        <p:spPr>
          <a:xfrm>
            <a:off x="5334000" y="2438400"/>
            <a:ext cx="3657600" cy="17541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Trepando</a:t>
            </a: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 al Arco de </a:t>
            </a:r>
            <a:r>
              <a:rPr lang="en-U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Triunfo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+mn-cs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Mirando</a:t>
            </a: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 los </a:t>
            </a:r>
            <a:r>
              <a:rPr lang="en-U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nuevos</a:t>
            </a: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 autos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+mn-cs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s-A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Restaurants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s-A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Gente</a:t>
            </a:r>
            <a:endParaRPr lang="es-A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+mn-cs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s-A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Negocios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+mn-cs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s-A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Entrando en las galerías</a:t>
            </a:r>
            <a:endParaRPr lang="en-US" dirty="0">
              <a:latin typeface="+mn-lt"/>
              <a:cs typeface="+mn-cs"/>
            </a:endParaRPr>
          </a:p>
        </p:txBody>
      </p:sp>
      <p:sp>
        <p:nvSpPr>
          <p:cNvPr id="11" name="10 CuadroTexto"/>
          <p:cNvSpPr txBox="1">
            <a:spLocks noChangeArrowheads="1"/>
          </p:cNvSpPr>
          <p:nvPr/>
        </p:nvSpPr>
        <p:spPr bwMode="auto">
          <a:xfrm>
            <a:off x="5334000" y="4746625"/>
            <a:ext cx="35052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es-AR" sz="2800" b="1"/>
              <a:t>Disfrutando Paris !!!</a:t>
            </a:r>
            <a:endParaRPr lang="en-US" sz="2800" b="1"/>
          </a:p>
        </p:txBody>
      </p:sp>
      <p:sp>
        <p:nvSpPr>
          <p:cNvPr id="30732" name="11 CuadroTexto"/>
          <p:cNvSpPr txBox="1">
            <a:spLocks noChangeArrowheads="1"/>
          </p:cNvSpPr>
          <p:nvPr/>
        </p:nvSpPr>
        <p:spPr bwMode="auto">
          <a:xfrm>
            <a:off x="30163" y="5067300"/>
            <a:ext cx="3749675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es-AR" b="1"/>
              <a:t>Música: Paris aux Champs Elysées</a:t>
            </a:r>
          </a:p>
          <a:p>
            <a:pPr eaLnBrk="1" hangingPunct="1"/>
            <a:r>
              <a:rPr lang="es-AR" b="1"/>
              <a:t>Joe Dassin</a:t>
            </a:r>
          </a:p>
          <a:p>
            <a:pPr eaLnBrk="1" hangingPunct="1"/>
            <a:r>
              <a:rPr lang="en-US" b="1"/>
              <a:t>Jacques Printemps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1" presetID="27" presetClass="emph" presetSubtype="0" fill="remove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2" dur="1000" autoRev="1" fill="remov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3" dur="1000" autoRev="1" fill="remove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4" dur="1000" autoRev="1" fill="remove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" dur="1000" autoRev="1" fill="remove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  <a:latin typeface="Arial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  <a:latin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rance - Paris - Champs Elysées1 - Maria .. 09 09 2015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France - Paris - Champs Elysées1 - Maria .. 09 09 2015</Template>
  <TotalTime>2</TotalTime>
  <Words>125</Words>
  <Application>Microsoft Office PowerPoint</Application>
  <PresentationFormat>Presentación en pantalla (4:3)</PresentationFormat>
  <Paragraphs>28</Paragraphs>
  <Slides>30</Slides>
  <Notes>2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30</vt:i4>
      </vt:variant>
    </vt:vector>
  </HeadingPairs>
  <TitlesOfParts>
    <vt:vector size="35" baseType="lpstr">
      <vt:lpstr>Calibri</vt:lpstr>
      <vt:lpstr>Arial</vt:lpstr>
      <vt:lpstr>Kozuka Gothic Pro B</vt:lpstr>
      <vt:lpstr>France - Paris - Champs Elysées1 - Maria .. 09 09 2015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2021-11-28T18:44:05Z</dcterms:created>
  <dcterms:modified xsi:type="dcterms:W3CDTF">2021-11-28T18:46:42Z</dcterms:modified>
</cp:coreProperties>
</file>