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6" r:id="rId5"/>
    <p:sldId id="276" r:id="rId6"/>
    <p:sldId id="317" r:id="rId7"/>
    <p:sldId id="27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320" r:id="rId16"/>
    <p:sldId id="265" r:id="rId17"/>
    <p:sldId id="266" r:id="rId18"/>
    <p:sldId id="267" r:id="rId19"/>
    <p:sldId id="269" r:id="rId20"/>
    <p:sldId id="289" r:id="rId21"/>
    <p:sldId id="318" r:id="rId22"/>
    <p:sldId id="319" r:id="rId23"/>
    <p:sldId id="297" r:id="rId24"/>
    <p:sldId id="310" r:id="rId25"/>
    <p:sldId id="270" r:id="rId26"/>
    <p:sldId id="271" r:id="rId27"/>
    <p:sldId id="303" r:id="rId28"/>
    <p:sldId id="272" r:id="rId29"/>
    <p:sldId id="299" r:id="rId30"/>
    <p:sldId id="304" r:id="rId31"/>
    <p:sldId id="302" r:id="rId32"/>
    <p:sldId id="305" r:id="rId33"/>
    <p:sldId id="300" r:id="rId34"/>
    <p:sldId id="309" r:id="rId35"/>
    <p:sldId id="313" r:id="rId36"/>
    <p:sldId id="273" r:id="rId37"/>
    <p:sldId id="301" r:id="rId38"/>
    <p:sldId id="312" r:id="rId39"/>
    <p:sldId id="311" r:id="rId40"/>
    <p:sldId id="274" r:id="rId41"/>
    <p:sldId id="275" r:id="rId42"/>
    <p:sldId id="278" r:id="rId43"/>
    <p:sldId id="279" r:id="rId44"/>
    <p:sldId id="288" r:id="rId45"/>
    <p:sldId id="298" r:id="rId46"/>
    <p:sldId id="280" r:id="rId47"/>
    <p:sldId id="281" r:id="rId48"/>
    <p:sldId id="308" r:id="rId49"/>
    <p:sldId id="282" r:id="rId50"/>
    <p:sldId id="283" r:id="rId51"/>
    <p:sldId id="284" r:id="rId52"/>
    <p:sldId id="314" r:id="rId53"/>
    <p:sldId id="321" r:id="rId54"/>
    <p:sldId id="290" r:id="rId55"/>
    <p:sldId id="296" r:id="rId56"/>
    <p:sldId id="285" r:id="rId57"/>
    <p:sldId id="286" r:id="rId58"/>
    <p:sldId id="287" r:id="rId59"/>
    <p:sldId id="316" r:id="rId60"/>
    <p:sldId id="322" r:id="rId6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ICAt826tbxCSEIrlbZXGg==" hashData="rLSYSrsC8IbuNZ9r24AO04wQVy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7" d="100"/>
          <a:sy n="57" d="100"/>
        </p:scale>
        <p:origin x="-1356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D01BB-E9FB-477D-BF51-B05729F32BEA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B3781-B362-4710-99D6-13906D2977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32177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3B08B-031F-4E60-94B3-321DE39EFBBB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FA256-0960-41CB-941E-8BC000300C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41730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05D94-31CE-4A7D-AE18-89B6AE3B6AA4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460BB-43BA-4150-A8E5-1952146A22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551400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691A4-B2BD-425D-8FA3-D4B0D06415E0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17D5D-ABB2-41A8-B64B-1538B7AD19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22100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50BBC-E25A-4866-9DD4-39F49BC54834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53F1F-41EF-4277-BFE0-E57701ED76A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171508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76A49-4F01-4D7A-BF7C-CD0A0D265EFC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BD21E-C620-4E7C-A07D-B8C4009624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047753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2B171-AAA0-48E3-84D6-556F0F8EC318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E96B4-07D5-47C8-9F1C-079F303AE0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552191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FFC99-369B-4BEE-8796-2CE7791C8EEA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69326-155A-48D9-8C06-C6BC787478A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14592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B3728-FBBF-4E10-B8E9-018AFE48A294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DEA28-AE23-4BB2-96E4-A96D33976D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68953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BAC1D-2ADB-44BF-B47B-CD950F5F3154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3C320-2E29-4E23-BF76-3F0581CBBC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396729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19221-827B-4D62-9959-6B179A1E3033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375DA-7CB0-4F21-BEB4-6EAD82435B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467827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308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587F68-9ACD-4AC0-A328-37D7248D57EB}" type="datetimeFigureOut">
              <a:rPr lang="en-US"/>
              <a:pPr>
                <a:defRPr/>
              </a:pPr>
              <a:t>9/13/2021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39BC94-FECB-4EA2-BCFB-D4C20F720D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err2274.wav">
            <a:hlinkClick r:id="" action="ppaction://media"/>
          </p:cNvPr>
          <p:cNvPicPr>
            <a:picLocks noRot="1" noChangeAspect="1"/>
          </p:cNvPicPr>
          <p:nvPr>
            <a:wavAudioFile r:embed="rId1" name="Gerry Moore - Still got the blues (mp3lier.com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248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MAOUS CU CLIC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169025"/>
            <a:ext cx="407988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2000" y="1524000"/>
            <a:ext cx="3886200" cy="23698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60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CALLE LOMBARD</a:t>
            </a:r>
            <a:endParaRPr lang="en-US" dirty="0">
              <a:solidFill>
                <a:schemeClr val="bg2">
                  <a:lumMod val="90000"/>
                </a:schemeClr>
              </a:solidFill>
            </a:endParaRPr>
          </a:p>
          <a:p>
            <a:pPr>
              <a:defRPr/>
            </a:pPr>
            <a:r>
              <a:rPr lang="en-US" sz="28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San  Francisco  -  SUA</a:t>
            </a:r>
          </a:p>
        </p:txBody>
      </p:sp>
      <p:pic>
        <p:nvPicPr>
          <p:cNvPr id="2054" name="Picture 8" descr="Imagine similară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86200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838200"/>
            <a:ext cx="7315200" cy="44012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LOMBARD STREET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este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asa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cum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spune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numele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, o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strada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situata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en San Francisco - California (SUA),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faimoasa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pentru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sectiunea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abrupta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intortocheata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asa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cum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rar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se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poate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vedea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in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lume.Construido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en 1922, son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cca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. 50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metri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8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serpentina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motiv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pentru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care a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fost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decretata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cea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mai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&lt;&lt;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stramba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&gt;&gt;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dar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cea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mai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intortocheata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strada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din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lume.Desi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unii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spun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ca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ar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fi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cea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mai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abrupta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realitatea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este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insa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alta.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Dar, Lombard Street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popularidad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este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atat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de mare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incat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probabil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se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cuvin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toate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superlativele.Strada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in sine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este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mult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mai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lunga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(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cca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180 m),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dar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aceasta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portiune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este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pur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simplu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fascinatinga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.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Fiind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atat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de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abrupta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proiectantii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sai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s-au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gandit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la o forma de a o face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usor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de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folosit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,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mai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ales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iarna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. Si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atunci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au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realizat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</a:t>
            </a:r>
            <a:r>
              <a:rPr lang="en-U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serpentinele</a:t>
            </a:r>
            <a:r>
              <a:rPr lang="en-U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!</a:t>
            </a:r>
            <a:endParaRPr lang="en-US" sz="2000" b="1" dirty="0">
              <a:solidFill>
                <a:schemeClr val="bg2">
                  <a:lumMod val="9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1066800"/>
            <a:ext cx="7543800" cy="40934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Así es como ha cambiado toda la imagen de la zona, y los urbanistas se aseguran de que el paisaje sea atractivo también por los arbustos y flores, a menudo refrescados, atrayendo así la atención de miles de </a:t>
            </a:r>
            <a:r>
              <a:rPr lang="es-E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turistas.En</a:t>
            </a: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esa parte hay señales de tráfico que restringen la velocidad a unos 8 Km / hora. Pero aun así, los que lo pasan dicen que hay que ser un excelente conductor y tener muy buenos reflejos. En una palabra, </a:t>
            </a:r>
            <a:r>
              <a:rPr lang="es-E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Lombard</a:t>
            </a: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Street es una pesadilla. ¡Pero una hermosa </a:t>
            </a:r>
            <a:r>
              <a:rPr lang="es-ES" sz="2000" b="1" dirty="0" err="1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pesadilla!Lombard</a:t>
            </a: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 Street es un importante punto turístico de la ciudad, muchos vienen aquí para fotografiarla y pasearla. De hecho, es una ruta bastante complicada para los peatones, como lo es para los conductores</a:t>
            </a:r>
            <a:r>
              <a:rPr lang="es-ES" sz="20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.</a:t>
            </a:r>
            <a:endParaRPr lang="en-US" sz="2000" b="1" dirty="0">
              <a:solidFill>
                <a:schemeClr val="bg2">
                  <a:lumMod val="9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gi\Desktop\Clipboard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838200"/>
            <a:ext cx="9177338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gi\Desktop\Clipboard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gi\Desktop\Clipboard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457200"/>
            <a:ext cx="10361613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Angi\Desktop\Clipboard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Angi\Desktop\Clipboard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0213" y="0"/>
            <a:ext cx="10002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Angi\Desktop\Clipboard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0"/>
            <a:ext cx="10856913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Angi\Desktop\Clipboard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Angi\Desktop\Clipboard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9438" y="0"/>
            <a:ext cx="10301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Angi\Desktop\Clipboard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200" y="0"/>
            <a:ext cx="1031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Angi\Desktop\Clipboard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ngi\Desktop\Clipboard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Angi\Desktop\Clipboard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0"/>
            <a:ext cx="10285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Angi\Desktop\Clipboard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0"/>
            <a:ext cx="10285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Users\Angi\Desktop\Clipboard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275" y="809625"/>
            <a:ext cx="9734550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Angi\Desktop\Clipboard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7010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ngi\Desktop\Clipboard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"/>
            <a:ext cx="40767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C:\Users\Angi\Desktop\Clipboard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3351213" cy="447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ngi\Desktop\Clipboard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9438" y="0"/>
            <a:ext cx="10485438" cy="698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ngi\Desktop\Clipboard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ngi\Desktop\Clipboard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200" y="0"/>
            <a:ext cx="1031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ngi\Desktop\Clipboard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9"/>
          <a:stretch>
            <a:fillRect/>
          </a:stretch>
        </p:blipFill>
        <p:spPr bwMode="auto">
          <a:xfrm>
            <a:off x="-46038" y="0"/>
            <a:ext cx="943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C:\Users\Angi\Desktop\Clipboard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C:\Users\Angi\Desktop\Clipboard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325" y="0"/>
            <a:ext cx="1028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ngi\Desktop\Clipboard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Users\Angi\Desktop\Clipboard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800" y="609600"/>
            <a:ext cx="9956800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ngi\Desktop\Clipboard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Angi\Desktop\Clipboard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275" y="762000"/>
            <a:ext cx="9693275" cy="545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Angi\Desktop\Clipboard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0550" y="0"/>
            <a:ext cx="10326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Angi\Desktop\Clipboard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762000"/>
            <a:ext cx="9888538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27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Angi\Desktop\Clipboard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25"/>
            <a:ext cx="9144000" cy="531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Angi\Desktop\Clipboard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Angi\Desktop\Clipboard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275" y="914400"/>
            <a:ext cx="9421813" cy="530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C:\Users\Angi\Desktop\Clipboard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Angi\Desktop\Clipboard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75" y="0"/>
            <a:ext cx="9453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Angi\Desktop\Clipboard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325" y="0"/>
            <a:ext cx="1028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Angi\Desktop\Clipboard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150" y="0"/>
            <a:ext cx="10274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C:\Users\Angi\Desktop\Clipboard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5350" y="0"/>
            <a:ext cx="10420350" cy="694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C:\Users\Angi\Desktop\Clipboard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0"/>
            <a:ext cx="10363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Angi\Desktop\Clipboard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5300" y="0"/>
            <a:ext cx="10134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C:\Users\Angi\Desktop\Clipboard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Angi\Desktop\Clipboard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-304800"/>
            <a:ext cx="5791200" cy="746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Angi\Desktop\Clipboard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C:\Users\Angi\Desktop\Clipboard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C:\Users\Angi\Desktop\Clipboard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Angi\Desktop\Clipboard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C:\Users\Angi\Desktop\Clipboard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325" y="0"/>
            <a:ext cx="1028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C:\Users\Angi\Desktop\Clipboard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5988" y="0"/>
            <a:ext cx="10974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C:\Users\Angi\Desktop\Clipboard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66"/>
          <a:stretch>
            <a:fillRect/>
          </a:stretch>
        </p:blipFill>
        <p:spPr bwMode="auto">
          <a:xfrm>
            <a:off x="-457200" y="0"/>
            <a:ext cx="10363200" cy="702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 descr="C:\Users\Angi\Desktop\Clipboard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275" y="762000"/>
            <a:ext cx="961707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Angi\Desktop\Clipboard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200" y="0"/>
            <a:ext cx="1031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C:\Users\Angi\Desktop\Clipboard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52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C:\Users\Angi\Desktop\Clipboard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-254000"/>
            <a:ext cx="5943600" cy="734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C:\Users\Angi\Desktop\Clipboard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32"/>
          <a:stretch>
            <a:fillRect/>
          </a:stretch>
        </p:blipFill>
        <p:spPr bwMode="auto">
          <a:xfrm>
            <a:off x="-96838" y="0"/>
            <a:ext cx="97631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C:\Users\Angi\Desktop\Clipboard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04775"/>
            <a:ext cx="9429750" cy="706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C:\Users\Angi\Desktop\Clipboard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325" y="0"/>
            <a:ext cx="1028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3" descr="C:\Users\Angi\Desktop\Clipboard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7475" cy="587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19600" y="2286000"/>
            <a:ext cx="3581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72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EL FIN</a:t>
            </a:r>
            <a:endParaRPr lang="en-US" sz="7200" b="1" dirty="0">
              <a:solidFill>
                <a:schemeClr val="bg2">
                  <a:lumMod val="90000"/>
                </a:schemeClr>
              </a:solidFill>
              <a:latin typeface="Mistral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27475" y="5787628"/>
            <a:ext cx="4572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IMÁGENES E INFORMACIÓN SOBRE LA MÚSICA DE LA RED - GERRY MOORE - </a:t>
            </a:r>
            <a:r>
              <a:rPr lang="es-ES" sz="2000" b="1" dirty="0" err="1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Still</a:t>
            </a: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 </a:t>
            </a:r>
            <a:r>
              <a:rPr lang="es-ES" sz="2000" b="1" dirty="0" err="1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got</a:t>
            </a: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 </a:t>
            </a:r>
            <a:r>
              <a:rPr lang="es-ES" sz="2000" b="1" dirty="0" err="1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the</a:t>
            </a:r>
            <a:r>
              <a:rPr lang="es-ES" sz="20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 blues</a:t>
            </a:r>
            <a:r>
              <a:rPr lang="en-US" sz="2000" b="1" dirty="0" smtClean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IMAGINI</a:t>
            </a:r>
            <a:endParaRPr lang="en-US" sz="2000" b="1" dirty="0">
              <a:solidFill>
                <a:schemeClr val="bg2">
                  <a:lumMod val="90000"/>
                </a:schemeClr>
              </a:solidFill>
              <a:latin typeface="Mistral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6172200"/>
            <a:ext cx="18288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bg2">
                    <a:lumMod val="90000"/>
                  </a:schemeClr>
                </a:solidFill>
                <a:latin typeface="Mistral" pitchFamily="66" charset="0"/>
              </a:rPr>
              <a:t>ANGI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Californie - San Francisco - Rue Lombard .. 10 02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Californie - San Francisco - Rue Lombard .. 10 02 2020</Template>
  <TotalTime>7</TotalTime>
  <Words>326</Words>
  <Application>Microsoft Office PowerPoint</Application>
  <PresentationFormat>Presentación en pantalla (4:3)</PresentationFormat>
  <Paragraphs>9</Paragraphs>
  <Slides>59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5" baseType="lpstr">
      <vt:lpstr>Arial</vt:lpstr>
      <vt:lpstr>Calibri</vt:lpstr>
      <vt:lpstr>Mistral</vt:lpstr>
      <vt:lpstr>Comic Sans MS</vt:lpstr>
      <vt:lpstr>USA - Californie - San Francisco - Rue Lombard .. 10 02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2021-09-13T09:16:56Z</dcterms:created>
  <dcterms:modified xsi:type="dcterms:W3CDTF">2021-09-13T09:24:11Z</dcterms:modified>
</cp:coreProperties>
</file>