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7" r:id="rId3"/>
    <p:sldId id="257" r:id="rId4"/>
    <p:sldId id="259" r:id="rId5"/>
    <p:sldId id="26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85" r:id="rId23"/>
    <p:sldId id="263" r:id="rId24"/>
    <p:sldId id="284" r:id="rId25"/>
    <p:sldId id="283" r:id="rId26"/>
    <p:sldId id="282" r:id="rId27"/>
    <p:sldId id="281" r:id="rId28"/>
    <p:sldId id="262" r:id="rId29"/>
    <p:sldId id="280" r:id="rId30"/>
    <p:sldId id="261" r:id="rId31"/>
    <p:sldId id="258" r:id="rId32"/>
    <p:sldId id="286" r:id="rId33"/>
    <p:sldId id="288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SJvcm+kf8MMGXP7+H02bQ" hashData="IcDp2rVsG/Q3unSyZOzStfUP+D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1"/>
    <p:penClr>
      <a:srgbClr val="FF0000"/>
    </p:penClr>
  </p:showPr>
  <p:clrMru>
    <a:srgbClr val="9A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249452-5843-4D44-8452-7E81CDB81E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10FFE-7EC7-48B0-AFFE-A10B1804A1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87DC15-091C-487D-A7E2-05047DEC9CC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935E7B-CF02-4629-81CD-AEC3F9CCE6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B3DD4-D9F1-42ED-ADE1-CE688912E98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7968E-210C-49D2-9C2A-87EA4981590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6A12B8-73F9-4D52-B01D-25693508F86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458D1-C0AB-4C38-AADC-0B11DAFBA32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BA994E-CDA9-4869-8B86-FB3F77BED03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F09EA4-FBEF-4F1D-B9B1-DA69F88A75C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5AAF2-3537-4AE7-A643-511802F92A4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14939-20C7-407D-9DCB-448E4A03A4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8A2BA18-8B66-411A-B760-D798C138538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FEEFEF3-67BF-41BB-B703-2CC013CFB23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map-calais-ne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2843213" y="0"/>
            <a:ext cx="2519362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b" anchorCtr="1"/>
          <a:lstStyle/>
          <a:p>
            <a:r>
              <a:rPr lang="es-ES" sz="4800" b="1">
                <a:solidFill>
                  <a:srgbClr val="9A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CALAIS</a:t>
            </a:r>
            <a:r>
              <a:rPr lang="es-ES" sz="6000" b="1">
                <a:solidFill>
                  <a:srgbClr val="FFFF00"/>
                </a:solidFill>
                <a:latin typeface="Georgia" pitchFamily="18" charset="0"/>
              </a:rPr>
              <a:t> 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1331913" y="6461125"/>
            <a:ext cx="6357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9A0000"/>
                </a:solidFill>
                <a:latin typeface="Tahoma" pitchFamily="34" charset="0"/>
              </a:rPr>
              <a:t>NO USES EL RATON Y CONECTA LOS ALTAVOCES</a:t>
            </a:r>
          </a:p>
        </p:txBody>
      </p:sp>
      <p:pic>
        <p:nvPicPr>
          <p:cNvPr id="33797" name="Picture 5" descr="flech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7763" y="1916113"/>
            <a:ext cx="215900" cy="904875"/>
          </a:xfrm>
          <a:prstGeom prst="rect">
            <a:avLst/>
          </a:prstGeom>
          <a:noFill/>
        </p:spPr>
      </p:pic>
    </p:spTree>
  </p:cSld>
  <p:clrMapOvr>
    <a:masterClrMapping/>
  </p:clrMapOvr>
  <p:transition advTm="7329">
    <p:sndAc>
      <p:stSnd>
        <p:snd r:embed="rId2" name="MI TIER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animMotion origin="layout" path="M 3.61111E-6 -2.96296E-6 C 0.06892 -2.96296E-6 0.125 0.02454 0.125 0.05672 C 0.125 0.0882 0.06892 0.11551 3.61111E-6 0.11551 C -0.0691 0.11551 -0.125 0.0882 -0.125 0.05672 C -0.125 0.02454 -0.0691 -2.96296E-6 0.00989 0.0132 " pathEditMode="relative" rAng="0" ptsTypes="fffff">
                                      <p:cBhvr>
                                        <p:cTn id="6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SC01506nachtafvaart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179388" y="0"/>
            <a:ext cx="89646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000" b="1">
                <a:solidFill>
                  <a:schemeClr val="bg1"/>
                </a:solidFill>
                <a:latin typeface="Tahoma" pitchFamily="34" charset="0"/>
              </a:rPr>
              <a:t>Calais, es una ciudad del norte de Francia. Está situada en el departamento de Pas-de-Calais, del cual es subprefectura y en la región de Nord-Pas-de-Calais.</a:t>
            </a:r>
            <a:endParaRPr lang="es-ES_tradnl" sz="2000" b="1">
              <a:solidFill>
                <a:schemeClr val="bg1"/>
              </a:solidFill>
              <a:latin typeface="Tahoma" pitchFamily="34" charset="0"/>
            </a:endParaRPr>
          </a:p>
          <a:p>
            <a:r>
              <a:rPr lang="es-ES" sz="2000" b="1">
                <a:solidFill>
                  <a:schemeClr val="bg1"/>
                </a:solidFill>
                <a:latin typeface="Tahoma" pitchFamily="34" charset="0"/>
              </a:rPr>
              <a:t>Calais se encuentra en la costa del paso de Calais, el punto más estrecho del canal de la Mancha, que en este punto mide solamente 34 kilómetros, y es la ciudad francesa más cercana a Inglaterra.</a:t>
            </a:r>
          </a:p>
        </p:txBody>
      </p:sp>
    </p:spTree>
  </p:cSld>
  <p:clrMapOvr>
    <a:masterClrMapping/>
  </p:clrMapOvr>
  <p:transition advTm="33875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139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93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3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ille_ciudadela-vaub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203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253474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875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5boulognesurmer4vr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31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alais_statue_bourgeo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7213"/>
          </a:xfrm>
          <a:prstGeom prst="rect">
            <a:avLst/>
          </a:prstGeom>
          <a:noFill/>
        </p:spPr>
      </p:pic>
    </p:spTree>
  </p:cSld>
  <p:clrMapOvr>
    <a:masterClrMapping/>
  </p:clrMapOvr>
  <p:transition advTm="6953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Nord-Pas-de-Cala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985000"/>
          </a:xfrm>
          <a:prstGeom prst="rect">
            <a:avLst/>
          </a:prstGeom>
          <a:noFill/>
        </p:spPr>
      </p:pic>
    </p:spTree>
  </p:cSld>
  <p:clrMapOvr>
    <a:masterClrMapping/>
  </p:clrMapOvr>
  <p:transition advTm="7188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24860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984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alais-conseil-culture-association-subvention-subventions-conseil-municipal-nor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125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bv000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-188913"/>
            <a:ext cx="9721850" cy="7578726"/>
          </a:xfrm>
          <a:prstGeom prst="rect">
            <a:avLst/>
          </a:prstGeom>
          <a:noFill/>
        </p:spPr>
      </p:pic>
    </p:spTree>
  </p:cSld>
  <p:clrMapOvr>
    <a:masterClrMapping/>
  </p:clrMapOvr>
  <p:transition advTm="7157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itgam-egli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172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0-Berck-Sur-M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31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10301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86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53485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78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6792784-l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938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G24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 advTm="6922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14_Houses_of_Parliament-Bourgeois_de_Cala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94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938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alais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109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alais_pi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16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oubai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969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3806609359_95c8ac936b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advTm="7109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alais_Hotel_de_vil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4513"/>
          </a:xfrm>
          <a:prstGeom prst="rect">
            <a:avLst/>
          </a:prstGeom>
          <a:noFill/>
        </p:spPr>
      </p:pic>
    </p:spTree>
  </p:cSld>
  <p:clrMapOvr>
    <a:masterClrMapping/>
  </p:clrMapOvr>
  <p:transition advTm="7282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alais_fer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777163"/>
          </a:xfrm>
          <a:prstGeom prst="rect">
            <a:avLst/>
          </a:prstGeom>
          <a:noFill/>
        </p:spPr>
      </p:pic>
    </p:spTree>
  </p:cSld>
  <p:clrMapOvr>
    <a:masterClrMapping/>
  </p:clrMapOvr>
  <p:transition advTm="7156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10100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922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g_11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6413" cy="7019925"/>
          </a:xfrm>
          <a:prstGeom prst="rect">
            <a:avLst/>
          </a:prstGeom>
          <a:noFill/>
        </p:spPr>
      </p:pic>
    </p:spTree>
  </p:cSld>
  <p:clrMapOvr>
    <a:masterClrMapping/>
  </p:clrMapOvr>
  <p:transition advTm="7031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Calais_thea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16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3807424152_b1d8712128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advTm="7047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4099" name="Picture 3" descr="Copia de Nueva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0"/>
            <a:ext cx="5508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SIMBOLO CON LA FL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3635375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79388" y="0"/>
            <a:ext cx="6553200" cy="246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400" b="1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Hoy es </a:t>
            </a:r>
            <a:fld id="{4209A7BF-67D4-4C37-9124-1C01875065CC}" type="datetime2">
              <a:rPr lang="es-ES_tradnl" sz="2400" b="1">
                <a:solidFill>
                  <a:schemeClr val="bg1"/>
                </a:solidFill>
                <a:latin typeface="Arial Black" pitchFamily="34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martes, 29 de octubre de 2013</a:t>
            </a:fld>
            <a:endParaRPr lang="es-ES" sz="2400" b="1">
              <a:solidFill>
                <a:schemeClr val="bg1"/>
              </a:solidFill>
              <a:latin typeface="Arial Black" pitchFamily="34" charset="0"/>
              <a:cs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2400" b="1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Ahora mismo son las </a:t>
            </a:r>
            <a:fld id="{9BC838E2-FE3F-4F5A-A00F-05DE119D5937}" type="datetime10">
              <a:rPr lang="fr-FR" sz="2400" b="1">
                <a:solidFill>
                  <a:schemeClr val="bg1"/>
                </a:solidFill>
                <a:latin typeface="Arial Black" pitchFamily="34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21:35</a:t>
            </a:fld>
            <a:r>
              <a:rPr lang="fr-FR" sz="2400" b="1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 h.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b="1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Saludos del lolo de Cadiz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b="1">
                <a:solidFill>
                  <a:schemeClr val="bg1"/>
                </a:solidFill>
                <a:latin typeface="Arial Black" pitchFamily="34" charset="0"/>
                <a:cs typeface="Arial" charset="0"/>
              </a:rPr>
              <a:t>CADIZ, ANDALUCIA, (ESPAÑA )</a:t>
            </a:r>
          </a:p>
        </p:txBody>
      </p:sp>
    </p:spTree>
  </p:cSld>
  <p:clrMapOvr>
    <a:masterClrMapping/>
  </p:clrMapOvr>
  <p:transition advTm="22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LAIS">
  <a:themeElements>
    <a:clrScheme name="GUAYYYYYYYYYYYYYYYY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UAYYYYYYYYYYYYYYYY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UAYYYYYYYYYYYYYYYY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UAYYYYYYYYYYYYYYYY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UAYYYYYYYYYYYYYYYY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UAYYYYYYYYYYYYYYYY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UAYYYYYYYYYYYYYYYY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UAYYYYYYYYYYYYYYYY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UAYYYYYYYYYYYYYYYY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UAYYYYYYYYYYYYYYYY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UAYYYYYYYYYYYYYYYY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UAYYYYYYYYYYYYYYYY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UAYYYYYYYYYYYYYYYY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UAYYYYYYYYYYYYYYYY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CALAIS</Template>
  <TotalTime>3</TotalTime>
  <Words>160</Words>
  <Application>Microsoft Office PowerPoint</Application>
  <PresentationFormat>Presentación en pantalla (4:3)</PresentationFormat>
  <Paragraphs>36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9" baseType="lpstr">
      <vt:lpstr>Arial</vt:lpstr>
      <vt:lpstr>Tahoma</vt:lpstr>
      <vt:lpstr>Georgia</vt:lpstr>
      <vt:lpstr>Arial Black</vt:lpstr>
      <vt:lpstr>Times New Roman</vt:lpstr>
      <vt:lpstr>CALAIS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2013-10-29T20:35:08Z</dcterms:created>
  <dcterms:modified xsi:type="dcterms:W3CDTF">2013-10-29T20:38:47Z</dcterms:modified>
</cp:coreProperties>
</file>