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XSi1DEgZLYS7jcraq+V1g" hashData="o6/+A77bfbH3DtviihMXQXZEnL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451B"/>
    <a:srgbClr val="005800"/>
    <a:srgbClr val="385400"/>
    <a:srgbClr val="004800"/>
    <a:srgbClr val="008000"/>
    <a:srgbClr val="669900"/>
    <a:srgbClr val="5F5D07"/>
    <a:srgbClr val="D1982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68284-6DCE-4171-9541-35F958357A73}" type="datetimeFigureOut">
              <a:rPr lang="pl-PL"/>
              <a:pPr>
                <a:defRPr/>
              </a:pPr>
              <a:t>2019-07-25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8906F-622F-452A-83AA-47152710A22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E4A07-05B0-431D-BCDD-FE728EFBDC51}" type="datetimeFigureOut">
              <a:rPr lang="pl-PL"/>
              <a:pPr>
                <a:defRPr/>
              </a:pPr>
              <a:t>2019-07-25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A31DE-6565-4B09-8276-03EDD3AB493F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2DA9F-0BBD-44FE-80B7-AE3BB6E92A50}" type="datetimeFigureOut">
              <a:rPr lang="pl-PL"/>
              <a:pPr>
                <a:defRPr/>
              </a:pPr>
              <a:t>2019-07-25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50CA8-06EC-481F-B615-005A1A3C5B1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BD728-DD5A-4EE9-8B74-46E1BBD18C41}" type="datetimeFigureOut">
              <a:rPr lang="pl-PL"/>
              <a:pPr>
                <a:defRPr/>
              </a:pPr>
              <a:t>2019-07-25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6FA84-9C54-46DC-93B6-5D0D7092D3D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4C703-4F88-4597-A0E4-CB8DD60C28CB}" type="datetimeFigureOut">
              <a:rPr lang="pl-PL"/>
              <a:pPr>
                <a:defRPr/>
              </a:pPr>
              <a:t>2019-07-25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5A060-A79F-468F-9AAF-71CF35E9509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1C23C-2375-4271-BEBB-1EBCC7C40C56}" type="datetimeFigureOut">
              <a:rPr lang="pl-PL"/>
              <a:pPr>
                <a:defRPr/>
              </a:pPr>
              <a:t>2019-07-25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77F0D-E7FD-4E09-981C-AACC840B1F7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7C30E-A8CD-461D-B6B8-47227A274023}" type="datetimeFigureOut">
              <a:rPr lang="pl-PL"/>
              <a:pPr>
                <a:defRPr/>
              </a:pPr>
              <a:t>2019-07-25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6753D-A892-4FB8-8B34-7F79538DC01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FF954-B82C-4597-8F15-33951F5CD199}" type="datetimeFigureOut">
              <a:rPr lang="pl-PL"/>
              <a:pPr>
                <a:defRPr/>
              </a:pPr>
              <a:t>2019-07-25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76BD3-2825-4947-B657-8AD610D13FE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46007-241B-47CD-BCC2-98DAD29C20C4}" type="datetimeFigureOut">
              <a:rPr lang="pl-PL"/>
              <a:pPr>
                <a:defRPr/>
              </a:pPr>
              <a:t>2019-07-25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0402F-CAE3-44B3-A864-94BF7B804C1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67781-0ACF-4024-9AEA-67B384096F62}" type="datetimeFigureOut">
              <a:rPr lang="pl-PL"/>
              <a:pPr>
                <a:defRPr/>
              </a:pPr>
              <a:t>2019-07-25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6E38D-0289-43BE-A710-D4B0D169EBE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1C1A4-8800-4355-8D07-643089D1FC44}" type="datetimeFigureOut">
              <a:rPr lang="pl-PL"/>
              <a:pPr>
                <a:defRPr/>
              </a:pPr>
              <a:t>2019-07-25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C48E4-19CA-4D7B-952F-5CB246A09EF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8ABC03A-9EFF-4FB6-855D-9CA8F4F16CA9}" type="datetimeFigureOut">
              <a:rPr lang="pl-PL"/>
              <a:pPr>
                <a:defRPr/>
              </a:pPr>
              <a:t>2019-07-25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31B4B43-09B8-4962-9545-A386839D342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3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jpeg"/><Relationship Id="rId18" Type="http://schemas.openxmlformats.org/officeDocument/2006/relationships/image" Target="../media/image2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jpeg"/><Relationship Id="rId17" Type="http://schemas.openxmlformats.org/officeDocument/2006/relationships/image" Target="../media/image23.png"/><Relationship Id="rId2" Type="http://schemas.openxmlformats.org/officeDocument/2006/relationships/image" Target="../media/image8.jpeg"/><Relationship Id="rId16" Type="http://schemas.openxmlformats.org/officeDocument/2006/relationships/image" Target="../media/image22.png"/><Relationship Id="rId20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jpe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jpeg"/><Relationship Id="rId19" Type="http://schemas.openxmlformats.org/officeDocument/2006/relationships/image" Target="../media/image25.png"/><Relationship Id="rId4" Type="http://schemas.openxmlformats.org/officeDocument/2006/relationships/image" Target="../media/image10.png"/><Relationship Id="rId9" Type="http://schemas.openxmlformats.org/officeDocument/2006/relationships/image" Target="../media/image15.jpeg"/><Relationship Id="rId1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13" Type="http://schemas.openxmlformats.org/officeDocument/2006/relationships/image" Target="../media/image46.pn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12" Type="http://schemas.openxmlformats.org/officeDocument/2006/relationships/image" Target="../media/image45.jpeg"/><Relationship Id="rId2" Type="http://schemas.openxmlformats.org/officeDocument/2006/relationships/image" Target="../media/image35.jpeg"/><Relationship Id="rId16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4.jpe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10" Type="http://schemas.openxmlformats.org/officeDocument/2006/relationships/image" Target="../media/image43.jpeg"/><Relationship Id="rId4" Type="http://schemas.openxmlformats.org/officeDocument/2006/relationships/image" Target="../media/image37.png"/><Relationship Id="rId9" Type="http://schemas.openxmlformats.org/officeDocument/2006/relationships/image" Target="../media/image42.jpeg"/><Relationship Id="rId14" Type="http://schemas.openxmlformats.org/officeDocument/2006/relationships/image" Target="../media/image4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357422" y="2071678"/>
            <a:ext cx="4498539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sunset" dir="t">
                <a:rot lat="0" lon="0" rev="1200000"/>
              </a:lightRig>
            </a:scene3d>
            <a:sp3d extrusionH="57150" contourW="317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bg1"/>
                    </a:gs>
                    <a:gs pos="50000">
                      <a:srgbClr val="CE8C2A"/>
                    </a:gs>
                    <a:gs pos="79000">
                      <a:schemeClr val="accent6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Footlight MT Light" pitchFamily="18" charset="0"/>
              </a:rPr>
              <a:t>Waterfalls</a:t>
            </a:r>
            <a:endParaRPr lang="pl-PL" sz="8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chemeClr val="bg1"/>
                  </a:gs>
                  <a:gs pos="50000">
                    <a:srgbClr val="CE8C2A"/>
                  </a:gs>
                  <a:gs pos="79000">
                    <a:schemeClr val="accent6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Footlight MT Light" pitchFamily="18" charset="0"/>
            </a:endParaRPr>
          </a:p>
        </p:txBody>
      </p:sp>
      <p:pic>
        <p:nvPicPr>
          <p:cNvPr id="1026" name="Picture 2" descr="D:\WOJTEK\ZDJĘCIA\Cuda natury\Ameryka Północna\USA\Arizona\Grand Canyon National Park (Park Narodowy Wielkiego Kanionu )\Havasu Canyon\Wodoapad Havasu\99467137.hpi7Jp30._DSC4379_d1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WOJTEK\ZDJĘCIA\Cuda natury\Ameryka Północna\USA\Arizona\Grand Canyon National Park (Park Narodowy Wielkiego Kanionu )\Havasu Canyon\Wodoapad Havasu\99467137.hpi7Jp30._DSC4379_d1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newsflash/>
    <p:sndAc>
      <p:stSnd>
        <p:snd r:embed="rId2" name="Secret Garden - Passacaglia 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714348" y="2143116"/>
            <a:ext cx="7402091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sunset" dir="t">
                <a:rot lat="0" lon="0" rev="1800000"/>
              </a:lightRig>
            </a:scene3d>
            <a:sp3d extrusionH="57150" contourW="317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50"/>
                    </a:gs>
                    <a:gs pos="50000">
                      <a:srgbClr val="DD451B"/>
                    </a:gs>
                    <a:gs pos="79000">
                      <a:srgbClr val="00B0F0"/>
                    </a:gs>
                  </a:gsLst>
                  <a:lin ang="5400000"/>
                </a:gradFill>
                <a:latin typeface="Footlight MT Light" pitchFamily="18" charset="0"/>
              </a:rPr>
              <a:t>Havasu</a:t>
            </a:r>
            <a:r>
              <a:rPr lang="pl-PL" sz="8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50"/>
                    </a:gs>
                    <a:gs pos="50000">
                      <a:srgbClr val="DD451B"/>
                    </a:gs>
                    <a:gs pos="79000">
                      <a:srgbClr val="00B0F0"/>
                    </a:gs>
                  </a:gsLst>
                  <a:lin ang="5400000"/>
                </a:gradFill>
                <a:latin typeface="Footlight MT Light" pitchFamily="18" charset="0"/>
              </a:rPr>
              <a:t> Falls USA</a:t>
            </a:r>
            <a:endParaRPr lang="pl-PL" sz="8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rgbClr val="00B050"/>
                  </a:gs>
                  <a:gs pos="50000">
                    <a:srgbClr val="DD451B"/>
                  </a:gs>
                  <a:gs pos="79000">
                    <a:srgbClr val="00B0F0"/>
                  </a:gs>
                </a:gsLst>
                <a:lin ang="5400000"/>
              </a:gradFill>
              <a:latin typeface="Footlight MT Light" pitchFamily="18" charset="0"/>
            </a:endParaRPr>
          </a:p>
        </p:txBody>
      </p:sp>
      <p:pic>
        <p:nvPicPr>
          <p:cNvPr id="2050" name="Picture 2" descr="C:\Users\WOJTEK J\Desktop\Obrazek\Obrazki\77968064.cW41vnV6_0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WOJTEK J\Desktop\Obrazek\Obrazki\77968064.cW41vnV6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57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WOJTEK J\Desktop\Obrazek\Obrazki\77968064.cW41vnV6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38" y="0"/>
            <a:ext cx="2214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WOJTEK J\Desktop\Obrazek\Obrazki\77968064.cW41vnV6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3" presetClass="entr" presetSubtype="32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contrast="1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WOJTEK J\Desktop\Obrazek\Obrazki\140193858.iJKPLQ3f_0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WOJTEK J\Desktop\Obrazek\Obrazki\140193858.iJKPLQ3f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WOJTEK J\Desktop\Obrazek\Obrazki\140193858.iJKPLQ3f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28600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WOJTEK J\Desktop\Obrazek\Obrazki\140193858.iJKPLQ3f_0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WOJTEK J\Desktop\Obrazek\Obrazki\140193858.iJKPLQ3f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Users\WOJTEK J\Desktop\Obrazek\Obrazki\140193858.iJKPLQ3f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28600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Users\WOJTEK J\Desktop\Obrazek\Obrazki\img_1535-vib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C:\Users\WOJTEK J\Desktop\Obrazek\Obrazki\img_1535-vib_01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C:\Users\WOJTEK J\Desktop\Obrazek\Obrazki\img_1535-vib_02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28600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D:\WOJTEK\ZDJĘCIA\Cuda natury\Ameryka Północna\USA\Arizona\Grand Canyon National Park (Park Narodowy Wielkiego Kanionu )\Havasu Canyon\Wodoapad Havasu\140182469.fB8jBVeD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 descr="D:\WOJTEK\ZDJĘCIA\Cuda natury\Ameryka Północna\USA\Arizona\Grand Canyon National Park (Park Narodowy Wielkiego Kanionu )\Havasu Canyon\Wodoapad Havasu\140182469.fB8jBVeD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D:\WOJTEK\ZDJĘCIA\Cuda natury\Ameryka Północna\USA\Arizona\Grand Canyon National Park (Park Narodowy Wielkiego Kanionu )\Havasu Canyon\Wodoapad Havasu\1\2\70886508.meuUoHvp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D:\WOJTEK\ZDJĘCIA\Cuda natury\Ameryka Północna\USA\Arizona\Grand Canyon National Park (Park Narodowy Wielkiego Kanionu )\Havasu Canyon\Wodoapad Havasu\1\1\70886508.meuUoHvp.jpg"/>
          <p:cNvPicPr>
            <a:picLocks noChangeAspect="1" noChangeArrowheads="1"/>
          </p:cNvPicPr>
          <p:nvPr/>
        </p:nvPicPr>
        <p:blipFill>
          <a:blip r:embed="rId11">
            <a:lum bright="-14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D:\WOJTEK\ZDJĘCIA\Cuda natury\Ameryka Północna\USA\Arizona\Grand Canyon National Park (Park Narodowy Wielkiego Kanionu )\Havasu Canyon\Wodoapad Havasu\1\2\70886509.6BfKjOlz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2" descr="D:\WOJTEK\ZDJĘCIA\Cuda natury\Ameryka Północna\USA\Arizona\Grand Canyon National Park (Park Narodowy Wielkiego Kanionu )\Havasu Canyon\Wodoapad Havasu\1\1\70886509.6BfKjOlz.jpg"/>
          <p:cNvPicPr>
            <a:picLocks noChangeAspect="1" noChangeArrowheads="1"/>
          </p:cNvPicPr>
          <p:nvPr/>
        </p:nvPicPr>
        <p:blipFill>
          <a:blip r:embed="rId13">
            <a:lum bright="-4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C:\Users\WOJTEK J\Desktop\Obrazek\Obrazki\71020221.Q7XlLDx1_03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072188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 descr="C:\Users\WOJTEK J\Desktop\Obrazek\Obrazki\71020221.Q7XlLDx1_01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3071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4" descr="C:\Users\WOJTEK J\Desktop\Obrazek\Obrazki\71020221.Q7XlLDx1_02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071813" y="0"/>
            <a:ext cx="300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Users\WOJTEK J\Desktop\Obrazek\Obrazki\71020221.Q7XlLDx1_03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072188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 descr="C:\Users\WOJTEK J\Desktop\Obrazek\Obrazki\71020221.Q7XlLDx1_01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3071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C:\Users\WOJTEK J\Desktop\Obrazek\Obrazki\71020221.Q7XlLDx1_02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071813" y="0"/>
            <a:ext cx="300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5" descr="C:\Users\WOJTEK J\Desktop\Obrazek\Obrazki\Havasu-Falls-Arizona31_03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072188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6" descr="C:\Users\WOJTEK J\Desktop\Obrazek\Obrazki\Havasu-Falls-Arizona31_01.gif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3143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7" descr="C:\Users\WOJTEK J\Desktop\Obrazek\Obrazki\Havasu-Falls-Arizona31_02.gif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3143250" y="0"/>
            <a:ext cx="2928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14" descr="D:\WOJTEK\ZDJĘCIA\Cuda natury\Ameryka Północna\USA\Arizona\Grand Canyon National Park (Park Narodowy Wielkiego Kanionu )\Havasu Canyon\Wodoapad Havasu\99721218.0mPZaaXd._DSC4523_d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4" descr="D:\WOJTEK\ZDJĘCIA\Cuda natury\Ameryka Północna\USA\Arizona\Grand Canyon National Park (Park Narodowy Wielkiego Kanionu )\Havasu Canyon\Wodoapad Havasu\99721218.0mPZaaXd._DSC4523_d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3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3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3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300"/>
                            </p:stCondLst>
                            <p:childTnLst>
                              <p:par>
                                <p:cTn id="24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7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7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7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7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7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7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7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7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7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7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7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7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7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7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7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7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7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7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7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7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7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7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4700"/>
                            </p:stCondLst>
                            <p:childTnLst>
                              <p:par>
                                <p:cTn id="62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7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7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7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7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7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7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7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7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7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7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7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7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7400"/>
                            </p:stCondLst>
                            <p:childTnLst>
                              <p:par>
                                <p:cTn id="81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33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3700"/>
                            </p:stCondLst>
                            <p:childTnLst>
                              <p:par>
                                <p:cTn id="88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82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2200"/>
                            </p:stCondLst>
                            <p:childTnLst>
                              <p:par>
                                <p:cTn id="98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67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2200"/>
                            </p:stCondLst>
                            <p:childTnLst>
                              <p:par>
                                <p:cTn id="108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0" dur="3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3" dur="3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6" dur="3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9" dur="3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2" dur="3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5" dur="3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8500"/>
                            </p:stCondLst>
                            <p:childTnLst>
                              <p:par>
                                <p:cTn id="127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7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7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7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7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7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7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7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7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7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7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7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7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4200"/>
                            </p:stCondLst>
                            <p:childTnLst>
                              <p:par>
                                <p:cTn id="146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7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7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7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7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7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7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7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7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6900"/>
                            </p:stCondLst>
                            <p:childTnLst>
                              <p:par>
                                <p:cTn id="16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7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7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7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7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7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7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7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7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7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7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7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7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9600"/>
                            </p:stCondLst>
                            <p:childTnLst>
                              <p:par>
                                <p:cTn id="184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6" dur="33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bright="-18000" contrast="1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D:\WOJTEK\ZDJĘCIA\Cuda natury\Ameryka Północna\USA\Arizona\Grand Canyon National Park (Park Narodowy Wielkiego Kanionu )\Havasu Canyon\Wodoapad Havasu\0011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0"/>
            <a:ext cx="4576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9" descr="D:\WOJTEK\ZDJĘCIA\Cuda natury\Ameryka Północna\USA\Arizona\Grand Canyon National Park (Park Narodowy Wielkiego Kanionu )\Havasu Canyon\Wodoapad Havasu\105004213.rtlusgkr.jpg"/>
          <p:cNvPicPr>
            <a:picLocks noChangeAspect="1" noChangeArrowheads="1"/>
          </p:cNvPicPr>
          <p:nvPr/>
        </p:nvPicPr>
        <p:blipFill>
          <a:blip r:embed="rId4">
            <a:lum bright="-2000" contrast="12000"/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0" descr="D:\WOJTEK\ZDJĘCIA\Cuda natury\Ameryka Północna\USA\Arizona\Grand Canyon National Park (Park Narodowy Wielkiego Kanionu )\Havasu Canyon\Wodoapad Havasu\arizona_havasu_falls_mobile_hd_wallpape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1" descr="D:\WOJTEK\ZDJĘCIA\Cuda natury\Ameryka Północna\USA\Arizona\Grand Canyon National Park (Park Narodowy Wielkiego Kanionu )\Havasu Canyon\Wodoapad Havasu\140268997.XpP9Oedu.Havasupai2011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12" descr="D:\WOJTEK\ZDJĘCIA\Cuda natury\Ameryka Północna\USA\Arizona\Grand Canyon National Park (Park Narodowy Wielkiego Kanionu )\Havasu Canyon\Wodoapad Havasu\Havasu-Falls-Arizona11.jpg"/>
          <p:cNvPicPr>
            <a:picLocks noChangeAspect="1" noChangeArrowheads="1"/>
          </p:cNvPicPr>
          <p:nvPr/>
        </p:nvPicPr>
        <p:blipFill>
          <a:blip r:embed="rId7"/>
          <a:srcRect l="3125" t="4166"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13" descr="D:\WOJTEK\ZDJĘCIA\Cuda natury\Ameryka Północna\USA\Arizona\Grand Canyon National Park (Park Narodowy Wielkiego Kanionu )\Havasu Canyon\Wodoapad Havasu\Havasu-Falls-Arizona12.jpg"/>
          <p:cNvPicPr>
            <a:picLocks noChangeAspect="1" noChangeArrowheads="1"/>
          </p:cNvPicPr>
          <p:nvPr/>
        </p:nvPicPr>
        <p:blipFill>
          <a:blip r:embed="rId8"/>
          <a:srcRect l="4688" t="4166"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14" descr="D:\WOJTEK\ZDJĘCIA\Cuda natury\Ameryka Północna\USA\Arizona\Grand Canyon National Park (Park Narodowy Wielkiego Kanionu )\Havasu Canyon\Wodoapad Havasu\41263602.CRW_5727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000"/>
                            </p:stCondLst>
                            <p:childTnLst>
                              <p:par>
                                <p:cTn id="6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2000"/>
                            </p:stCondLst>
                            <p:childTnLst>
                              <p:par>
                                <p:cTn id="78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bright="-10000" contrast="1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WOJTEK\ZDJĘCIA\Cuda natury\Ameryka Północna\USA\Arizona\Grand Canyon National Park (Park Narodowy Wielkiego Kanionu )\Havasu Canyon\Wodoapad Havasu\41254323.CRW_546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D:\WOJTEK\ZDJĘCIA\Cuda natury\Ameryka Północna\USA\Arizona\Grand Canyon National Park (Park Narodowy Wielkiego Kanionu )\Havasu Canyon\Wodoapad Havasu\41254323.CRW_546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Users\WOJTEK J\Desktop\Obrazek\Obrazki\2008-04-05-hav-beaver089-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WOJTEK J\Desktop\Obrazek\Obrazki\2008-04-05-hav-beaver0890_0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C:\Users\WOJTEK J\Desktop\Obrazek\Obrazki\2008-04-05-hav-beaver089-02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286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D:\WOJTEK\ZDJĘCIA\Cuda natury\Ameryka Północna\USA\Arizona\Grand Canyon National Park (Park Narodowy Wielkiego Kanionu )\Havasu Canyon\Wodoapad Havasu\124019695.ZMXuYCy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D:\WOJTEK\ZDJĘCIA\Cuda natury\Ameryka Północna\USA\Arizona\Grand Canyon National Park (Park Narodowy Wielkiego Kanionu )\Havasu Canyon\Wodoapad Havasu\124019695.ZMXuYCy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D:\WOJTEK\ZDJĘCIA\Cuda natury\Ameryka Północna\USA\Arizona\Grand Canyon National Park (Park Narodowy Wielkiego Kanionu )\Havasu Canyon\Wodoapad Havasu\1\2\4683633578_4e734dc268_b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D:\WOJTEK\ZDJĘCIA\Cuda natury\Ameryka Północna\USA\Arizona\Grand Canyon National Park (Park Narodowy Wielkiego Kanionu )\Havasu Canyon\Wodoapad Havasu\1\1\4683633578_4e734dc268_b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9" descr="D:\WOJTEK\ZDJĘCIA\Cuda natury\Ameryka Północna\USA\Arizona\Grand Canyon National Park (Park Narodowy Wielkiego Kanionu )\Havasu Canyon\Wodoapad Havasu\1\2\Havasu_Falls_at_Night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0" descr="D:\WOJTEK\ZDJĘCIA\Cuda natury\Ameryka Północna\USA\Arizona\Grand Canyon National Park (Park Narodowy Wielkiego Kanionu )\Havasu Canyon\Wodoapad Havasu\1\1\Havasu_Falls_at_Night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Wojtek\Pulpit\Havasu.Falls.original.1152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C:\Documents and Settings\Wojtek\Pulpit\Havasu.Falls.original.1152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C:\Users\WOJTEK J\Desktop\Obrazek\Obrazki\4576972895_2079d0026d_o_03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072188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13" descr="C:\Users\WOJTEK J\Desktop\Obrazek\Obrazki\4576972895_2079d0026d_o_01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300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4" descr="C:\Users\WOJTEK J\Desktop\Obrazek\Obrazki\4576972895_2079d0026d_o_02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000375" y="0"/>
            <a:ext cx="3071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15" descr="D:\WOJTEK\ZDJĘCIA\Cuda natury\Ameryka Północna\USA\Arizona\Grand Canyon National Park (Park Narodowy Wielkiego Kanionu )\Havasu Canyon\Wodoapad Havasu\140182477.0kpCODLb.jpg"/>
          <p:cNvPicPr>
            <a:picLocks noChangeAspect="1" noChangeArrowheads="1"/>
          </p:cNvPicPr>
          <p:nvPr/>
        </p:nvPicPr>
        <p:blipFill>
          <a:blip r:embed="rId16">
            <a:lum bright="-8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15" descr="D:\WOJTEK\ZDJĘCIA\Cuda natury\Ameryka Północna\USA\Arizona\Grand Canyon National Park (Park Narodowy Wielkiego Kanionu )\Havasu Canyon\Wodoapad Havasu\140182477.0kpCODLb.jpg"/>
          <p:cNvPicPr>
            <a:picLocks noChangeAspect="1" noChangeArrowheads="1"/>
          </p:cNvPicPr>
          <p:nvPr/>
        </p:nvPicPr>
        <p:blipFill>
          <a:blip r:embed="rId16">
            <a:lum bright="-8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3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8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3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8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33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3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1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6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1600"/>
                            </p:stCondLst>
                            <p:childTnLst>
                              <p:par>
                                <p:cTn id="50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61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1600"/>
                            </p:stCondLst>
                            <p:childTnLst>
                              <p:par>
                                <p:cTn id="60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33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5" dur="3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7900"/>
                            </p:stCondLst>
                            <p:childTnLst>
                              <p:par>
                                <p:cTn id="67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3400"/>
                            </p:stCondLst>
                            <p:childTnLst>
                              <p:par>
                                <p:cTn id="74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900"/>
                            </p:stCondLst>
                            <p:childTnLst>
                              <p:par>
                                <p:cTn id="81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8400"/>
                            </p:stCondLst>
                            <p:childTnLst>
                              <p:par>
                                <p:cTn id="88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0" dur="3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1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3" dur="3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428860" y="2143116"/>
            <a:ext cx="3954159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sunset" dir="t">
                <a:rot lat="0" lon="0" rev="1800000"/>
              </a:lightRig>
            </a:scene3d>
            <a:sp3d extrusionH="57150" contourW="2540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5000">
                      <a:srgbClr val="DD451B"/>
                    </a:gs>
                    <a:gs pos="50000">
                      <a:schemeClr val="bg1"/>
                    </a:gs>
                    <a:gs pos="79000">
                      <a:srgbClr val="00B0F0"/>
                    </a:gs>
                  </a:gsLst>
                  <a:lin ang="5400000"/>
                </a:gradFill>
                <a:latin typeface="Footlight MT Light" pitchFamily="18" charset="0"/>
              </a:rPr>
              <a:t>The</a:t>
            </a:r>
            <a:r>
              <a:rPr lang="pl-PL" sz="88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5000">
                      <a:srgbClr val="DD451B"/>
                    </a:gs>
                    <a:gs pos="50000">
                      <a:schemeClr val="bg1"/>
                    </a:gs>
                    <a:gs pos="79000">
                      <a:srgbClr val="00B0F0"/>
                    </a:gs>
                  </a:gsLst>
                  <a:lin ang="5400000"/>
                </a:gradFill>
                <a:latin typeface="Footlight MT Light" pitchFamily="18" charset="0"/>
              </a:rPr>
              <a:t> </a:t>
            </a:r>
            <a:r>
              <a:rPr lang="pl-PL" sz="8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5000">
                      <a:srgbClr val="DD451B"/>
                    </a:gs>
                    <a:gs pos="50000">
                      <a:schemeClr val="bg1"/>
                    </a:gs>
                    <a:gs pos="79000">
                      <a:srgbClr val="00B0F0"/>
                    </a:gs>
                  </a:gsLst>
                  <a:lin ang="5400000"/>
                </a:gradFill>
                <a:latin typeface="Footlight MT Light" pitchFamily="18" charset="0"/>
              </a:rPr>
              <a:t>End</a:t>
            </a:r>
            <a:endParaRPr lang="pl-PL" sz="8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25000">
                    <a:srgbClr val="DD451B"/>
                  </a:gs>
                  <a:gs pos="50000">
                    <a:schemeClr val="bg1"/>
                  </a:gs>
                  <a:gs pos="79000">
                    <a:srgbClr val="00B0F0"/>
                  </a:gs>
                </a:gsLst>
                <a:lin ang="5400000"/>
              </a:gradFill>
              <a:latin typeface="Footlight MT Light" pitchFamily="18" charset="0"/>
            </a:endParaRPr>
          </a:p>
        </p:txBody>
      </p:sp>
      <p:sp>
        <p:nvSpPr>
          <p:cNvPr id="7171" name="pole tekstowe 2"/>
          <p:cNvSpPr txBox="1">
            <a:spLocks noChangeArrowheads="1"/>
          </p:cNvSpPr>
          <p:nvPr/>
        </p:nvSpPr>
        <p:spPr bwMode="auto">
          <a:xfrm>
            <a:off x="6929438" y="6215063"/>
            <a:ext cx="1571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b="1" i="1">
                <a:latin typeface="Perpetua" pitchFamily="18" charset="0"/>
              </a:rPr>
              <a:t>Agnerz</a:t>
            </a:r>
          </a:p>
        </p:txBody>
      </p:sp>
      <p:sp>
        <p:nvSpPr>
          <p:cNvPr id="7172" name="pole tekstowe 3"/>
          <p:cNvSpPr txBox="1">
            <a:spLocks noChangeArrowheads="1"/>
          </p:cNvSpPr>
          <p:nvPr/>
        </p:nvSpPr>
        <p:spPr bwMode="auto">
          <a:xfrm>
            <a:off x="285750" y="6072188"/>
            <a:ext cx="2357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i="1">
                <a:latin typeface="Perpetua" pitchFamily="18" charset="0"/>
              </a:rPr>
              <a:t>Photos of internet</a:t>
            </a:r>
            <a:endParaRPr lang="pl-PL" sz="2000" b="1" i="1">
              <a:latin typeface="Perpetua" pitchFamily="18" charset="0"/>
            </a:endParaRPr>
          </a:p>
        </p:txBody>
      </p:sp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vasu-falls-usa-agnerz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pitał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havasu-falls-usa-agnerz</Template>
  <TotalTime>0</TotalTime>
  <Words>26</Words>
  <Application>Microsoft Office PowerPoint</Application>
  <PresentationFormat>Presentación en pantalla (4:3)</PresentationFormat>
  <Paragraphs>7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Perpetua</vt:lpstr>
      <vt:lpstr>Arial</vt:lpstr>
      <vt:lpstr>Franklin Gothic Book</vt:lpstr>
      <vt:lpstr>Calibri</vt:lpstr>
      <vt:lpstr>havasu-falls-usa-agnerz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2019-07-25T19:50:51Z</dcterms:created>
  <dcterms:modified xsi:type="dcterms:W3CDTF">2019-07-25T19:55:37Z</dcterms:modified>
</cp:coreProperties>
</file>