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16" r:id="rId14"/>
    <p:sldMasterId id="2147483828" r:id="rId15"/>
    <p:sldMasterId id="2147483840" r:id="rId16"/>
    <p:sldMasterId id="2147483852" r:id="rId17"/>
    <p:sldMasterId id="2147483876" r:id="rId18"/>
    <p:sldMasterId id="2147483888" r:id="rId19"/>
  </p:sldMasterIdLst>
  <p:notesMasterIdLst>
    <p:notesMasterId r:id="rId61"/>
  </p:notesMasterIdLst>
  <p:sldIdLst>
    <p:sldId id="299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2" r:id="rId33"/>
    <p:sldId id="313" r:id="rId34"/>
    <p:sldId id="314" r:id="rId35"/>
    <p:sldId id="315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4" r:id="rId44"/>
    <p:sldId id="325" r:id="rId45"/>
    <p:sldId id="326" r:id="rId46"/>
    <p:sldId id="327" r:id="rId47"/>
    <p:sldId id="328" r:id="rId48"/>
    <p:sldId id="329" r:id="rId49"/>
    <p:sldId id="330" r:id="rId50"/>
    <p:sldId id="331" r:id="rId51"/>
    <p:sldId id="332" r:id="rId52"/>
    <p:sldId id="333" r:id="rId53"/>
    <p:sldId id="334" r:id="rId54"/>
    <p:sldId id="335" r:id="rId55"/>
    <p:sldId id="336" r:id="rId56"/>
    <p:sldId id="337" r:id="rId57"/>
    <p:sldId id="338" r:id="rId58"/>
    <p:sldId id="340" r:id="rId59"/>
    <p:sldId id="341" r:id="rId60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3" autoAdjust="0"/>
    <p:restoredTop sz="94660"/>
  </p:normalViewPr>
  <p:slideViewPr>
    <p:cSldViewPr>
      <p:cViewPr varScale="1">
        <p:scale>
          <a:sx n="55" d="100"/>
          <a:sy n="55" d="100"/>
        </p:scale>
        <p:origin x="90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7.xml"/><Relationship Id="rId21" Type="http://schemas.openxmlformats.org/officeDocument/2006/relationships/slide" Target="slides/slide2.xml"/><Relationship Id="rId34" Type="http://schemas.openxmlformats.org/officeDocument/2006/relationships/slide" Target="slides/slide15.xml"/><Relationship Id="rId42" Type="http://schemas.openxmlformats.org/officeDocument/2006/relationships/slide" Target="slides/slide23.xml"/><Relationship Id="rId47" Type="http://schemas.openxmlformats.org/officeDocument/2006/relationships/slide" Target="slides/slide28.xml"/><Relationship Id="rId50" Type="http://schemas.openxmlformats.org/officeDocument/2006/relationships/slide" Target="slides/slide31.xml"/><Relationship Id="rId55" Type="http://schemas.openxmlformats.org/officeDocument/2006/relationships/slide" Target="slides/slide36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0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40" Type="http://schemas.openxmlformats.org/officeDocument/2006/relationships/slide" Target="slides/slide21.xml"/><Relationship Id="rId45" Type="http://schemas.openxmlformats.org/officeDocument/2006/relationships/slide" Target="slides/slide26.xml"/><Relationship Id="rId53" Type="http://schemas.openxmlformats.org/officeDocument/2006/relationships/slide" Target="slides/slide34.xml"/><Relationship Id="rId58" Type="http://schemas.openxmlformats.org/officeDocument/2006/relationships/slide" Target="slides/slide39.xml"/><Relationship Id="rId5" Type="http://schemas.openxmlformats.org/officeDocument/2006/relationships/slideMaster" Target="slideMasters/slideMaster5.xml"/><Relationship Id="rId61" Type="http://schemas.openxmlformats.org/officeDocument/2006/relationships/notesMaster" Target="notesMasters/notesMaster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slide" Target="slides/slide29.xml"/><Relationship Id="rId56" Type="http://schemas.openxmlformats.org/officeDocument/2006/relationships/slide" Target="slides/slide37.xml"/><Relationship Id="rId64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slide" Target="slides/slide27.xml"/><Relationship Id="rId59" Type="http://schemas.openxmlformats.org/officeDocument/2006/relationships/slide" Target="slides/slide40.xml"/><Relationship Id="rId20" Type="http://schemas.openxmlformats.org/officeDocument/2006/relationships/slide" Target="slides/slide1.xml"/><Relationship Id="rId41" Type="http://schemas.openxmlformats.org/officeDocument/2006/relationships/slide" Target="slides/slide22.xml"/><Relationship Id="rId54" Type="http://schemas.openxmlformats.org/officeDocument/2006/relationships/slide" Target="slides/slide35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slide" Target="slides/slide30.xml"/><Relationship Id="rId57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2.xml"/><Relationship Id="rId44" Type="http://schemas.openxmlformats.org/officeDocument/2006/relationships/slide" Target="slides/slide25.xml"/><Relationship Id="rId52" Type="http://schemas.openxmlformats.org/officeDocument/2006/relationships/slide" Target="slides/slide33.xml"/><Relationship Id="rId60" Type="http://schemas.openxmlformats.org/officeDocument/2006/relationships/slide" Target="slides/slide41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2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8172C-5BD9-4BEA-A417-8274AAFBA2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82325D-3997-44D3-B67A-67390D470C9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0631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EAA51-AD17-4423-B89D-3A2A8F06CB30}" type="slidenum">
              <a:rPr lang="es-ES_tradnl" smtClean="0">
                <a:solidFill>
                  <a:prstClr val="black"/>
                </a:solidFill>
              </a:rPr>
              <a:pPr/>
              <a:t>9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741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7621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0110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948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531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64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1360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348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739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2839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881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095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8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27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6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53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85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13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3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6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6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4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61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21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27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02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6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28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44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86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98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18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6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81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87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66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6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29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81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33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3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05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02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51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22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14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56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45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83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30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7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7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3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2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8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7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96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84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7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59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90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1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33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76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28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32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15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66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99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2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40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0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60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21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54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71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90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8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32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95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6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2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01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01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20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08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9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6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83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64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8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37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66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54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7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10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40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07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9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8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62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69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02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45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96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8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3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27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99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50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33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9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6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63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3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25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0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7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81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66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47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1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7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15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0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89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14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91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1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55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6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08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46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86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20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2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57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41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2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02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40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01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89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71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84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10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52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9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00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5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53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18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11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1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8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5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2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9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03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7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03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48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9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3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8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57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4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53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83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87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33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8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12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92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64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0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03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50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73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20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44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7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5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39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40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42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65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53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31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4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82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86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95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77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81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5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07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3CC19-72E9-404C-BB70-6E67138D2F19}" type="datetimeFigureOut">
              <a:rPr lang="es-ES_tradnl" smtClean="0"/>
              <a:t>04/11/2017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DFE3F-F840-43D1-9CDF-4A568675D8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363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42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2263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061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4947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028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331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27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81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6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AD628-3F96-4286-87A4-8F43E7C5A8D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51F3B-4D9C-434A-B07B-C0FAED64C6C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362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931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1181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326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E224E-AA61-4259-B2EC-46C67270941C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B83BF-3ACF-47A3-999F-0938AE252F8E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134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32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04/11/2017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32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04/11/2017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33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26269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9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0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5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55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67.xml"/><Relationship Id="rId6" Type="http://schemas.openxmlformats.org/officeDocument/2006/relationships/image" Target="../media/image39.JPG"/><Relationship Id="rId5" Type="http://schemas.microsoft.com/office/2007/relationships/hdphoto" Target="../media/hdphoto2.wdp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0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7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94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99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 rot="16200000">
            <a:off x="2740141" y="1760391"/>
            <a:ext cx="2759323" cy="562954"/>
            <a:chOff x="422485" y="864663"/>
            <a:chExt cx="6624736" cy="1158785"/>
          </a:xfrm>
        </p:grpSpPr>
        <p:sp>
          <p:nvSpPr>
            <p:cNvPr id="11" name="10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 rot="5400000" flipH="1">
            <a:off x="3491393" y="1760391"/>
            <a:ext cx="2759323" cy="562954"/>
            <a:chOff x="394143" y="1009741"/>
            <a:chExt cx="6624736" cy="1158785"/>
          </a:xfrm>
        </p:grpSpPr>
        <p:sp>
          <p:nvSpPr>
            <p:cNvPr id="7" name="6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" name="7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rot="5400000" flipV="1">
            <a:off x="2753639" y="4292954"/>
            <a:ext cx="2759323" cy="562954"/>
            <a:chOff x="422485" y="864663"/>
            <a:chExt cx="6624736" cy="1158785"/>
          </a:xfrm>
        </p:grpSpPr>
        <p:sp>
          <p:nvSpPr>
            <p:cNvPr id="17" name="16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 rot="16200000" flipH="1" flipV="1">
            <a:off x="3504891" y="4292954"/>
            <a:ext cx="2759323" cy="562954"/>
            <a:chOff x="394143" y="1009741"/>
            <a:chExt cx="6624736" cy="1158785"/>
          </a:xfrm>
        </p:grpSpPr>
        <p:sp>
          <p:nvSpPr>
            <p:cNvPr id="14" name="13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 rot="5400000" flipH="1">
            <a:off x="4148496" y="1760390"/>
            <a:ext cx="2759323" cy="562954"/>
            <a:chOff x="394143" y="1009741"/>
            <a:chExt cx="6624736" cy="1158785"/>
          </a:xfrm>
        </p:grpSpPr>
        <p:sp>
          <p:nvSpPr>
            <p:cNvPr id="20" name="19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rot="5400000" flipH="1">
            <a:off x="4787369" y="1774557"/>
            <a:ext cx="2759323" cy="562954"/>
            <a:chOff x="394143" y="1009741"/>
            <a:chExt cx="6624736" cy="1158785"/>
          </a:xfrm>
        </p:grpSpPr>
        <p:sp>
          <p:nvSpPr>
            <p:cNvPr id="23" name="22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24 Grupo"/>
          <p:cNvGrpSpPr/>
          <p:nvPr/>
        </p:nvGrpSpPr>
        <p:grpSpPr>
          <a:xfrm rot="5400000" flipH="1">
            <a:off x="5485210" y="1788723"/>
            <a:ext cx="2759323" cy="562954"/>
            <a:chOff x="394143" y="1009741"/>
            <a:chExt cx="6624736" cy="1158785"/>
          </a:xfrm>
        </p:grpSpPr>
        <p:sp>
          <p:nvSpPr>
            <p:cNvPr id="26" name="25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27 Grupo"/>
          <p:cNvGrpSpPr/>
          <p:nvPr/>
        </p:nvGrpSpPr>
        <p:grpSpPr>
          <a:xfrm rot="5400000" flipH="1">
            <a:off x="6154478" y="1805119"/>
            <a:ext cx="2759323" cy="562954"/>
            <a:chOff x="394143" y="1009741"/>
            <a:chExt cx="6624736" cy="1158785"/>
          </a:xfrm>
        </p:grpSpPr>
        <p:sp>
          <p:nvSpPr>
            <p:cNvPr id="29" name="28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1" name="30 Grupo"/>
          <p:cNvGrpSpPr/>
          <p:nvPr/>
        </p:nvGrpSpPr>
        <p:grpSpPr>
          <a:xfrm rot="5400000" flipH="1">
            <a:off x="6930200" y="1836438"/>
            <a:ext cx="2759323" cy="562954"/>
            <a:chOff x="394143" y="1009741"/>
            <a:chExt cx="6624736" cy="1158785"/>
          </a:xfrm>
        </p:grpSpPr>
        <p:sp>
          <p:nvSpPr>
            <p:cNvPr id="32" name="31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33 Grupo"/>
          <p:cNvGrpSpPr/>
          <p:nvPr/>
        </p:nvGrpSpPr>
        <p:grpSpPr>
          <a:xfrm rot="16200000">
            <a:off x="1961649" y="1782564"/>
            <a:ext cx="2759323" cy="562954"/>
            <a:chOff x="422485" y="864663"/>
            <a:chExt cx="6624736" cy="1158785"/>
          </a:xfrm>
        </p:grpSpPr>
        <p:sp>
          <p:nvSpPr>
            <p:cNvPr id="35" name="34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 rot="16200000">
            <a:off x="1169561" y="1780736"/>
            <a:ext cx="2759323" cy="562954"/>
            <a:chOff x="422485" y="864663"/>
            <a:chExt cx="6624736" cy="1158785"/>
          </a:xfrm>
        </p:grpSpPr>
        <p:sp>
          <p:nvSpPr>
            <p:cNvPr id="38" name="37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 rot="16200000">
            <a:off x="524223" y="1746223"/>
            <a:ext cx="2759323" cy="562954"/>
            <a:chOff x="422485" y="864663"/>
            <a:chExt cx="6624736" cy="1158785"/>
          </a:xfrm>
        </p:grpSpPr>
        <p:sp>
          <p:nvSpPr>
            <p:cNvPr id="41" name="40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2" name="41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3" name="42 Grupo"/>
          <p:cNvGrpSpPr/>
          <p:nvPr/>
        </p:nvGrpSpPr>
        <p:grpSpPr>
          <a:xfrm rot="16200000">
            <a:off x="-140164" y="1768397"/>
            <a:ext cx="2759323" cy="562954"/>
            <a:chOff x="422485" y="864663"/>
            <a:chExt cx="6624736" cy="1158785"/>
          </a:xfrm>
        </p:grpSpPr>
        <p:sp>
          <p:nvSpPr>
            <p:cNvPr id="44" name="43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5" name="44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 rot="16200000">
            <a:off x="-814076" y="1732056"/>
            <a:ext cx="2759323" cy="562954"/>
            <a:chOff x="422485" y="864663"/>
            <a:chExt cx="6624736" cy="1158785"/>
          </a:xfrm>
        </p:grpSpPr>
        <p:sp>
          <p:nvSpPr>
            <p:cNvPr id="47" name="46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8" name="47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48 Grupo"/>
          <p:cNvGrpSpPr/>
          <p:nvPr/>
        </p:nvGrpSpPr>
        <p:grpSpPr>
          <a:xfrm rot="5400000" flipV="1">
            <a:off x="1961649" y="4307120"/>
            <a:ext cx="2759323" cy="562954"/>
            <a:chOff x="422485" y="864663"/>
            <a:chExt cx="6624736" cy="1158785"/>
          </a:xfrm>
        </p:grpSpPr>
        <p:sp>
          <p:nvSpPr>
            <p:cNvPr id="50" name="49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1" name="50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51 Grupo"/>
          <p:cNvGrpSpPr/>
          <p:nvPr/>
        </p:nvGrpSpPr>
        <p:grpSpPr>
          <a:xfrm rot="5400000" flipV="1">
            <a:off x="1167829" y="4314580"/>
            <a:ext cx="2759323" cy="562954"/>
            <a:chOff x="422485" y="864663"/>
            <a:chExt cx="6624736" cy="1158785"/>
          </a:xfrm>
        </p:grpSpPr>
        <p:sp>
          <p:nvSpPr>
            <p:cNvPr id="53" name="52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4" name="53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54 Grupo"/>
          <p:cNvGrpSpPr/>
          <p:nvPr/>
        </p:nvGrpSpPr>
        <p:grpSpPr>
          <a:xfrm rot="5400000" flipV="1">
            <a:off x="525956" y="4278787"/>
            <a:ext cx="2759323" cy="562954"/>
            <a:chOff x="422485" y="864663"/>
            <a:chExt cx="6624736" cy="1158785"/>
          </a:xfrm>
        </p:grpSpPr>
        <p:sp>
          <p:nvSpPr>
            <p:cNvPr id="56" name="55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7" name="56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8" name="57 Grupo"/>
          <p:cNvGrpSpPr/>
          <p:nvPr/>
        </p:nvGrpSpPr>
        <p:grpSpPr>
          <a:xfrm rot="5400000" flipV="1">
            <a:off x="-117649" y="4292953"/>
            <a:ext cx="2759323" cy="562954"/>
            <a:chOff x="422485" y="864663"/>
            <a:chExt cx="6624736" cy="1158785"/>
          </a:xfrm>
        </p:grpSpPr>
        <p:sp>
          <p:nvSpPr>
            <p:cNvPr id="59" name="58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0" name="59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60 Grupo"/>
          <p:cNvGrpSpPr/>
          <p:nvPr/>
        </p:nvGrpSpPr>
        <p:grpSpPr>
          <a:xfrm rot="5400000" flipV="1">
            <a:off x="-797111" y="4238530"/>
            <a:ext cx="2759323" cy="562954"/>
            <a:chOff x="422485" y="864663"/>
            <a:chExt cx="6624736" cy="1158785"/>
          </a:xfrm>
        </p:grpSpPr>
        <p:sp>
          <p:nvSpPr>
            <p:cNvPr id="62" name="61 Forma libre"/>
            <p:cNvSpPr/>
            <p:nvPr/>
          </p:nvSpPr>
          <p:spPr>
            <a:xfrm rot="21397709">
              <a:off x="422485" y="864663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3" name="62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4" name="63 Grupo"/>
          <p:cNvGrpSpPr/>
          <p:nvPr/>
        </p:nvGrpSpPr>
        <p:grpSpPr>
          <a:xfrm rot="16200000" flipH="1" flipV="1">
            <a:off x="4143004" y="4252697"/>
            <a:ext cx="2759323" cy="562954"/>
            <a:chOff x="394143" y="1009741"/>
            <a:chExt cx="6624736" cy="1158785"/>
          </a:xfrm>
        </p:grpSpPr>
        <p:sp>
          <p:nvSpPr>
            <p:cNvPr id="65" name="64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6" name="65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66 Grupo"/>
          <p:cNvGrpSpPr/>
          <p:nvPr/>
        </p:nvGrpSpPr>
        <p:grpSpPr>
          <a:xfrm rot="16200000" flipH="1" flipV="1">
            <a:off x="4769332" y="4270456"/>
            <a:ext cx="2759323" cy="562954"/>
            <a:chOff x="394143" y="1009741"/>
            <a:chExt cx="6624736" cy="1158785"/>
          </a:xfrm>
        </p:grpSpPr>
        <p:sp>
          <p:nvSpPr>
            <p:cNvPr id="68" name="67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68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0" name="69 Grupo"/>
          <p:cNvGrpSpPr/>
          <p:nvPr/>
        </p:nvGrpSpPr>
        <p:grpSpPr>
          <a:xfrm rot="16200000" flipH="1" flipV="1">
            <a:off x="5485209" y="4264621"/>
            <a:ext cx="2759323" cy="562954"/>
            <a:chOff x="394143" y="1009741"/>
            <a:chExt cx="6624736" cy="1158785"/>
          </a:xfrm>
        </p:grpSpPr>
        <p:sp>
          <p:nvSpPr>
            <p:cNvPr id="71" name="70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2" name="71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3" name="72 Grupo"/>
          <p:cNvGrpSpPr/>
          <p:nvPr/>
        </p:nvGrpSpPr>
        <p:grpSpPr>
          <a:xfrm rot="16200000" flipH="1" flipV="1">
            <a:off x="6154477" y="4264621"/>
            <a:ext cx="2759323" cy="562954"/>
            <a:chOff x="394143" y="1009741"/>
            <a:chExt cx="6624736" cy="1158785"/>
          </a:xfrm>
        </p:grpSpPr>
        <p:sp>
          <p:nvSpPr>
            <p:cNvPr id="74" name="73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5" name="74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6" name="75 Grupo"/>
          <p:cNvGrpSpPr/>
          <p:nvPr/>
        </p:nvGrpSpPr>
        <p:grpSpPr>
          <a:xfrm rot="16200000" flipH="1" flipV="1">
            <a:off x="6930200" y="4314337"/>
            <a:ext cx="2759323" cy="562954"/>
            <a:chOff x="394143" y="1009741"/>
            <a:chExt cx="6624736" cy="1158785"/>
          </a:xfrm>
        </p:grpSpPr>
        <p:sp>
          <p:nvSpPr>
            <p:cNvPr id="77" name="76 Forma libre"/>
            <p:cNvSpPr/>
            <p:nvPr/>
          </p:nvSpPr>
          <p:spPr>
            <a:xfrm rot="21397709">
              <a:off x="394143" y="1009741"/>
              <a:ext cx="6624736" cy="1158785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8" name="77 Forma libre"/>
            <p:cNvSpPr/>
            <p:nvPr/>
          </p:nvSpPr>
          <p:spPr>
            <a:xfrm>
              <a:off x="1803846" y="1348032"/>
              <a:ext cx="3496851" cy="556457"/>
            </a:xfrm>
            <a:custGeom>
              <a:avLst/>
              <a:gdLst>
                <a:gd name="connsiteX0" fmla="*/ 0 w 3496851"/>
                <a:gd name="connsiteY0" fmla="*/ 531956 h 556457"/>
                <a:gd name="connsiteX1" fmla="*/ 438150 w 3496851"/>
                <a:gd name="connsiteY1" fmla="*/ 217631 h 556457"/>
                <a:gd name="connsiteX2" fmla="*/ 1038225 w 3496851"/>
                <a:gd name="connsiteY2" fmla="*/ 17606 h 556457"/>
                <a:gd name="connsiteX3" fmla="*/ 1609725 w 3496851"/>
                <a:gd name="connsiteY3" fmla="*/ 17606 h 556457"/>
                <a:gd name="connsiteX4" fmla="*/ 2105025 w 3496851"/>
                <a:gd name="connsiteY4" fmla="*/ 84281 h 556457"/>
                <a:gd name="connsiteX5" fmla="*/ 2752725 w 3496851"/>
                <a:gd name="connsiteY5" fmla="*/ 255731 h 556457"/>
                <a:gd name="connsiteX6" fmla="*/ 3095625 w 3496851"/>
                <a:gd name="connsiteY6" fmla="*/ 303356 h 556457"/>
                <a:gd name="connsiteX7" fmla="*/ 3495675 w 3496851"/>
                <a:gd name="connsiteY7" fmla="*/ 350981 h 556457"/>
                <a:gd name="connsiteX8" fmla="*/ 2962275 w 3496851"/>
                <a:gd name="connsiteY8" fmla="*/ 512906 h 556457"/>
                <a:gd name="connsiteX9" fmla="*/ 2238375 w 3496851"/>
                <a:gd name="connsiteY9" fmla="*/ 551006 h 556457"/>
                <a:gd name="connsiteX10" fmla="*/ 1562100 w 3496851"/>
                <a:gd name="connsiteY10" fmla="*/ 417656 h 556457"/>
                <a:gd name="connsiteX11" fmla="*/ 1143000 w 3496851"/>
                <a:gd name="connsiteY11" fmla="*/ 341456 h 556457"/>
                <a:gd name="connsiteX12" fmla="*/ 723900 w 3496851"/>
                <a:gd name="connsiteY12" fmla="*/ 293831 h 556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6851" h="556457">
                  <a:moveTo>
                    <a:pt x="0" y="531956"/>
                  </a:moveTo>
                  <a:cubicBezTo>
                    <a:pt x="132556" y="417656"/>
                    <a:pt x="265112" y="303356"/>
                    <a:pt x="438150" y="217631"/>
                  </a:cubicBezTo>
                  <a:cubicBezTo>
                    <a:pt x="611188" y="131906"/>
                    <a:pt x="842963" y="50943"/>
                    <a:pt x="1038225" y="17606"/>
                  </a:cubicBezTo>
                  <a:cubicBezTo>
                    <a:pt x="1233487" y="-15731"/>
                    <a:pt x="1431925" y="6494"/>
                    <a:pt x="1609725" y="17606"/>
                  </a:cubicBezTo>
                  <a:cubicBezTo>
                    <a:pt x="1787525" y="28718"/>
                    <a:pt x="1914525" y="44593"/>
                    <a:pt x="2105025" y="84281"/>
                  </a:cubicBezTo>
                  <a:cubicBezTo>
                    <a:pt x="2295525" y="123969"/>
                    <a:pt x="2587625" y="219219"/>
                    <a:pt x="2752725" y="255731"/>
                  </a:cubicBezTo>
                  <a:cubicBezTo>
                    <a:pt x="2917825" y="292243"/>
                    <a:pt x="3095625" y="303356"/>
                    <a:pt x="3095625" y="303356"/>
                  </a:cubicBezTo>
                  <a:cubicBezTo>
                    <a:pt x="3219450" y="319231"/>
                    <a:pt x="3517900" y="316056"/>
                    <a:pt x="3495675" y="350981"/>
                  </a:cubicBezTo>
                  <a:cubicBezTo>
                    <a:pt x="3473450" y="385906"/>
                    <a:pt x="3171825" y="479569"/>
                    <a:pt x="2962275" y="512906"/>
                  </a:cubicBezTo>
                  <a:cubicBezTo>
                    <a:pt x="2752725" y="546243"/>
                    <a:pt x="2471737" y="566881"/>
                    <a:pt x="2238375" y="551006"/>
                  </a:cubicBezTo>
                  <a:cubicBezTo>
                    <a:pt x="2005013" y="535131"/>
                    <a:pt x="1562100" y="417656"/>
                    <a:pt x="1562100" y="417656"/>
                  </a:cubicBezTo>
                  <a:cubicBezTo>
                    <a:pt x="1379538" y="382731"/>
                    <a:pt x="1282700" y="362093"/>
                    <a:pt x="1143000" y="341456"/>
                  </a:cubicBezTo>
                  <a:cubicBezTo>
                    <a:pt x="1003300" y="320819"/>
                    <a:pt x="863600" y="307325"/>
                    <a:pt x="723900" y="29383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80" name="79 Imagen" descr="Diapositiva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1485698" y="1628800"/>
            <a:ext cx="37417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600" dirty="0" smtClean="0">
                <a:latin typeface="Algerian" panose="04020705040A02060702" pitchFamily="82" charset="0"/>
              </a:rPr>
              <a:t>Cádiz</a:t>
            </a:r>
            <a:endParaRPr lang="es-ES_tradnl" sz="9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9000">
        <p:cut/>
        <p:sndAc>
          <p:stSnd>
            <p:snd r:embed="rId2" name="Carlos Cano.wav"/>
          </p:stSnd>
        </p:sndAc>
      </p:transition>
    </mc:Choice>
    <mc:Fallback xmlns="">
      <p:transition advTm="9000">
        <p:cut/>
        <p:sndAc>
          <p:stSnd>
            <p:snd r:embed="rId4" name="Carlos 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500"/>
                            </p:stCondLst>
                            <p:childTnLst>
                              <p:par>
                                <p:cTn id="19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ntr" presetSubtype="10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>
          <a:xfrm flipH="1">
            <a:off x="-8211" y="2492896"/>
            <a:ext cx="4851251" cy="868130"/>
          </a:xfrm>
          <a:custGeom>
            <a:avLst/>
            <a:gdLst/>
            <a:ahLst/>
            <a:cxnLst/>
            <a:rect l="l" t="t" r="r" b="b"/>
            <a:pathLst>
              <a:path w="4851251" h="868130">
                <a:moveTo>
                  <a:pt x="1689789" y="116"/>
                </a:moveTo>
                <a:cubicBezTo>
                  <a:pt x="1551932" y="1165"/>
                  <a:pt x="1401233" y="9443"/>
                  <a:pt x="1221619" y="30307"/>
                </a:cubicBezTo>
                <a:cubicBezTo>
                  <a:pt x="1020838" y="53692"/>
                  <a:pt x="788608" y="81913"/>
                  <a:pt x="582990" y="180288"/>
                </a:cubicBezTo>
                <a:cubicBezTo>
                  <a:pt x="412851" y="266568"/>
                  <a:pt x="174977" y="367361"/>
                  <a:pt x="0" y="635069"/>
                </a:cubicBezTo>
                <a:cubicBezTo>
                  <a:pt x="402368" y="276243"/>
                  <a:pt x="681365" y="260923"/>
                  <a:pt x="793447" y="226250"/>
                </a:cubicBezTo>
                <a:cubicBezTo>
                  <a:pt x="1108730" y="140778"/>
                  <a:pt x="1704622" y="168999"/>
                  <a:pt x="2167466" y="216574"/>
                </a:cubicBezTo>
                <a:lnTo>
                  <a:pt x="2203752" y="335107"/>
                </a:lnTo>
                <a:cubicBezTo>
                  <a:pt x="2039257" y="341558"/>
                  <a:pt x="1231296" y="236732"/>
                  <a:pt x="701524" y="630231"/>
                </a:cubicBezTo>
                <a:cubicBezTo>
                  <a:pt x="1159531" y="397196"/>
                  <a:pt x="1750584" y="490732"/>
                  <a:pt x="2286000" y="518955"/>
                </a:cubicBezTo>
                <a:lnTo>
                  <a:pt x="2356152" y="656841"/>
                </a:lnTo>
                <a:lnTo>
                  <a:pt x="2486781" y="821336"/>
                </a:lnTo>
                <a:lnTo>
                  <a:pt x="2500951" y="802553"/>
                </a:lnTo>
                <a:lnTo>
                  <a:pt x="2504775" y="837824"/>
                </a:lnTo>
                <a:cubicBezTo>
                  <a:pt x="2877308" y="859595"/>
                  <a:pt x="3150661" y="893462"/>
                  <a:pt x="3629632" y="837824"/>
                </a:cubicBezTo>
                <a:cubicBezTo>
                  <a:pt x="3830413" y="814439"/>
                  <a:pt x="4062643" y="786218"/>
                  <a:pt x="4268261" y="687843"/>
                </a:cubicBezTo>
                <a:cubicBezTo>
                  <a:pt x="4438400" y="601563"/>
                  <a:pt x="4676274" y="500770"/>
                  <a:pt x="4851251" y="233062"/>
                </a:cubicBezTo>
                <a:cubicBezTo>
                  <a:pt x="4448883" y="591888"/>
                  <a:pt x="4169886" y="607208"/>
                  <a:pt x="4057804" y="641881"/>
                </a:cubicBezTo>
                <a:cubicBezTo>
                  <a:pt x="3742521" y="727353"/>
                  <a:pt x="3146629" y="699132"/>
                  <a:pt x="2683785" y="651557"/>
                </a:cubicBezTo>
                <a:lnTo>
                  <a:pt x="2647499" y="533024"/>
                </a:lnTo>
                <a:cubicBezTo>
                  <a:pt x="2811994" y="526573"/>
                  <a:pt x="3619955" y="631399"/>
                  <a:pt x="4149727" y="237900"/>
                </a:cubicBezTo>
                <a:cubicBezTo>
                  <a:pt x="3691720" y="470935"/>
                  <a:pt x="3100667" y="377399"/>
                  <a:pt x="2565251" y="349176"/>
                </a:cubicBezTo>
                <a:lnTo>
                  <a:pt x="2495099" y="211290"/>
                </a:lnTo>
                <a:lnTo>
                  <a:pt x="2364470" y="46795"/>
                </a:lnTo>
                <a:lnTo>
                  <a:pt x="2350301" y="65578"/>
                </a:lnTo>
                <a:lnTo>
                  <a:pt x="2346476" y="30307"/>
                </a:lnTo>
                <a:cubicBezTo>
                  <a:pt x="2113643" y="16700"/>
                  <a:pt x="1919552" y="-1632"/>
                  <a:pt x="1689789" y="116"/>
                </a:cubicBezTo>
                <a:close/>
              </a:path>
            </a:pathLst>
          </a:custGeom>
          <a:gradFill flip="none" rotWithShape="1">
            <a:gsLst>
              <a:gs pos="3000">
                <a:srgbClr val="42A680"/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soft" dir="t"/>
          </a:scene3d>
          <a:sp3d>
            <a:bevelT w="19685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4326532" y="2492896"/>
            <a:ext cx="4851251" cy="868130"/>
          </a:xfrm>
          <a:custGeom>
            <a:avLst/>
            <a:gdLst/>
            <a:ahLst/>
            <a:cxnLst/>
            <a:rect l="l" t="t" r="r" b="b"/>
            <a:pathLst>
              <a:path w="4851251" h="868130">
                <a:moveTo>
                  <a:pt x="1689789" y="116"/>
                </a:moveTo>
                <a:cubicBezTo>
                  <a:pt x="1551932" y="1165"/>
                  <a:pt x="1401233" y="9443"/>
                  <a:pt x="1221619" y="30307"/>
                </a:cubicBezTo>
                <a:cubicBezTo>
                  <a:pt x="1020838" y="53692"/>
                  <a:pt x="788608" y="81913"/>
                  <a:pt x="582990" y="180288"/>
                </a:cubicBezTo>
                <a:cubicBezTo>
                  <a:pt x="412851" y="266568"/>
                  <a:pt x="174977" y="367361"/>
                  <a:pt x="0" y="635069"/>
                </a:cubicBezTo>
                <a:cubicBezTo>
                  <a:pt x="402368" y="276243"/>
                  <a:pt x="681365" y="260923"/>
                  <a:pt x="793447" y="226250"/>
                </a:cubicBezTo>
                <a:cubicBezTo>
                  <a:pt x="1108730" y="140778"/>
                  <a:pt x="1704622" y="168999"/>
                  <a:pt x="2167466" y="216574"/>
                </a:cubicBezTo>
                <a:lnTo>
                  <a:pt x="2203752" y="335107"/>
                </a:lnTo>
                <a:cubicBezTo>
                  <a:pt x="2039257" y="341558"/>
                  <a:pt x="1231296" y="236732"/>
                  <a:pt x="701524" y="630231"/>
                </a:cubicBezTo>
                <a:cubicBezTo>
                  <a:pt x="1159531" y="397196"/>
                  <a:pt x="1750584" y="490732"/>
                  <a:pt x="2286000" y="518955"/>
                </a:cubicBezTo>
                <a:lnTo>
                  <a:pt x="2356152" y="656841"/>
                </a:lnTo>
                <a:lnTo>
                  <a:pt x="2486781" y="821336"/>
                </a:lnTo>
                <a:lnTo>
                  <a:pt x="2500951" y="802553"/>
                </a:lnTo>
                <a:lnTo>
                  <a:pt x="2504775" y="837824"/>
                </a:lnTo>
                <a:cubicBezTo>
                  <a:pt x="2877308" y="859595"/>
                  <a:pt x="3150661" y="893462"/>
                  <a:pt x="3629632" y="837824"/>
                </a:cubicBezTo>
                <a:cubicBezTo>
                  <a:pt x="3830413" y="814439"/>
                  <a:pt x="4062643" y="786218"/>
                  <a:pt x="4268261" y="687843"/>
                </a:cubicBezTo>
                <a:cubicBezTo>
                  <a:pt x="4438400" y="601563"/>
                  <a:pt x="4676274" y="500770"/>
                  <a:pt x="4851251" y="233062"/>
                </a:cubicBezTo>
                <a:cubicBezTo>
                  <a:pt x="4448883" y="591888"/>
                  <a:pt x="4169886" y="607208"/>
                  <a:pt x="4057804" y="641881"/>
                </a:cubicBezTo>
                <a:cubicBezTo>
                  <a:pt x="3742521" y="727353"/>
                  <a:pt x="3146629" y="699132"/>
                  <a:pt x="2683785" y="651557"/>
                </a:cubicBezTo>
                <a:lnTo>
                  <a:pt x="2647499" y="533024"/>
                </a:lnTo>
                <a:cubicBezTo>
                  <a:pt x="2811994" y="526573"/>
                  <a:pt x="3619955" y="631399"/>
                  <a:pt x="4149727" y="237900"/>
                </a:cubicBezTo>
                <a:cubicBezTo>
                  <a:pt x="3691720" y="470935"/>
                  <a:pt x="3100667" y="377399"/>
                  <a:pt x="2565251" y="349176"/>
                </a:cubicBezTo>
                <a:lnTo>
                  <a:pt x="2495099" y="211290"/>
                </a:lnTo>
                <a:lnTo>
                  <a:pt x="2364470" y="46795"/>
                </a:lnTo>
                <a:lnTo>
                  <a:pt x="2350301" y="65578"/>
                </a:lnTo>
                <a:lnTo>
                  <a:pt x="2346476" y="30307"/>
                </a:lnTo>
                <a:cubicBezTo>
                  <a:pt x="2113643" y="16700"/>
                  <a:pt x="1919552" y="-1632"/>
                  <a:pt x="1689789" y="116"/>
                </a:cubicBezTo>
                <a:close/>
              </a:path>
            </a:pathLst>
          </a:custGeom>
          <a:gradFill flip="none" rotWithShape="1">
            <a:gsLst>
              <a:gs pos="3000">
                <a:srgbClr val="42A680"/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soft" dir="t"/>
          </a:scene3d>
          <a:sp3d>
            <a:bevelT w="19685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94754" y="3429000"/>
            <a:ext cx="4851251" cy="868130"/>
          </a:xfrm>
          <a:custGeom>
            <a:avLst/>
            <a:gdLst/>
            <a:ahLst/>
            <a:cxnLst/>
            <a:rect l="l" t="t" r="r" b="b"/>
            <a:pathLst>
              <a:path w="4851251" h="868130">
                <a:moveTo>
                  <a:pt x="1689789" y="116"/>
                </a:moveTo>
                <a:cubicBezTo>
                  <a:pt x="1551932" y="1165"/>
                  <a:pt x="1401233" y="9443"/>
                  <a:pt x="1221619" y="30307"/>
                </a:cubicBezTo>
                <a:cubicBezTo>
                  <a:pt x="1020838" y="53692"/>
                  <a:pt x="788608" y="81913"/>
                  <a:pt x="582990" y="180288"/>
                </a:cubicBezTo>
                <a:cubicBezTo>
                  <a:pt x="412851" y="266568"/>
                  <a:pt x="174977" y="367361"/>
                  <a:pt x="0" y="635069"/>
                </a:cubicBezTo>
                <a:cubicBezTo>
                  <a:pt x="402368" y="276243"/>
                  <a:pt x="681365" y="260923"/>
                  <a:pt x="793447" y="226250"/>
                </a:cubicBezTo>
                <a:cubicBezTo>
                  <a:pt x="1108730" y="140778"/>
                  <a:pt x="1704622" y="168999"/>
                  <a:pt x="2167466" y="216574"/>
                </a:cubicBezTo>
                <a:lnTo>
                  <a:pt x="2203752" y="335107"/>
                </a:lnTo>
                <a:cubicBezTo>
                  <a:pt x="2039257" y="341558"/>
                  <a:pt x="1231296" y="236732"/>
                  <a:pt x="701524" y="630231"/>
                </a:cubicBezTo>
                <a:cubicBezTo>
                  <a:pt x="1159531" y="397196"/>
                  <a:pt x="1750584" y="490732"/>
                  <a:pt x="2286000" y="518955"/>
                </a:cubicBezTo>
                <a:lnTo>
                  <a:pt x="2356152" y="656841"/>
                </a:lnTo>
                <a:lnTo>
                  <a:pt x="2486781" y="821336"/>
                </a:lnTo>
                <a:lnTo>
                  <a:pt x="2500951" y="802553"/>
                </a:lnTo>
                <a:lnTo>
                  <a:pt x="2504775" y="837824"/>
                </a:lnTo>
                <a:cubicBezTo>
                  <a:pt x="2877308" y="859595"/>
                  <a:pt x="3150661" y="893462"/>
                  <a:pt x="3629632" y="837824"/>
                </a:cubicBezTo>
                <a:cubicBezTo>
                  <a:pt x="3830413" y="814439"/>
                  <a:pt x="4062643" y="786218"/>
                  <a:pt x="4268261" y="687843"/>
                </a:cubicBezTo>
                <a:cubicBezTo>
                  <a:pt x="4438400" y="601563"/>
                  <a:pt x="4676274" y="500770"/>
                  <a:pt x="4851251" y="233062"/>
                </a:cubicBezTo>
                <a:cubicBezTo>
                  <a:pt x="4448883" y="591888"/>
                  <a:pt x="4169886" y="607208"/>
                  <a:pt x="4057804" y="641881"/>
                </a:cubicBezTo>
                <a:cubicBezTo>
                  <a:pt x="3742521" y="727353"/>
                  <a:pt x="3146629" y="699132"/>
                  <a:pt x="2683785" y="651557"/>
                </a:cubicBezTo>
                <a:lnTo>
                  <a:pt x="2647499" y="533024"/>
                </a:lnTo>
                <a:cubicBezTo>
                  <a:pt x="2811994" y="526573"/>
                  <a:pt x="3619955" y="631399"/>
                  <a:pt x="4149727" y="237900"/>
                </a:cubicBezTo>
                <a:cubicBezTo>
                  <a:pt x="3691720" y="470935"/>
                  <a:pt x="3100667" y="377399"/>
                  <a:pt x="2565251" y="349176"/>
                </a:cubicBezTo>
                <a:lnTo>
                  <a:pt x="2495099" y="211290"/>
                </a:lnTo>
                <a:lnTo>
                  <a:pt x="2364470" y="46795"/>
                </a:lnTo>
                <a:lnTo>
                  <a:pt x="2350301" y="65578"/>
                </a:lnTo>
                <a:lnTo>
                  <a:pt x="2346476" y="30307"/>
                </a:lnTo>
                <a:cubicBezTo>
                  <a:pt x="2113643" y="16700"/>
                  <a:pt x="1919552" y="-1632"/>
                  <a:pt x="1689789" y="116"/>
                </a:cubicBezTo>
                <a:close/>
              </a:path>
            </a:pathLst>
          </a:custGeom>
          <a:gradFill flip="none" rotWithShape="1">
            <a:gsLst>
              <a:gs pos="3000">
                <a:srgbClr val="42A680"/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soft" dir="t"/>
          </a:scene3d>
          <a:sp3d>
            <a:bevelT w="19685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flipH="1">
            <a:off x="4429497" y="3429000"/>
            <a:ext cx="4851251" cy="868130"/>
          </a:xfrm>
          <a:custGeom>
            <a:avLst/>
            <a:gdLst/>
            <a:ahLst/>
            <a:cxnLst/>
            <a:rect l="l" t="t" r="r" b="b"/>
            <a:pathLst>
              <a:path w="4851251" h="868130">
                <a:moveTo>
                  <a:pt x="1689789" y="116"/>
                </a:moveTo>
                <a:cubicBezTo>
                  <a:pt x="1551932" y="1165"/>
                  <a:pt x="1401233" y="9443"/>
                  <a:pt x="1221619" y="30307"/>
                </a:cubicBezTo>
                <a:cubicBezTo>
                  <a:pt x="1020838" y="53692"/>
                  <a:pt x="788608" y="81913"/>
                  <a:pt x="582990" y="180288"/>
                </a:cubicBezTo>
                <a:cubicBezTo>
                  <a:pt x="412851" y="266568"/>
                  <a:pt x="174977" y="367361"/>
                  <a:pt x="0" y="635069"/>
                </a:cubicBezTo>
                <a:cubicBezTo>
                  <a:pt x="402368" y="276243"/>
                  <a:pt x="681365" y="260923"/>
                  <a:pt x="793447" y="226250"/>
                </a:cubicBezTo>
                <a:cubicBezTo>
                  <a:pt x="1108730" y="140778"/>
                  <a:pt x="1704622" y="168999"/>
                  <a:pt x="2167466" y="216574"/>
                </a:cubicBezTo>
                <a:lnTo>
                  <a:pt x="2203752" y="335107"/>
                </a:lnTo>
                <a:cubicBezTo>
                  <a:pt x="2039257" y="341558"/>
                  <a:pt x="1231296" y="236732"/>
                  <a:pt x="701524" y="630231"/>
                </a:cubicBezTo>
                <a:cubicBezTo>
                  <a:pt x="1159531" y="397196"/>
                  <a:pt x="1750584" y="490732"/>
                  <a:pt x="2286000" y="518955"/>
                </a:cubicBezTo>
                <a:lnTo>
                  <a:pt x="2356152" y="656841"/>
                </a:lnTo>
                <a:lnTo>
                  <a:pt x="2486781" y="821336"/>
                </a:lnTo>
                <a:lnTo>
                  <a:pt x="2500951" y="802553"/>
                </a:lnTo>
                <a:lnTo>
                  <a:pt x="2504775" y="837824"/>
                </a:lnTo>
                <a:cubicBezTo>
                  <a:pt x="2877308" y="859595"/>
                  <a:pt x="3150661" y="893462"/>
                  <a:pt x="3629632" y="837824"/>
                </a:cubicBezTo>
                <a:cubicBezTo>
                  <a:pt x="3830413" y="814439"/>
                  <a:pt x="4062643" y="786218"/>
                  <a:pt x="4268261" y="687843"/>
                </a:cubicBezTo>
                <a:cubicBezTo>
                  <a:pt x="4438400" y="601563"/>
                  <a:pt x="4676274" y="500770"/>
                  <a:pt x="4851251" y="233062"/>
                </a:cubicBezTo>
                <a:cubicBezTo>
                  <a:pt x="4448883" y="591888"/>
                  <a:pt x="4169886" y="607208"/>
                  <a:pt x="4057804" y="641881"/>
                </a:cubicBezTo>
                <a:cubicBezTo>
                  <a:pt x="3742521" y="727353"/>
                  <a:pt x="3146629" y="699132"/>
                  <a:pt x="2683785" y="651557"/>
                </a:cubicBezTo>
                <a:lnTo>
                  <a:pt x="2647499" y="533024"/>
                </a:lnTo>
                <a:cubicBezTo>
                  <a:pt x="2811994" y="526573"/>
                  <a:pt x="3619955" y="631399"/>
                  <a:pt x="4149727" y="237900"/>
                </a:cubicBezTo>
                <a:cubicBezTo>
                  <a:pt x="3691720" y="470935"/>
                  <a:pt x="3100667" y="377399"/>
                  <a:pt x="2565251" y="349176"/>
                </a:cubicBezTo>
                <a:lnTo>
                  <a:pt x="2495099" y="211290"/>
                </a:lnTo>
                <a:lnTo>
                  <a:pt x="2364470" y="46795"/>
                </a:lnTo>
                <a:lnTo>
                  <a:pt x="2350301" y="65578"/>
                </a:lnTo>
                <a:lnTo>
                  <a:pt x="2346476" y="30307"/>
                </a:lnTo>
                <a:cubicBezTo>
                  <a:pt x="2113643" y="16700"/>
                  <a:pt x="1919552" y="-1632"/>
                  <a:pt x="1689789" y="116"/>
                </a:cubicBezTo>
                <a:close/>
              </a:path>
            </a:pathLst>
          </a:custGeom>
          <a:gradFill flip="none" rotWithShape="1">
            <a:gsLst>
              <a:gs pos="3000">
                <a:srgbClr val="42A680"/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soft" dir="t"/>
          </a:scene3d>
          <a:sp3d>
            <a:bevelT w="19685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97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Forma libre"/>
          <p:cNvSpPr/>
          <p:nvPr/>
        </p:nvSpPr>
        <p:spPr>
          <a:xfrm rot="5400000" flipH="1">
            <a:off x="3371473" y="1317159"/>
            <a:ext cx="2441267" cy="1768405"/>
          </a:xfrm>
          <a:custGeom>
            <a:avLst/>
            <a:gdLst/>
            <a:ahLst/>
            <a:cxnLst/>
            <a:rect l="l" t="t" r="r" b="b"/>
            <a:pathLst>
              <a:path w="2894409" h="2096652">
                <a:moveTo>
                  <a:pt x="1205297" y="1753886"/>
                </a:moveTo>
                <a:cubicBezTo>
                  <a:pt x="1204373" y="1795477"/>
                  <a:pt x="1190047" y="1839378"/>
                  <a:pt x="1166479" y="1873113"/>
                </a:cubicBezTo>
                <a:cubicBezTo>
                  <a:pt x="1142911" y="1906847"/>
                  <a:pt x="1101320" y="1938734"/>
                  <a:pt x="1063888" y="1956295"/>
                </a:cubicBezTo>
                <a:cubicBezTo>
                  <a:pt x="1026456" y="1973855"/>
                  <a:pt x="981631" y="1974780"/>
                  <a:pt x="941888" y="1978476"/>
                </a:cubicBezTo>
                <a:cubicBezTo>
                  <a:pt x="920589" y="1980458"/>
                  <a:pt x="890793" y="1978192"/>
                  <a:pt x="866584" y="1976893"/>
                </a:cubicBezTo>
                <a:cubicBezTo>
                  <a:pt x="892877" y="1972366"/>
                  <a:pt x="938362" y="1960452"/>
                  <a:pt x="968343" y="1946584"/>
                </a:cubicBezTo>
                <a:cubicBezTo>
                  <a:pt x="998735" y="1932526"/>
                  <a:pt x="1022165" y="1918067"/>
                  <a:pt x="1047871" y="1892762"/>
                </a:cubicBezTo>
                <a:cubicBezTo>
                  <a:pt x="1073577" y="1867458"/>
                  <a:pt x="1104772" y="1829167"/>
                  <a:pt x="1122579" y="1794758"/>
                </a:cubicBezTo>
                <a:cubicBezTo>
                  <a:pt x="1140385" y="1760350"/>
                  <a:pt x="1152568" y="1728217"/>
                  <a:pt x="1154711" y="1686311"/>
                </a:cubicBezTo>
                <a:cubicBezTo>
                  <a:pt x="1156853" y="1644405"/>
                  <a:pt x="1150962" y="1583487"/>
                  <a:pt x="1135432" y="1543321"/>
                </a:cubicBezTo>
                <a:lnTo>
                  <a:pt x="1113726" y="1504358"/>
                </a:lnTo>
                <a:lnTo>
                  <a:pt x="1138751" y="1526523"/>
                </a:lnTo>
                <a:cubicBezTo>
                  <a:pt x="1180804" y="1567189"/>
                  <a:pt x="1180341" y="1585674"/>
                  <a:pt x="1191433" y="1623568"/>
                </a:cubicBezTo>
                <a:cubicBezTo>
                  <a:pt x="1202524" y="1661462"/>
                  <a:pt x="1206221" y="1712295"/>
                  <a:pt x="1205297" y="1753886"/>
                </a:cubicBezTo>
                <a:close/>
                <a:moveTo>
                  <a:pt x="1219386" y="342766"/>
                </a:moveTo>
                <a:cubicBezTo>
                  <a:pt x="1220310" y="384357"/>
                  <a:pt x="1216613" y="435190"/>
                  <a:pt x="1205522" y="473084"/>
                </a:cubicBezTo>
                <a:cubicBezTo>
                  <a:pt x="1194430" y="510978"/>
                  <a:pt x="1194893" y="529463"/>
                  <a:pt x="1152840" y="570129"/>
                </a:cubicBezTo>
                <a:lnTo>
                  <a:pt x="1127815" y="592294"/>
                </a:lnTo>
                <a:lnTo>
                  <a:pt x="1149521" y="553331"/>
                </a:lnTo>
                <a:cubicBezTo>
                  <a:pt x="1165051" y="513165"/>
                  <a:pt x="1170942" y="452247"/>
                  <a:pt x="1168800" y="410341"/>
                </a:cubicBezTo>
                <a:cubicBezTo>
                  <a:pt x="1166657" y="368435"/>
                  <a:pt x="1154474" y="336302"/>
                  <a:pt x="1136668" y="301894"/>
                </a:cubicBezTo>
                <a:cubicBezTo>
                  <a:pt x="1118861" y="267485"/>
                  <a:pt x="1087666" y="229194"/>
                  <a:pt x="1061960" y="203890"/>
                </a:cubicBezTo>
                <a:cubicBezTo>
                  <a:pt x="1036254" y="178585"/>
                  <a:pt x="1012824" y="164126"/>
                  <a:pt x="982432" y="150068"/>
                </a:cubicBezTo>
                <a:cubicBezTo>
                  <a:pt x="952451" y="136200"/>
                  <a:pt x="906966" y="124286"/>
                  <a:pt x="880673" y="119759"/>
                </a:cubicBezTo>
                <a:cubicBezTo>
                  <a:pt x="904882" y="118460"/>
                  <a:pt x="934678" y="116194"/>
                  <a:pt x="955977" y="118176"/>
                </a:cubicBezTo>
                <a:cubicBezTo>
                  <a:pt x="995720" y="121872"/>
                  <a:pt x="1040545" y="122797"/>
                  <a:pt x="1077977" y="140357"/>
                </a:cubicBezTo>
                <a:cubicBezTo>
                  <a:pt x="1115409" y="157918"/>
                  <a:pt x="1157000" y="189805"/>
                  <a:pt x="1180568" y="223539"/>
                </a:cubicBezTo>
                <a:cubicBezTo>
                  <a:pt x="1204136" y="257274"/>
                  <a:pt x="1218462" y="301175"/>
                  <a:pt x="1219386" y="342766"/>
                </a:cubicBezTo>
                <a:close/>
                <a:moveTo>
                  <a:pt x="2879500" y="1590988"/>
                </a:moveTo>
                <a:cubicBezTo>
                  <a:pt x="2881638" y="1550206"/>
                  <a:pt x="2879789" y="1517049"/>
                  <a:pt x="2871702" y="1515431"/>
                </a:cubicBezTo>
                <a:cubicBezTo>
                  <a:pt x="2855527" y="1512197"/>
                  <a:pt x="2811164" y="1641128"/>
                  <a:pt x="2766338" y="1692886"/>
                </a:cubicBezTo>
                <a:cubicBezTo>
                  <a:pt x="2743095" y="1719723"/>
                  <a:pt x="2716995" y="1747679"/>
                  <a:pt x="2688270" y="1771740"/>
                </a:cubicBezTo>
                <a:cubicBezTo>
                  <a:pt x="2717751" y="1749012"/>
                  <a:pt x="2740796" y="1717678"/>
                  <a:pt x="2755047" y="1680821"/>
                </a:cubicBezTo>
                <a:cubicBezTo>
                  <a:pt x="2770578" y="1640655"/>
                  <a:pt x="2776469" y="1579738"/>
                  <a:pt x="2774326" y="1537832"/>
                </a:cubicBezTo>
                <a:cubicBezTo>
                  <a:pt x="2772184" y="1495925"/>
                  <a:pt x="2760001" y="1463793"/>
                  <a:pt x="2742194" y="1429384"/>
                </a:cubicBezTo>
                <a:cubicBezTo>
                  <a:pt x="2724388" y="1394976"/>
                  <a:pt x="2693192" y="1356684"/>
                  <a:pt x="2667487" y="1331380"/>
                </a:cubicBezTo>
                <a:cubicBezTo>
                  <a:pt x="2641780" y="1306076"/>
                  <a:pt x="2618350" y="1291616"/>
                  <a:pt x="2587959" y="1277558"/>
                </a:cubicBezTo>
                <a:cubicBezTo>
                  <a:pt x="2557567" y="1263500"/>
                  <a:pt x="2511242" y="1251451"/>
                  <a:pt x="2485134" y="1247033"/>
                </a:cubicBezTo>
                <a:cubicBezTo>
                  <a:pt x="2459027" y="1242614"/>
                  <a:pt x="2423146" y="1246497"/>
                  <a:pt x="2431313" y="1251049"/>
                </a:cubicBezTo>
                <a:cubicBezTo>
                  <a:pt x="2439480" y="1255601"/>
                  <a:pt x="2501736" y="1255869"/>
                  <a:pt x="2534136" y="1274345"/>
                </a:cubicBezTo>
                <a:cubicBezTo>
                  <a:pt x="2566537" y="1292822"/>
                  <a:pt x="2601883" y="1330443"/>
                  <a:pt x="2625714" y="1361906"/>
                </a:cubicBezTo>
                <a:cubicBezTo>
                  <a:pt x="2649546" y="1393369"/>
                  <a:pt x="2668022" y="1432597"/>
                  <a:pt x="2677126" y="1463124"/>
                </a:cubicBezTo>
                <a:cubicBezTo>
                  <a:pt x="2686230" y="1493650"/>
                  <a:pt x="2687836" y="1514134"/>
                  <a:pt x="2680339" y="1545062"/>
                </a:cubicBezTo>
                <a:cubicBezTo>
                  <a:pt x="2672842" y="1575989"/>
                  <a:pt x="2657713" y="1619903"/>
                  <a:pt x="2632141" y="1648689"/>
                </a:cubicBezTo>
                <a:cubicBezTo>
                  <a:pt x="2606569" y="1677474"/>
                  <a:pt x="2561583" y="1709205"/>
                  <a:pt x="2526906" y="1717774"/>
                </a:cubicBezTo>
                <a:cubicBezTo>
                  <a:pt x="2492231" y="1726342"/>
                  <a:pt x="2451663" y="1715096"/>
                  <a:pt x="2424083" y="1700101"/>
                </a:cubicBezTo>
                <a:cubicBezTo>
                  <a:pt x="2396503" y="1685106"/>
                  <a:pt x="2374144" y="1655517"/>
                  <a:pt x="2361425" y="1627803"/>
                </a:cubicBezTo>
                <a:cubicBezTo>
                  <a:pt x="2348705" y="1600088"/>
                  <a:pt x="2342547" y="1561262"/>
                  <a:pt x="2347768" y="1533815"/>
                </a:cubicBezTo>
                <a:cubicBezTo>
                  <a:pt x="2352990" y="1506368"/>
                  <a:pt x="2374277" y="1477048"/>
                  <a:pt x="2392754" y="1463124"/>
                </a:cubicBezTo>
                <a:cubicBezTo>
                  <a:pt x="2411230" y="1449199"/>
                  <a:pt x="2439881" y="1447528"/>
                  <a:pt x="2458625" y="1450270"/>
                </a:cubicBezTo>
                <a:cubicBezTo>
                  <a:pt x="2477369" y="1453014"/>
                  <a:pt x="2494433" y="1465905"/>
                  <a:pt x="2505217" y="1479583"/>
                </a:cubicBezTo>
                <a:cubicBezTo>
                  <a:pt x="2516002" y="1493262"/>
                  <a:pt x="2524021" y="1518478"/>
                  <a:pt x="2523332" y="1532340"/>
                </a:cubicBezTo>
                <a:cubicBezTo>
                  <a:pt x="2522644" y="1546201"/>
                  <a:pt x="2511668" y="1557283"/>
                  <a:pt x="2501086" y="1562751"/>
                </a:cubicBezTo>
                <a:cubicBezTo>
                  <a:pt x="2490503" y="1568218"/>
                  <a:pt x="2470530" y="1567557"/>
                  <a:pt x="2459838" y="1565144"/>
                </a:cubicBezTo>
                <a:cubicBezTo>
                  <a:pt x="2449147" y="1562731"/>
                  <a:pt x="2437375" y="1544365"/>
                  <a:pt x="2436936" y="1548275"/>
                </a:cubicBezTo>
                <a:cubicBezTo>
                  <a:pt x="2436497" y="1552185"/>
                  <a:pt x="2452370" y="1586918"/>
                  <a:pt x="2457204" y="1588604"/>
                </a:cubicBezTo>
                <a:cubicBezTo>
                  <a:pt x="2462038" y="1590289"/>
                  <a:pt x="2489285" y="1604105"/>
                  <a:pt x="2510037" y="1598883"/>
                </a:cubicBezTo>
                <a:cubicBezTo>
                  <a:pt x="2530789" y="1593662"/>
                  <a:pt x="2559550" y="1587811"/>
                  <a:pt x="2572695" y="1549881"/>
                </a:cubicBezTo>
                <a:cubicBezTo>
                  <a:pt x="2585840" y="1511951"/>
                  <a:pt x="2572963" y="1461651"/>
                  <a:pt x="2552613" y="1431795"/>
                </a:cubicBezTo>
                <a:cubicBezTo>
                  <a:pt x="2532262" y="1401938"/>
                  <a:pt x="2503426" y="1373940"/>
                  <a:pt x="2450592" y="1370743"/>
                </a:cubicBezTo>
                <a:cubicBezTo>
                  <a:pt x="2397758" y="1367546"/>
                  <a:pt x="2388070" y="1376505"/>
                  <a:pt x="2360621" y="1388415"/>
                </a:cubicBezTo>
                <a:cubicBezTo>
                  <a:pt x="2333172" y="1400326"/>
                  <a:pt x="2307603" y="1425502"/>
                  <a:pt x="2289930" y="1450270"/>
                </a:cubicBezTo>
                <a:cubicBezTo>
                  <a:pt x="2272257" y="1475039"/>
                  <a:pt x="2260341" y="1508243"/>
                  <a:pt x="2254584" y="1537028"/>
                </a:cubicBezTo>
                <a:cubicBezTo>
                  <a:pt x="2248828" y="1565813"/>
                  <a:pt x="2250433" y="1596340"/>
                  <a:pt x="2255388" y="1622983"/>
                </a:cubicBezTo>
                <a:cubicBezTo>
                  <a:pt x="2260341" y="1649626"/>
                  <a:pt x="2268106" y="1672386"/>
                  <a:pt x="2284306" y="1696888"/>
                </a:cubicBezTo>
                <a:cubicBezTo>
                  <a:pt x="2300506" y="1721389"/>
                  <a:pt x="2326882" y="1750174"/>
                  <a:pt x="2352588" y="1769989"/>
                </a:cubicBezTo>
                <a:cubicBezTo>
                  <a:pt x="2378294" y="1789804"/>
                  <a:pt x="2403866" y="1806406"/>
                  <a:pt x="2438543" y="1815778"/>
                </a:cubicBezTo>
                <a:cubicBezTo>
                  <a:pt x="2473219" y="1825150"/>
                  <a:pt x="2520213" y="1832380"/>
                  <a:pt x="2560646" y="1826221"/>
                </a:cubicBezTo>
                <a:cubicBezTo>
                  <a:pt x="2596222" y="1820802"/>
                  <a:pt x="2637395" y="1806987"/>
                  <a:pt x="2668517" y="1786720"/>
                </a:cubicBezTo>
                <a:cubicBezTo>
                  <a:pt x="2648104" y="1803246"/>
                  <a:pt x="2625954" y="1816660"/>
                  <a:pt x="2602748" y="1825976"/>
                </a:cubicBezTo>
                <a:cubicBezTo>
                  <a:pt x="2539437" y="1851393"/>
                  <a:pt x="2457642" y="1845386"/>
                  <a:pt x="2386475" y="1845386"/>
                </a:cubicBezTo>
                <a:cubicBezTo>
                  <a:pt x="2315309" y="1845386"/>
                  <a:pt x="2248764" y="1841688"/>
                  <a:pt x="2175749" y="1825976"/>
                </a:cubicBezTo>
                <a:cubicBezTo>
                  <a:pt x="2102734" y="1810265"/>
                  <a:pt x="2027870" y="1785310"/>
                  <a:pt x="1948386" y="1751113"/>
                </a:cubicBezTo>
                <a:cubicBezTo>
                  <a:pt x="1868901" y="1716917"/>
                  <a:pt x="1822227" y="1686416"/>
                  <a:pt x="1698841" y="1620795"/>
                </a:cubicBezTo>
                <a:cubicBezTo>
                  <a:pt x="1698841" y="1620795"/>
                  <a:pt x="1359182" y="1433636"/>
                  <a:pt x="1208069" y="1357386"/>
                </a:cubicBezTo>
                <a:cubicBezTo>
                  <a:pt x="1056956" y="1281137"/>
                  <a:pt x="929873" y="1210894"/>
                  <a:pt x="792161" y="1163296"/>
                </a:cubicBezTo>
                <a:cubicBezTo>
                  <a:pt x="654449" y="1115698"/>
                  <a:pt x="511192" y="1090281"/>
                  <a:pt x="381798" y="1071796"/>
                </a:cubicBezTo>
                <a:cubicBezTo>
                  <a:pt x="284753" y="1057932"/>
                  <a:pt x="153655" y="1047967"/>
                  <a:pt x="74481" y="1048336"/>
                </a:cubicBezTo>
                <a:cubicBezTo>
                  <a:pt x="48090" y="1048459"/>
                  <a:pt x="27468" y="1049730"/>
                  <a:pt x="15799" y="1052387"/>
                </a:cubicBezTo>
                <a:cubicBezTo>
                  <a:pt x="-30876" y="1063016"/>
                  <a:pt x="34284" y="1112925"/>
                  <a:pt x="101753" y="1135568"/>
                </a:cubicBezTo>
                <a:cubicBezTo>
                  <a:pt x="169223" y="1158213"/>
                  <a:pt x="349912" y="1175773"/>
                  <a:pt x="440026" y="1196569"/>
                </a:cubicBezTo>
                <a:cubicBezTo>
                  <a:pt x="530139" y="1217365"/>
                  <a:pt x="609162" y="1238160"/>
                  <a:pt x="692343" y="1268660"/>
                </a:cubicBezTo>
                <a:cubicBezTo>
                  <a:pt x="775525" y="1299160"/>
                  <a:pt x="864714" y="1336592"/>
                  <a:pt x="939115" y="1379569"/>
                </a:cubicBezTo>
                <a:cubicBezTo>
                  <a:pt x="955573" y="1389076"/>
                  <a:pt x="972460" y="1399577"/>
                  <a:pt x="989121" y="1410784"/>
                </a:cubicBezTo>
                <a:cubicBezTo>
                  <a:pt x="973132" y="1404247"/>
                  <a:pt x="956549" y="1400286"/>
                  <a:pt x="941030" y="1397922"/>
                </a:cubicBezTo>
                <a:cubicBezTo>
                  <a:pt x="900597" y="1391763"/>
                  <a:pt x="853603" y="1398993"/>
                  <a:pt x="818927" y="1408365"/>
                </a:cubicBezTo>
                <a:cubicBezTo>
                  <a:pt x="784250" y="1417737"/>
                  <a:pt x="758678" y="1434338"/>
                  <a:pt x="732972" y="1454153"/>
                </a:cubicBezTo>
                <a:cubicBezTo>
                  <a:pt x="707266" y="1473968"/>
                  <a:pt x="680891" y="1502754"/>
                  <a:pt x="664691" y="1527255"/>
                </a:cubicBezTo>
                <a:cubicBezTo>
                  <a:pt x="648491" y="1551756"/>
                  <a:pt x="640725" y="1574516"/>
                  <a:pt x="635772" y="1601160"/>
                </a:cubicBezTo>
                <a:cubicBezTo>
                  <a:pt x="630818" y="1627803"/>
                  <a:pt x="629212" y="1658329"/>
                  <a:pt x="634968" y="1687114"/>
                </a:cubicBezTo>
                <a:cubicBezTo>
                  <a:pt x="640725" y="1715899"/>
                  <a:pt x="652641" y="1749103"/>
                  <a:pt x="670314" y="1773872"/>
                </a:cubicBezTo>
                <a:cubicBezTo>
                  <a:pt x="687987" y="1798641"/>
                  <a:pt x="713556" y="1823816"/>
                  <a:pt x="741006" y="1835727"/>
                </a:cubicBezTo>
                <a:cubicBezTo>
                  <a:pt x="768455" y="1847637"/>
                  <a:pt x="778142" y="1856597"/>
                  <a:pt x="830977" y="1853400"/>
                </a:cubicBezTo>
                <a:cubicBezTo>
                  <a:pt x="883810" y="1850203"/>
                  <a:pt x="912647" y="1822205"/>
                  <a:pt x="932997" y="1792349"/>
                </a:cubicBezTo>
                <a:cubicBezTo>
                  <a:pt x="953348" y="1762492"/>
                  <a:pt x="966224" y="1712191"/>
                  <a:pt x="953080" y="1674261"/>
                </a:cubicBezTo>
                <a:cubicBezTo>
                  <a:pt x="939935" y="1636332"/>
                  <a:pt x="911174" y="1630481"/>
                  <a:pt x="890421" y="1625259"/>
                </a:cubicBezTo>
                <a:cubicBezTo>
                  <a:pt x="869669" y="1620038"/>
                  <a:pt x="842422" y="1633853"/>
                  <a:pt x="837588" y="1635538"/>
                </a:cubicBezTo>
                <a:cubicBezTo>
                  <a:pt x="832755" y="1637224"/>
                  <a:pt x="816881" y="1671958"/>
                  <a:pt x="817320" y="1675868"/>
                </a:cubicBezTo>
                <a:cubicBezTo>
                  <a:pt x="817759" y="1679778"/>
                  <a:pt x="829531" y="1661411"/>
                  <a:pt x="840222" y="1658998"/>
                </a:cubicBezTo>
                <a:cubicBezTo>
                  <a:pt x="850914" y="1656586"/>
                  <a:pt x="870887" y="1655925"/>
                  <a:pt x="881470" y="1661392"/>
                </a:cubicBezTo>
                <a:cubicBezTo>
                  <a:pt x="892052" y="1666860"/>
                  <a:pt x="903028" y="1677942"/>
                  <a:pt x="903717" y="1691803"/>
                </a:cubicBezTo>
                <a:cubicBezTo>
                  <a:pt x="904405" y="1705664"/>
                  <a:pt x="896386" y="1730881"/>
                  <a:pt x="885602" y="1744559"/>
                </a:cubicBezTo>
                <a:cubicBezTo>
                  <a:pt x="874817" y="1758237"/>
                  <a:pt x="857753" y="1771129"/>
                  <a:pt x="839009" y="1773872"/>
                </a:cubicBezTo>
                <a:cubicBezTo>
                  <a:pt x="820265" y="1776616"/>
                  <a:pt x="791615" y="1774943"/>
                  <a:pt x="773138" y="1761019"/>
                </a:cubicBezTo>
                <a:cubicBezTo>
                  <a:pt x="754662" y="1747095"/>
                  <a:pt x="733374" y="1717774"/>
                  <a:pt x="728152" y="1690327"/>
                </a:cubicBezTo>
                <a:cubicBezTo>
                  <a:pt x="722931" y="1662881"/>
                  <a:pt x="729090" y="1624054"/>
                  <a:pt x="741809" y="1596340"/>
                </a:cubicBezTo>
                <a:cubicBezTo>
                  <a:pt x="754528" y="1568625"/>
                  <a:pt x="776887" y="1539037"/>
                  <a:pt x="804467" y="1524041"/>
                </a:cubicBezTo>
                <a:cubicBezTo>
                  <a:pt x="832048" y="1509047"/>
                  <a:pt x="872615" y="1497800"/>
                  <a:pt x="907291" y="1506369"/>
                </a:cubicBezTo>
                <a:cubicBezTo>
                  <a:pt x="941967" y="1514937"/>
                  <a:pt x="986953" y="1546668"/>
                  <a:pt x="1012525" y="1575453"/>
                </a:cubicBezTo>
                <a:cubicBezTo>
                  <a:pt x="1038097" y="1604239"/>
                  <a:pt x="1053226" y="1648153"/>
                  <a:pt x="1060723" y="1679081"/>
                </a:cubicBezTo>
                <a:cubicBezTo>
                  <a:pt x="1068221" y="1710009"/>
                  <a:pt x="1066614" y="1730493"/>
                  <a:pt x="1057510" y="1761019"/>
                </a:cubicBezTo>
                <a:cubicBezTo>
                  <a:pt x="1048406" y="1791545"/>
                  <a:pt x="1029930" y="1830773"/>
                  <a:pt x="1006098" y="1862237"/>
                </a:cubicBezTo>
                <a:cubicBezTo>
                  <a:pt x="982267" y="1893699"/>
                  <a:pt x="946921" y="1931321"/>
                  <a:pt x="914521" y="1949797"/>
                </a:cubicBezTo>
                <a:cubicBezTo>
                  <a:pt x="882121" y="1968274"/>
                  <a:pt x="819864" y="1968541"/>
                  <a:pt x="811697" y="1973094"/>
                </a:cubicBezTo>
                <a:lnTo>
                  <a:pt x="812990" y="1976263"/>
                </a:lnTo>
                <a:lnTo>
                  <a:pt x="825559" y="1978432"/>
                </a:lnTo>
                <a:lnTo>
                  <a:pt x="825434" y="1978476"/>
                </a:lnTo>
                <a:cubicBezTo>
                  <a:pt x="818040" y="1985870"/>
                  <a:pt x="858245" y="2009438"/>
                  <a:pt x="897525" y="2022840"/>
                </a:cubicBezTo>
                <a:cubicBezTo>
                  <a:pt x="936805" y="2036241"/>
                  <a:pt x="1009358" y="2056112"/>
                  <a:pt x="1061115" y="2058885"/>
                </a:cubicBezTo>
                <a:cubicBezTo>
                  <a:pt x="1112872" y="2061658"/>
                  <a:pt x="1171561" y="2053802"/>
                  <a:pt x="1208068" y="2039476"/>
                </a:cubicBezTo>
                <a:cubicBezTo>
                  <a:pt x="1244575" y="2025150"/>
                  <a:pt x="1257978" y="2005741"/>
                  <a:pt x="1280160" y="1972930"/>
                </a:cubicBezTo>
                <a:cubicBezTo>
                  <a:pt x="1302342" y="1940120"/>
                  <a:pt x="1331455" y="1880506"/>
                  <a:pt x="1341160" y="1842613"/>
                </a:cubicBezTo>
                <a:cubicBezTo>
                  <a:pt x="1350865" y="1804719"/>
                  <a:pt x="1346243" y="1781151"/>
                  <a:pt x="1338387" y="1745567"/>
                </a:cubicBezTo>
                <a:cubicBezTo>
                  <a:pt x="1331242" y="1713204"/>
                  <a:pt x="1295043" y="1636877"/>
                  <a:pt x="1294024" y="1629113"/>
                </a:cubicBezTo>
                <a:cubicBezTo>
                  <a:pt x="1300494" y="1636970"/>
                  <a:pt x="1355024" y="1743719"/>
                  <a:pt x="1377205" y="1792704"/>
                </a:cubicBezTo>
                <a:cubicBezTo>
                  <a:pt x="1399387" y="1841688"/>
                  <a:pt x="1400311" y="1881894"/>
                  <a:pt x="1427114" y="1923022"/>
                </a:cubicBezTo>
                <a:cubicBezTo>
                  <a:pt x="1453917" y="1964150"/>
                  <a:pt x="1503365" y="2010825"/>
                  <a:pt x="1538023" y="2039476"/>
                </a:cubicBezTo>
                <a:cubicBezTo>
                  <a:pt x="1572682" y="2068128"/>
                  <a:pt x="1617508" y="2105097"/>
                  <a:pt x="1635068" y="2094931"/>
                </a:cubicBezTo>
                <a:cubicBezTo>
                  <a:pt x="1652628" y="2084764"/>
                  <a:pt x="1647083" y="2018681"/>
                  <a:pt x="1643386" y="1978476"/>
                </a:cubicBezTo>
                <a:cubicBezTo>
                  <a:pt x="1639689" y="1938272"/>
                  <a:pt x="1627674" y="1891136"/>
                  <a:pt x="1612886" y="1853704"/>
                </a:cubicBezTo>
                <a:cubicBezTo>
                  <a:pt x="1598098" y="1816272"/>
                  <a:pt x="1574993" y="1786696"/>
                  <a:pt x="1554660" y="1753886"/>
                </a:cubicBezTo>
                <a:cubicBezTo>
                  <a:pt x="1542863" y="1734849"/>
                  <a:pt x="1524844" y="1708036"/>
                  <a:pt x="1510898" y="1687248"/>
                </a:cubicBezTo>
                <a:lnTo>
                  <a:pt x="1492022" y="1661263"/>
                </a:lnTo>
                <a:cubicBezTo>
                  <a:pt x="1489039" y="1655568"/>
                  <a:pt x="1489012" y="1653465"/>
                  <a:pt x="1490887" y="1656840"/>
                </a:cubicBezTo>
                <a:cubicBezTo>
                  <a:pt x="1492828" y="1660332"/>
                  <a:pt x="1500795" y="1672214"/>
                  <a:pt x="1510898" y="1687248"/>
                </a:cubicBezTo>
                <a:lnTo>
                  <a:pt x="1526932" y="1703977"/>
                </a:lnTo>
                <a:cubicBezTo>
                  <a:pt x="1560667" y="1734477"/>
                  <a:pt x="1634606" y="1802408"/>
                  <a:pt x="1693295" y="1839840"/>
                </a:cubicBezTo>
                <a:cubicBezTo>
                  <a:pt x="1751985" y="1877272"/>
                  <a:pt x="1805129" y="1899916"/>
                  <a:pt x="1879068" y="1928567"/>
                </a:cubicBezTo>
                <a:cubicBezTo>
                  <a:pt x="1953007" y="1957219"/>
                  <a:pt x="2048666" y="1992802"/>
                  <a:pt x="2136931" y="2011749"/>
                </a:cubicBezTo>
                <a:cubicBezTo>
                  <a:pt x="2225195" y="2030696"/>
                  <a:pt x="2327325" y="2044097"/>
                  <a:pt x="2408658" y="2042249"/>
                </a:cubicBezTo>
                <a:cubicBezTo>
                  <a:pt x="2489991" y="2040401"/>
                  <a:pt x="2563468" y="2024226"/>
                  <a:pt x="2624930" y="2000658"/>
                </a:cubicBezTo>
                <a:cubicBezTo>
                  <a:pt x="2686391" y="1977090"/>
                  <a:pt x="2737687" y="1948901"/>
                  <a:pt x="2777429" y="1900840"/>
                </a:cubicBezTo>
                <a:cubicBezTo>
                  <a:pt x="2817172" y="1852779"/>
                  <a:pt x="2847672" y="1776529"/>
                  <a:pt x="2863384" y="1712295"/>
                </a:cubicBezTo>
                <a:cubicBezTo>
                  <a:pt x="2871240" y="1680177"/>
                  <a:pt x="2877363" y="1631770"/>
                  <a:pt x="2879500" y="1590988"/>
                </a:cubicBezTo>
                <a:close/>
                <a:moveTo>
                  <a:pt x="2893589" y="505664"/>
                </a:moveTo>
                <a:cubicBezTo>
                  <a:pt x="2891452" y="464882"/>
                  <a:pt x="2885328" y="416475"/>
                  <a:pt x="2877473" y="384357"/>
                </a:cubicBezTo>
                <a:cubicBezTo>
                  <a:pt x="2861761" y="320123"/>
                  <a:pt x="2831261" y="243873"/>
                  <a:pt x="2791518" y="195812"/>
                </a:cubicBezTo>
                <a:cubicBezTo>
                  <a:pt x="2751776" y="147751"/>
                  <a:pt x="2700480" y="119562"/>
                  <a:pt x="2639019" y="95994"/>
                </a:cubicBezTo>
                <a:cubicBezTo>
                  <a:pt x="2577557" y="72426"/>
                  <a:pt x="2504080" y="56251"/>
                  <a:pt x="2422747" y="54403"/>
                </a:cubicBezTo>
                <a:cubicBezTo>
                  <a:pt x="2341414" y="52555"/>
                  <a:pt x="2239284" y="65956"/>
                  <a:pt x="2151020" y="84903"/>
                </a:cubicBezTo>
                <a:cubicBezTo>
                  <a:pt x="2062755" y="103850"/>
                  <a:pt x="1967096" y="139433"/>
                  <a:pt x="1893157" y="168085"/>
                </a:cubicBezTo>
                <a:cubicBezTo>
                  <a:pt x="1819218" y="196736"/>
                  <a:pt x="1766074" y="219380"/>
                  <a:pt x="1707384" y="256812"/>
                </a:cubicBezTo>
                <a:cubicBezTo>
                  <a:pt x="1648695" y="294244"/>
                  <a:pt x="1574756" y="362175"/>
                  <a:pt x="1541021" y="392675"/>
                </a:cubicBezTo>
                <a:lnTo>
                  <a:pt x="1524987" y="409404"/>
                </a:lnTo>
                <a:cubicBezTo>
                  <a:pt x="1514884" y="424438"/>
                  <a:pt x="1506917" y="436320"/>
                  <a:pt x="1504976" y="439812"/>
                </a:cubicBezTo>
                <a:cubicBezTo>
                  <a:pt x="1501226" y="446562"/>
                  <a:pt x="1505084" y="431402"/>
                  <a:pt x="1524987" y="409404"/>
                </a:cubicBezTo>
                <a:cubicBezTo>
                  <a:pt x="1538933" y="388616"/>
                  <a:pt x="1556952" y="361803"/>
                  <a:pt x="1568749" y="342766"/>
                </a:cubicBezTo>
                <a:cubicBezTo>
                  <a:pt x="1589082" y="309956"/>
                  <a:pt x="1612187" y="280380"/>
                  <a:pt x="1626975" y="242948"/>
                </a:cubicBezTo>
                <a:cubicBezTo>
                  <a:pt x="1641763" y="205516"/>
                  <a:pt x="1653778" y="158380"/>
                  <a:pt x="1657475" y="118176"/>
                </a:cubicBezTo>
                <a:cubicBezTo>
                  <a:pt x="1661172" y="77971"/>
                  <a:pt x="1666717" y="11888"/>
                  <a:pt x="1649157" y="1721"/>
                </a:cubicBezTo>
                <a:cubicBezTo>
                  <a:pt x="1631597" y="-8445"/>
                  <a:pt x="1586771" y="28524"/>
                  <a:pt x="1552112" y="57176"/>
                </a:cubicBezTo>
                <a:cubicBezTo>
                  <a:pt x="1517454" y="85827"/>
                  <a:pt x="1468006" y="132502"/>
                  <a:pt x="1441203" y="173630"/>
                </a:cubicBezTo>
                <a:cubicBezTo>
                  <a:pt x="1414400" y="214758"/>
                  <a:pt x="1413476" y="254964"/>
                  <a:pt x="1391294" y="303948"/>
                </a:cubicBezTo>
                <a:cubicBezTo>
                  <a:pt x="1369113" y="352933"/>
                  <a:pt x="1314583" y="459682"/>
                  <a:pt x="1308113" y="467539"/>
                </a:cubicBezTo>
                <a:cubicBezTo>
                  <a:pt x="1309132" y="459775"/>
                  <a:pt x="1345331" y="383448"/>
                  <a:pt x="1352476" y="351085"/>
                </a:cubicBezTo>
                <a:cubicBezTo>
                  <a:pt x="1360332" y="315501"/>
                  <a:pt x="1364954" y="291933"/>
                  <a:pt x="1355249" y="254039"/>
                </a:cubicBezTo>
                <a:cubicBezTo>
                  <a:pt x="1345544" y="216146"/>
                  <a:pt x="1316431" y="156532"/>
                  <a:pt x="1294249" y="123722"/>
                </a:cubicBezTo>
                <a:cubicBezTo>
                  <a:pt x="1272067" y="90911"/>
                  <a:pt x="1258664" y="71502"/>
                  <a:pt x="1222157" y="57176"/>
                </a:cubicBezTo>
                <a:cubicBezTo>
                  <a:pt x="1185650" y="42850"/>
                  <a:pt x="1126961" y="34994"/>
                  <a:pt x="1075204" y="37767"/>
                </a:cubicBezTo>
                <a:cubicBezTo>
                  <a:pt x="1023447" y="40540"/>
                  <a:pt x="950894" y="60411"/>
                  <a:pt x="911614" y="73812"/>
                </a:cubicBezTo>
                <a:cubicBezTo>
                  <a:pt x="872334" y="87214"/>
                  <a:pt x="832129" y="110782"/>
                  <a:pt x="839523" y="118176"/>
                </a:cubicBezTo>
                <a:lnTo>
                  <a:pt x="839648" y="118220"/>
                </a:lnTo>
                <a:lnTo>
                  <a:pt x="827079" y="120389"/>
                </a:lnTo>
                <a:lnTo>
                  <a:pt x="825786" y="123558"/>
                </a:lnTo>
                <a:cubicBezTo>
                  <a:pt x="833953" y="128111"/>
                  <a:pt x="896210" y="128378"/>
                  <a:pt x="928610" y="146855"/>
                </a:cubicBezTo>
                <a:cubicBezTo>
                  <a:pt x="961010" y="165331"/>
                  <a:pt x="996356" y="202953"/>
                  <a:pt x="1020187" y="234415"/>
                </a:cubicBezTo>
                <a:cubicBezTo>
                  <a:pt x="1044019" y="265879"/>
                  <a:pt x="1062495" y="305107"/>
                  <a:pt x="1071599" y="335633"/>
                </a:cubicBezTo>
                <a:cubicBezTo>
                  <a:pt x="1080703" y="366159"/>
                  <a:pt x="1082310" y="386643"/>
                  <a:pt x="1074812" y="417571"/>
                </a:cubicBezTo>
                <a:cubicBezTo>
                  <a:pt x="1067315" y="448499"/>
                  <a:pt x="1052186" y="492413"/>
                  <a:pt x="1026614" y="521199"/>
                </a:cubicBezTo>
                <a:cubicBezTo>
                  <a:pt x="1001042" y="549984"/>
                  <a:pt x="956056" y="581715"/>
                  <a:pt x="921380" y="590283"/>
                </a:cubicBezTo>
                <a:cubicBezTo>
                  <a:pt x="886704" y="598852"/>
                  <a:pt x="846137" y="587605"/>
                  <a:pt x="818556" y="572611"/>
                </a:cubicBezTo>
                <a:cubicBezTo>
                  <a:pt x="790976" y="557615"/>
                  <a:pt x="768617" y="528027"/>
                  <a:pt x="755898" y="500312"/>
                </a:cubicBezTo>
                <a:cubicBezTo>
                  <a:pt x="743179" y="472598"/>
                  <a:pt x="737020" y="433771"/>
                  <a:pt x="742241" y="406325"/>
                </a:cubicBezTo>
                <a:cubicBezTo>
                  <a:pt x="747463" y="378878"/>
                  <a:pt x="768751" y="349557"/>
                  <a:pt x="787227" y="335633"/>
                </a:cubicBezTo>
                <a:cubicBezTo>
                  <a:pt x="805704" y="321709"/>
                  <a:pt x="834354" y="320036"/>
                  <a:pt x="853098" y="322780"/>
                </a:cubicBezTo>
                <a:cubicBezTo>
                  <a:pt x="871842" y="325523"/>
                  <a:pt x="888906" y="338415"/>
                  <a:pt x="899691" y="352093"/>
                </a:cubicBezTo>
                <a:cubicBezTo>
                  <a:pt x="910475" y="365771"/>
                  <a:pt x="918494" y="390988"/>
                  <a:pt x="917806" y="404849"/>
                </a:cubicBezTo>
                <a:cubicBezTo>
                  <a:pt x="917117" y="418710"/>
                  <a:pt x="906141" y="429792"/>
                  <a:pt x="895559" y="435260"/>
                </a:cubicBezTo>
                <a:cubicBezTo>
                  <a:pt x="884976" y="440727"/>
                  <a:pt x="865003" y="440066"/>
                  <a:pt x="854311" y="437654"/>
                </a:cubicBezTo>
                <a:cubicBezTo>
                  <a:pt x="843620" y="435241"/>
                  <a:pt x="831848" y="416874"/>
                  <a:pt x="831409" y="420784"/>
                </a:cubicBezTo>
                <a:cubicBezTo>
                  <a:pt x="830970" y="424694"/>
                  <a:pt x="846844" y="459428"/>
                  <a:pt x="851677" y="461114"/>
                </a:cubicBezTo>
                <a:cubicBezTo>
                  <a:pt x="856511" y="462799"/>
                  <a:pt x="883758" y="476614"/>
                  <a:pt x="904510" y="471393"/>
                </a:cubicBezTo>
                <a:cubicBezTo>
                  <a:pt x="925263" y="466171"/>
                  <a:pt x="954024" y="460320"/>
                  <a:pt x="967169" y="422391"/>
                </a:cubicBezTo>
                <a:cubicBezTo>
                  <a:pt x="980313" y="384461"/>
                  <a:pt x="967437" y="334160"/>
                  <a:pt x="947086" y="304303"/>
                </a:cubicBezTo>
                <a:cubicBezTo>
                  <a:pt x="926736" y="274447"/>
                  <a:pt x="897899" y="246449"/>
                  <a:pt x="845066" y="243252"/>
                </a:cubicBezTo>
                <a:cubicBezTo>
                  <a:pt x="792231" y="240055"/>
                  <a:pt x="782544" y="249015"/>
                  <a:pt x="755095" y="260925"/>
                </a:cubicBezTo>
                <a:cubicBezTo>
                  <a:pt x="727645" y="272836"/>
                  <a:pt x="702076" y="298011"/>
                  <a:pt x="684403" y="322780"/>
                </a:cubicBezTo>
                <a:cubicBezTo>
                  <a:pt x="666730" y="347549"/>
                  <a:pt x="654814" y="380753"/>
                  <a:pt x="649057" y="409538"/>
                </a:cubicBezTo>
                <a:cubicBezTo>
                  <a:pt x="643301" y="438323"/>
                  <a:pt x="644907" y="468849"/>
                  <a:pt x="649861" y="495492"/>
                </a:cubicBezTo>
                <a:cubicBezTo>
                  <a:pt x="654814" y="522136"/>
                  <a:pt x="662580" y="544896"/>
                  <a:pt x="678780" y="569397"/>
                </a:cubicBezTo>
                <a:cubicBezTo>
                  <a:pt x="694980" y="593898"/>
                  <a:pt x="721355" y="622684"/>
                  <a:pt x="747061" y="642499"/>
                </a:cubicBezTo>
                <a:cubicBezTo>
                  <a:pt x="772767" y="662314"/>
                  <a:pt x="798339" y="678915"/>
                  <a:pt x="833016" y="688287"/>
                </a:cubicBezTo>
                <a:cubicBezTo>
                  <a:pt x="867692" y="697659"/>
                  <a:pt x="914686" y="704889"/>
                  <a:pt x="955119" y="698730"/>
                </a:cubicBezTo>
                <a:cubicBezTo>
                  <a:pt x="970638" y="696366"/>
                  <a:pt x="987221" y="692405"/>
                  <a:pt x="1003210" y="685868"/>
                </a:cubicBezTo>
                <a:cubicBezTo>
                  <a:pt x="986549" y="697075"/>
                  <a:pt x="969662" y="707576"/>
                  <a:pt x="953204" y="717083"/>
                </a:cubicBezTo>
                <a:cubicBezTo>
                  <a:pt x="878803" y="760060"/>
                  <a:pt x="789614" y="797492"/>
                  <a:pt x="706432" y="827992"/>
                </a:cubicBezTo>
                <a:cubicBezTo>
                  <a:pt x="623251" y="858492"/>
                  <a:pt x="544228" y="879287"/>
                  <a:pt x="454115" y="900083"/>
                </a:cubicBezTo>
                <a:cubicBezTo>
                  <a:pt x="364001" y="920879"/>
                  <a:pt x="183312" y="938439"/>
                  <a:pt x="115842" y="961084"/>
                </a:cubicBezTo>
                <a:cubicBezTo>
                  <a:pt x="48373" y="983727"/>
                  <a:pt x="-16787" y="1033636"/>
                  <a:pt x="29888" y="1044265"/>
                </a:cubicBezTo>
                <a:cubicBezTo>
                  <a:pt x="41557" y="1046922"/>
                  <a:pt x="62179" y="1048193"/>
                  <a:pt x="88570" y="1048316"/>
                </a:cubicBezTo>
                <a:cubicBezTo>
                  <a:pt x="167744" y="1048685"/>
                  <a:pt x="298842" y="1038720"/>
                  <a:pt x="395887" y="1024856"/>
                </a:cubicBezTo>
                <a:cubicBezTo>
                  <a:pt x="525281" y="1006371"/>
                  <a:pt x="668538" y="980954"/>
                  <a:pt x="806250" y="933356"/>
                </a:cubicBezTo>
                <a:cubicBezTo>
                  <a:pt x="943962" y="885758"/>
                  <a:pt x="1071045" y="815515"/>
                  <a:pt x="1222158" y="739266"/>
                </a:cubicBezTo>
                <a:cubicBezTo>
                  <a:pt x="1373271" y="663016"/>
                  <a:pt x="1712930" y="475857"/>
                  <a:pt x="1712930" y="475857"/>
                </a:cubicBezTo>
                <a:cubicBezTo>
                  <a:pt x="1836316" y="410236"/>
                  <a:pt x="1882990" y="379735"/>
                  <a:pt x="1962475" y="345539"/>
                </a:cubicBezTo>
                <a:cubicBezTo>
                  <a:pt x="2041959" y="311342"/>
                  <a:pt x="2116823" y="286387"/>
                  <a:pt x="2189838" y="270676"/>
                </a:cubicBezTo>
                <a:cubicBezTo>
                  <a:pt x="2262853" y="254964"/>
                  <a:pt x="2329398" y="251266"/>
                  <a:pt x="2400564" y="251266"/>
                </a:cubicBezTo>
                <a:cubicBezTo>
                  <a:pt x="2471731" y="251266"/>
                  <a:pt x="2553526" y="245259"/>
                  <a:pt x="2616837" y="270676"/>
                </a:cubicBezTo>
                <a:cubicBezTo>
                  <a:pt x="2640043" y="279992"/>
                  <a:pt x="2662193" y="293406"/>
                  <a:pt x="2682606" y="309932"/>
                </a:cubicBezTo>
                <a:cubicBezTo>
                  <a:pt x="2651484" y="289665"/>
                  <a:pt x="2610311" y="275850"/>
                  <a:pt x="2574735" y="270431"/>
                </a:cubicBezTo>
                <a:cubicBezTo>
                  <a:pt x="2534302" y="264272"/>
                  <a:pt x="2487308" y="271502"/>
                  <a:pt x="2452632" y="280874"/>
                </a:cubicBezTo>
                <a:cubicBezTo>
                  <a:pt x="2417955" y="290246"/>
                  <a:pt x="2392383" y="306848"/>
                  <a:pt x="2366677" y="326663"/>
                </a:cubicBezTo>
                <a:cubicBezTo>
                  <a:pt x="2340971" y="346478"/>
                  <a:pt x="2314595" y="375263"/>
                  <a:pt x="2298395" y="399764"/>
                </a:cubicBezTo>
                <a:cubicBezTo>
                  <a:pt x="2282195" y="424266"/>
                  <a:pt x="2274430" y="447026"/>
                  <a:pt x="2269477" y="473669"/>
                </a:cubicBezTo>
                <a:cubicBezTo>
                  <a:pt x="2264522" y="500312"/>
                  <a:pt x="2262917" y="530839"/>
                  <a:pt x="2268673" y="559624"/>
                </a:cubicBezTo>
                <a:cubicBezTo>
                  <a:pt x="2274430" y="588409"/>
                  <a:pt x="2286346" y="621613"/>
                  <a:pt x="2304019" y="646382"/>
                </a:cubicBezTo>
                <a:cubicBezTo>
                  <a:pt x="2321692" y="671150"/>
                  <a:pt x="2347261" y="696326"/>
                  <a:pt x="2374710" y="708237"/>
                </a:cubicBezTo>
                <a:cubicBezTo>
                  <a:pt x="2402159" y="720147"/>
                  <a:pt x="2411847" y="729106"/>
                  <a:pt x="2464681" y="725909"/>
                </a:cubicBezTo>
                <a:cubicBezTo>
                  <a:pt x="2517515" y="722712"/>
                  <a:pt x="2546351" y="694714"/>
                  <a:pt x="2566702" y="664857"/>
                </a:cubicBezTo>
                <a:cubicBezTo>
                  <a:pt x="2587052" y="635001"/>
                  <a:pt x="2599929" y="584701"/>
                  <a:pt x="2586784" y="546771"/>
                </a:cubicBezTo>
                <a:cubicBezTo>
                  <a:pt x="2573639" y="508841"/>
                  <a:pt x="2544878" y="502990"/>
                  <a:pt x="2524126" y="497769"/>
                </a:cubicBezTo>
                <a:cubicBezTo>
                  <a:pt x="2503374" y="492547"/>
                  <a:pt x="2476127" y="506363"/>
                  <a:pt x="2471293" y="508048"/>
                </a:cubicBezTo>
                <a:cubicBezTo>
                  <a:pt x="2466459" y="509734"/>
                  <a:pt x="2450586" y="544467"/>
                  <a:pt x="2451025" y="548377"/>
                </a:cubicBezTo>
                <a:cubicBezTo>
                  <a:pt x="2451464" y="552287"/>
                  <a:pt x="2463236" y="533921"/>
                  <a:pt x="2473927" y="531508"/>
                </a:cubicBezTo>
                <a:cubicBezTo>
                  <a:pt x="2484619" y="529095"/>
                  <a:pt x="2504592" y="528434"/>
                  <a:pt x="2515175" y="533901"/>
                </a:cubicBezTo>
                <a:cubicBezTo>
                  <a:pt x="2525757" y="539369"/>
                  <a:pt x="2536733" y="550451"/>
                  <a:pt x="2537421" y="564312"/>
                </a:cubicBezTo>
                <a:cubicBezTo>
                  <a:pt x="2538110" y="578174"/>
                  <a:pt x="2530091" y="603390"/>
                  <a:pt x="2519306" y="617069"/>
                </a:cubicBezTo>
                <a:cubicBezTo>
                  <a:pt x="2508522" y="630747"/>
                  <a:pt x="2491458" y="643638"/>
                  <a:pt x="2472714" y="646382"/>
                </a:cubicBezTo>
                <a:cubicBezTo>
                  <a:pt x="2453970" y="649124"/>
                  <a:pt x="2425319" y="647453"/>
                  <a:pt x="2406843" y="633528"/>
                </a:cubicBezTo>
                <a:cubicBezTo>
                  <a:pt x="2388366" y="619604"/>
                  <a:pt x="2367079" y="590284"/>
                  <a:pt x="2361857" y="562837"/>
                </a:cubicBezTo>
                <a:cubicBezTo>
                  <a:pt x="2356636" y="535390"/>
                  <a:pt x="2362794" y="496564"/>
                  <a:pt x="2375514" y="468849"/>
                </a:cubicBezTo>
                <a:cubicBezTo>
                  <a:pt x="2388233" y="441135"/>
                  <a:pt x="2410592" y="411546"/>
                  <a:pt x="2438172" y="396551"/>
                </a:cubicBezTo>
                <a:cubicBezTo>
                  <a:pt x="2465752" y="381556"/>
                  <a:pt x="2506320" y="370310"/>
                  <a:pt x="2540995" y="378878"/>
                </a:cubicBezTo>
                <a:cubicBezTo>
                  <a:pt x="2575672" y="387447"/>
                  <a:pt x="2620658" y="419178"/>
                  <a:pt x="2646230" y="447963"/>
                </a:cubicBezTo>
                <a:cubicBezTo>
                  <a:pt x="2671802" y="476749"/>
                  <a:pt x="2686931" y="520663"/>
                  <a:pt x="2694428" y="551590"/>
                </a:cubicBezTo>
                <a:cubicBezTo>
                  <a:pt x="2701925" y="582518"/>
                  <a:pt x="2700319" y="603002"/>
                  <a:pt x="2691215" y="633528"/>
                </a:cubicBezTo>
                <a:cubicBezTo>
                  <a:pt x="2682111" y="664055"/>
                  <a:pt x="2663635" y="703283"/>
                  <a:pt x="2639803" y="734746"/>
                </a:cubicBezTo>
                <a:cubicBezTo>
                  <a:pt x="2615972" y="766209"/>
                  <a:pt x="2580626" y="803830"/>
                  <a:pt x="2548225" y="822307"/>
                </a:cubicBezTo>
                <a:cubicBezTo>
                  <a:pt x="2515825" y="840783"/>
                  <a:pt x="2453569" y="841051"/>
                  <a:pt x="2445402" y="845603"/>
                </a:cubicBezTo>
                <a:cubicBezTo>
                  <a:pt x="2437235" y="850155"/>
                  <a:pt x="2473116" y="854038"/>
                  <a:pt x="2499223" y="849619"/>
                </a:cubicBezTo>
                <a:cubicBezTo>
                  <a:pt x="2525331" y="845201"/>
                  <a:pt x="2571656" y="833152"/>
                  <a:pt x="2602048" y="819094"/>
                </a:cubicBezTo>
                <a:cubicBezTo>
                  <a:pt x="2632439" y="805036"/>
                  <a:pt x="2655869" y="790576"/>
                  <a:pt x="2681576" y="765272"/>
                </a:cubicBezTo>
                <a:cubicBezTo>
                  <a:pt x="2707281" y="739968"/>
                  <a:pt x="2738477" y="701676"/>
                  <a:pt x="2756283" y="667268"/>
                </a:cubicBezTo>
                <a:cubicBezTo>
                  <a:pt x="2774090" y="632859"/>
                  <a:pt x="2786273" y="600727"/>
                  <a:pt x="2788415" y="558820"/>
                </a:cubicBezTo>
                <a:cubicBezTo>
                  <a:pt x="2790558" y="516914"/>
                  <a:pt x="2784667" y="455997"/>
                  <a:pt x="2769136" y="415831"/>
                </a:cubicBezTo>
                <a:cubicBezTo>
                  <a:pt x="2754885" y="378974"/>
                  <a:pt x="2731840" y="347640"/>
                  <a:pt x="2702359" y="324912"/>
                </a:cubicBezTo>
                <a:cubicBezTo>
                  <a:pt x="2731084" y="348973"/>
                  <a:pt x="2757184" y="376929"/>
                  <a:pt x="2780427" y="403766"/>
                </a:cubicBezTo>
                <a:cubicBezTo>
                  <a:pt x="2825253" y="455524"/>
                  <a:pt x="2869616" y="584455"/>
                  <a:pt x="2885791" y="581221"/>
                </a:cubicBezTo>
                <a:cubicBezTo>
                  <a:pt x="2893878" y="579603"/>
                  <a:pt x="2895726" y="546446"/>
                  <a:pt x="2893589" y="50566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0070C0"/>
              </a:gs>
              <a:gs pos="58000">
                <a:srgbClr val="0070C0"/>
              </a:gs>
              <a:gs pos="71001">
                <a:srgbClr val="002060"/>
              </a:gs>
              <a:gs pos="94000">
                <a:srgbClr val="EBDAD4"/>
              </a:gs>
              <a:gs pos="100000">
                <a:srgbClr val="002060"/>
              </a:gs>
            </a:gsLst>
            <a:path path="circle">
              <a:fillToRect l="50000" t="50000" r="50000" b="50000"/>
            </a:path>
            <a:tileRect/>
          </a:gra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16200000" flipH="1" flipV="1">
            <a:off x="3371472" y="3760336"/>
            <a:ext cx="2441267" cy="1768405"/>
          </a:xfrm>
          <a:custGeom>
            <a:avLst/>
            <a:gdLst/>
            <a:ahLst/>
            <a:cxnLst/>
            <a:rect l="l" t="t" r="r" b="b"/>
            <a:pathLst>
              <a:path w="2894409" h="2096652">
                <a:moveTo>
                  <a:pt x="1205297" y="1753886"/>
                </a:moveTo>
                <a:cubicBezTo>
                  <a:pt x="1204373" y="1795477"/>
                  <a:pt x="1190047" y="1839378"/>
                  <a:pt x="1166479" y="1873113"/>
                </a:cubicBezTo>
                <a:cubicBezTo>
                  <a:pt x="1142911" y="1906847"/>
                  <a:pt x="1101320" y="1938734"/>
                  <a:pt x="1063888" y="1956295"/>
                </a:cubicBezTo>
                <a:cubicBezTo>
                  <a:pt x="1026456" y="1973855"/>
                  <a:pt x="981631" y="1974780"/>
                  <a:pt x="941888" y="1978476"/>
                </a:cubicBezTo>
                <a:cubicBezTo>
                  <a:pt x="920589" y="1980458"/>
                  <a:pt x="890793" y="1978192"/>
                  <a:pt x="866584" y="1976893"/>
                </a:cubicBezTo>
                <a:cubicBezTo>
                  <a:pt x="892877" y="1972366"/>
                  <a:pt x="938362" y="1960452"/>
                  <a:pt x="968343" y="1946584"/>
                </a:cubicBezTo>
                <a:cubicBezTo>
                  <a:pt x="998735" y="1932526"/>
                  <a:pt x="1022165" y="1918067"/>
                  <a:pt x="1047871" y="1892762"/>
                </a:cubicBezTo>
                <a:cubicBezTo>
                  <a:pt x="1073577" y="1867458"/>
                  <a:pt x="1104772" y="1829167"/>
                  <a:pt x="1122579" y="1794758"/>
                </a:cubicBezTo>
                <a:cubicBezTo>
                  <a:pt x="1140385" y="1760350"/>
                  <a:pt x="1152568" y="1728217"/>
                  <a:pt x="1154711" y="1686311"/>
                </a:cubicBezTo>
                <a:cubicBezTo>
                  <a:pt x="1156853" y="1644405"/>
                  <a:pt x="1150962" y="1583487"/>
                  <a:pt x="1135432" y="1543321"/>
                </a:cubicBezTo>
                <a:lnTo>
                  <a:pt x="1113726" y="1504358"/>
                </a:lnTo>
                <a:lnTo>
                  <a:pt x="1138751" y="1526523"/>
                </a:lnTo>
                <a:cubicBezTo>
                  <a:pt x="1180804" y="1567189"/>
                  <a:pt x="1180341" y="1585674"/>
                  <a:pt x="1191433" y="1623568"/>
                </a:cubicBezTo>
                <a:cubicBezTo>
                  <a:pt x="1202524" y="1661462"/>
                  <a:pt x="1206221" y="1712295"/>
                  <a:pt x="1205297" y="1753886"/>
                </a:cubicBezTo>
                <a:close/>
                <a:moveTo>
                  <a:pt x="1219386" y="342766"/>
                </a:moveTo>
                <a:cubicBezTo>
                  <a:pt x="1220310" y="384357"/>
                  <a:pt x="1216613" y="435190"/>
                  <a:pt x="1205522" y="473084"/>
                </a:cubicBezTo>
                <a:cubicBezTo>
                  <a:pt x="1194430" y="510978"/>
                  <a:pt x="1194893" y="529463"/>
                  <a:pt x="1152840" y="570129"/>
                </a:cubicBezTo>
                <a:lnTo>
                  <a:pt x="1127815" y="592294"/>
                </a:lnTo>
                <a:lnTo>
                  <a:pt x="1149521" y="553331"/>
                </a:lnTo>
                <a:cubicBezTo>
                  <a:pt x="1165051" y="513165"/>
                  <a:pt x="1170942" y="452247"/>
                  <a:pt x="1168800" y="410341"/>
                </a:cubicBezTo>
                <a:cubicBezTo>
                  <a:pt x="1166657" y="368435"/>
                  <a:pt x="1154474" y="336302"/>
                  <a:pt x="1136668" y="301894"/>
                </a:cubicBezTo>
                <a:cubicBezTo>
                  <a:pt x="1118861" y="267485"/>
                  <a:pt x="1087666" y="229194"/>
                  <a:pt x="1061960" y="203890"/>
                </a:cubicBezTo>
                <a:cubicBezTo>
                  <a:pt x="1036254" y="178585"/>
                  <a:pt x="1012824" y="164126"/>
                  <a:pt x="982432" y="150068"/>
                </a:cubicBezTo>
                <a:cubicBezTo>
                  <a:pt x="952451" y="136200"/>
                  <a:pt x="906966" y="124286"/>
                  <a:pt x="880673" y="119759"/>
                </a:cubicBezTo>
                <a:cubicBezTo>
                  <a:pt x="904882" y="118460"/>
                  <a:pt x="934678" y="116194"/>
                  <a:pt x="955977" y="118176"/>
                </a:cubicBezTo>
                <a:cubicBezTo>
                  <a:pt x="995720" y="121872"/>
                  <a:pt x="1040545" y="122797"/>
                  <a:pt x="1077977" y="140357"/>
                </a:cubicBezTo>
                <a:cubicBezTo>
                  <a:pt x="1115409" y="157918"/>
                  <a:pt x="1157000" y="189805"/>
                  <a:pt x="1180568" y="223539"/>
                </a:cubicBezTo>
                <a:cubicBezTo>
                  <a:pt x="1204136" y="257274"/>
                  <a:pt x="1218462" y="301175"/>
                  <a:pt x="1219386" y="342766"/>
                </a:cubicBezTo>
                <a:close/>
                <a:moveTo>
                  <a:pt x="2879500" y="1590988"/>
                </a:moveTo>
                <a:cubicBezTo>
                  <a:pt x="2881638" y="1550206"/>
                  <a:pt x="2879789" y="1517049"/>
                  <a:pt x="2871702" y="1515431"/>
                </a:cubicBezTo>
                <a:cubicBezTo>
                  <a:pt x="2855527" y="1512197"/>
                  <a:pt x="2811164" y="1641128"/>
                  <a:pt x="2766338" y="1692886"/>
                </a:cubicBezTo>
                <a:cubicBezTo>
                  <a:pt x="2743095" y="1719723"/>
                  <a:pt x="2716995" y="1747679"/>
                  <a:pt x="2688270" y="1771740"/>
                </a:cubicBezTo>
                <a:cubicBezTo>
                  <a:pt x="2717751" y="1749012"/>
                  <a:pt x="2740796" y="1717678"/>
                  <a:pt x="2755047" y="1680821"/>
                </a:cubicBezTo>
                <a:cubicBezTo>
                  <a:pt x="2770578" y="1640655"/>
                  <a:pt x="2776469" y="1579738"/>
                  <a:pt x="2774326" y="1537832"/>
                </a:cubicBezTo>
                <a:cubicBezTo>
                  <a:pt x="2772184" y="1495925"/>
                  <a:pt x="2760001" y="1463793"/>
                  <a:pt x="2742194" y="1429384"/>
                </a:cubicBezTo>
                <a:cubicBezTo>
                  <a:pt x="2724388" y="1394976"/>
                  <a:pt x="2693192" y="1356684"/>
                  <a:pt x="2667487" y="1331380"/>
                </a:cubicBezTo>
                <a:cubicBezTo>
                  <a:pt x="2641780" y="1306076"/>
                  <a:pt x="2618350" y="1291616"/>
                  <a:pt x="2587959" y="1277558"/>
                </a:cubicBezTo>
                <a:cubicBezTo>
                  <a:pt x="2557567" y="1263500"/>
                  <a:pt x="2511242" y="1251451"/>
                  <a:pt x="2485134" y="1247033"/>
                </a:cubicBezTo>
                <a:cubicBezTo>
                  <a:pt x="2459027" y="1242614"/>
                  <a:pt x="2423146" y="1246497"/>
                  <a:pt x="2431313" y="1251049"/>
                </a:cubicBezTo>
                <a:cubicBezTo>
                  <a:pt x="2439480" y="1255601"/>
                  <a:pt x="2501736" y="1255869"/>
                  <a:pt x="2534136" y="1274345"/>
                </a:cubicBezTo>
                <a:cubicBezTo>
                  <a:pt x="2566537" y="1292822"/>
                  <a:pt x="2601883" y="1330443"/>
                  <a:pt x="2625714" y="1361906"/>
                </a:cubicBezTo>
                <a:cubicBezTo>
                  <a:pt x="2649546" y="1393369"/>
                  <a:pt x="2668022" y="1432597"/>
                  <a:pt x="2677126" y="1463124"/>
                </a:cubicBezTo>
                <a:cubicBezTo>
                  <a:pt x="2686230" y="1493650"/>
                  <a:pt x="2687836" y="1514134"/>
                  <a:pt x="2680339" y="1545062"/>
                </a:cubicBezTo>
                <a:cubicBezTo>
                  <a:pt x="2672842" y="1575989"/>
                  <a:pt x="2657713" y="1619903"/>
                  <a:pt x="2632141" y="1648689"/>
                </a:cubicBezTo>
                <a:cubicBezTo>
                  <a:pt x="2606569" y="1677474"/>
                  <a:pt x="2561583" y="1709205"/>
                  <a:pt x="2526906" y="1717774"/>
                </a:cubicBezTo>
                <a:cubicBezTo>
                  <a:pt x="2492231" y="1726342"/>
                  <a:pt x="2451663" y="1715096"/>
                  <a:pt x="2424083" y="1700101"/>
                </a:cubicBezTo>
                <a:cubicBezTo>
                  <a:pt x="2396503" y="1685106"/>
                  <a:pt x="2374144" y="1655517"/>
                  <a:pt x="2361425" y="1627803"/>
                </a:cubicBezTo>
                <a:cubicBezTo>
                  <a:pt x="2348705" y="1600088"/>
                  <a:pt x="2342547" y="1561262"/>
                  <a:pt x="2347768" y="1533815"/>
                </a:cubicBezTo>
                <a:cubicBezTo>
                  <a:pt x="2352990" y="1506368"/>
                  <a:pt x="2374277" y="1477048"/>
                  <a:pt x="2392754" y="1463124"/>
                </a:cubicBezTo>
                <a:cubicBezTo>
                  <a:pt x="2411230" y="1449199"/>
                  <a:pt x="2439881" y="1447528"/>
                  <a:pt x="2458625" y="1450270"/>
                </a:cubicBezTo>
                <a:cubicBezTo>
                  <a:pt x="2477369" y="1453014"/>
                  <a:pt x="2494433" y="1465905"/>
                  <a:pt x="2505217" y="1479583"/>
                </a:cubicBezTo>
                <a:cubicBezTo>
                  <a:pt x="2516002" y="1493262"/>
                  <a:pt x="2524021" y="1518478"/>
                  <a:pt x="2523332" y="1532340"/>
                </a:cubicBezTo>
                <a:cubicBezTo>
                  <a:pt x="2522644" y="1546201"/>
                  <a:pt x="2511668" y="1557283"/>
                  <a:pt x="2501086" y="1562751"/>
                </a:cubicBezTo>
                <a:cubicBezTo>
                  <a:pt x="2490503" y="1568218"/>
                  <a:pt x="2470530" y="1567557"/>
                  <a:pt x="2459838" y="1565144"/>
                </a:cubicBezTo>
                <a:cubicBezTo>
                  <a:pt x="2449147" y="1562731"/>
                  <a:pt x="2437375" y="1544365"/>
                  <a:pt x="2436936" y="1548275"/>
                </a:cubicBezTo>
                <a:cubicBezTo>
                  <a:pt x="2436497" y="1552185"/>
                  <a:pt x="2452370" y="1586918"/>
                  <a:pt x="2457204" y="1588604"/>
                </a:cubicBezTo>
                <a:cubicBezTo>
                  <a:pt x="2462038" y="1590289"/>
                  <a:pt x="2489285" y="1604105"/>
                  <a:pt x="2510037" y="1598883"/>
                </a:cubicBezTo>
                <a:cubicBezTo>
                  <a:pt x="2530789" y="1593662"/>
                  <a:pt x="2559550" y="1587811"/>
                  <a:pt x="2572695" y="1549881"/>
                </a:cubicBezTo>
                <a:cubicBezTo>
                  <a:pt x="2585840" y="1511951"/>
                  <a:pt x="2572963" y="1461651"/>
                  <a:pt x="2552613" y="1431795"/>
                </a:cubicBezTo>
                <a:cubicBezTo>
                  <a:pt x="2532262" y="1401938"/>
                  <a:pt x="2503426" y="1373940"/>
                  <a:pt x="2450592" y="1370743"/>
                </a:cubicBezTo>
                <a:cubicBezTo>
                  <a:pt x="2397758" y="1367546"/>
                  <a:pt x="2388070" y="1376505"/>
                  <a:pt x="2360621" y="1388415"/>
                </a:cubicBezTo>
                <a:cubicBezTo>
                  <a:pt x="2333172" y="1400326"/>
                  <a:pt x="2307603" y="1425502"/>
                  <a:pt x="2289930" y="1450270"/>
                </a:cubicBezTo>
                <a:cubicBezTo>
                  <a:pt x="2272257" y="1475039"/>
                  <a:pt x="2260341" y="1508243"/>
                  <a:pt x="2254584" y="1537028"/>
                </a:cubicBezTo>
                <a:cubicBezTo>
                  <a:pt x="2248828" y="1565813"/>
                  <a:pt x="2250433" y="1596340"/>
                  <a:pt x="2255388" y="1622983"/>
                </a:cubicBezTo>
                <a:cubicBezTo>
                  <a:pt x="2260341" y="1649626"/>
                  <a:pt x="2268106" y="1672386"/>
                  <a:pt x="2284306" y="1696888"/>
                </a:cubicBezTo>
                <a:cubicBezTo>
                  <a:pt x="2300506" y="1721389"/>
                  <a:pt x="2326882" y="1750174"/>
                  <a:pt x="2352588" y="1769989"/>
                </a:cubicBezTo>
                <a:cubicBezTo>
                  <a:pt x="2378294" y="1789804"/>
                  <a:pt x="2403866" y="1806406"/>
                  <a:pt x="2438543" y="1815778"/>
                </a:cubicBezTo>
                <a:cubicBezTo>
                  <a:pt x="2473219" y="1825150"/>
                  <a:pt x="2520213" y="1832380"/>
                  <a:pt x="2560646" y="1826221"/>
                </a:cubicBezTo>
                <a:cubicBezTo>
                  <a:pt x="2596222" y="1820802"/>
                  <a:pt x="2637395" y="1806987"/>
                  <a:pt x="2668517" y="1786720"/>
                </a:cubicBezTo>
                <a:cubicBezTo>
                  <a:pt x="2648104" y="1803246"/>
                  <a:pt x="2625954" y="1816660"/>
                  <a:pt x="2602748" y="1825976"/>
                </a:cubicBezTo>
                <a:cubicBezTo>
                  <a:pt x="2539437" y="1851393"/>
                  <a:pt x="2457642" y="1845386"/>
                  <a:pt x="2386475" y="1845386"/>
                </a:cubicBezTo>
                <a:cubicBezTo>
                  <a:pt x="2315309" y="1845386"/>
                  <a:pt x="2248764" y="1841688"/>
                  <a:pt x="2175749" y="1825976"/>
                </a:cubicBezTo>
                <a:cubicBezTo>
                  <a:pt x="2102734" y="1810265"/>
                  <a:pt x="2027870" y="1785310"/>
                  <a:pt x="1948386" y="1751113"/>
                </a:cubicBezTo>
                <a:cubicBezTo>
                  <a:pt x="1868901" y="1716917"/>
                  <a:pt x="1822227" y="1686416"/>
                  <a:pt x="1698841" y="1620795"/>
                </a:cubicBezTo>
                <a:cubicBezTo>
                  <a:pt x="1698841" y="1620795"/>
                  <a:pt x="1359182" y="1433636"/>
                  <a:pt x="1208069" y="1357386"/>
                </a:cubicBezTo>
                <a:cubicBezTo>
                  <a:pt x="1056956" y="1281137"/>
                  <a:pt x="929873" y="1210894"/>
                  <a:pt x="792161" y="1163296"/>
                </a:cubicBezTo>
                <a:cubicBezTo>
                  <a:pt x="654449" y="1115698"/>
                  <a:pt x="511192" y="1090281"/>
                  <a:pt x="381798" y="1071796"/>
                </a:cubicBezTo>
                <a:cubicBezTo>
                  <a:pt x="284753" y="1057932"/>
                  <a:pt x="153655" y="1047967"/>
                  <a:pt x="74481" y="1048336"/>
                </a:cubicBezTo>
                <a:cubicBezTo>
                  <a:pt x="48090" y="1048459"/>
                  <a:pt x="27468" y="1049730"/>
                  <a:pt x="15799" y="1052387"/>
                </a:cubicBezTo>
                <a:cubicBezTo>
                  <a:pt x="-30876" y="1063016"/>
                  <a:pt x="34284" y="1112925"/>
                  <a:pt x="101753" y="1135568"/>
                </a:cubicBezTo>
                <a:cubicBezTo>
                  <a:pt x="169223" y="1158213"/>
                  <a:pt x="349912" y="1175773"/>
                  <a:pt x="440026" y="1196569"/>
                </a:cubicBezTo>
                <a:cubicBezTo>
                  <a:pt x="530139" y="1217365"/>
                  <a:pt x="609162" y="1238160"/>
                  <a:pt x="692343" y="1268660"/>
                </a:cubicBezTo>
                <a:cubicBezTo>
                  <a:pt x="775525" y="1299160"/>
                  <a:pt x="864714" y="1336592"/>
                  <a:pt x="939115" y="1379569"/>
                </a:cubicBezTo>
                <a:cubicBezTo>
                  <a:pt x="955573" y="1389076"/>
                  <a:pt x="972460" y="1399577"/>
                  <a:pt x="989121" y="1410784"/>
                </a:cubicBezTo>
                <a:cubicBezTo>
                  <a:pt x="973132" y="1404247"/>
                  <a:pt x="956549" y="1400286"/>
                  <a:pt x="941030" y="1397922"/>
                </a:cubicBezTo>
                <a:cubicBezTo>
                  <a:pt x="900597" y="1391763"/>
                  <a:pt x="853603" y="1398993"/>
                  <a:pt x="818927" y="1408365"/>
                </a:cubicBezTo>
                <a:cubicBezTo>
                  <a:pt x="784250" y="1417737"/>
                  <a:pt x="758678" y="1434338"/>
                  <a:pt x="732972" y="1454153"/>
                </a:cubicBezTo>
                <a:cubicBezTo>
                  <a:pt x="707266" y="1473968"/>
                  <a:pt x="680891" y="1502754"/>
                  <a:pt x="664691" y="1527255"/>
                </a:cubicBezTo>
                <a:cubicBezTo>
                  <a:pt x="648491" y="1551756"/>
                  <a:pt x="640725" y="1574516"/>
                  <a:pt x="635772" y="1601160"/>
                </a:cubicBezTo>
                <a:cubicBezTo>
                  <a:pt x="630818" y="1627803"/>
                  <a:pt x="629212" y="1658329"/>
                  <a:pt x="634968" y="1687114"/>
                </a:cubicBezTo>
                <a:cubicBezTo>
                  <a:pt x="640725" y="1715899"/>
                  <a:pt x="652641" y="1749103"/>
                  <a:pt x="670314" y="1773872"/>
                </a:cubicBezTo>
                <a:cubicBezTo>
                  <a:pt x="687987" y="1798641"/>
                  <a:pt x="713556" y="1823816"/>
                  <a:pt x="741006" y="1835727"/>
                </a:cubicBezTo>
                <a:cubicBezTo>
                  <a:pt x="768455" y="1847637"/>
                  <a:pt x="778142" y="1856597"/>
                  <a:pt x="830977" y="1853400"/>
                </a:cubicBezTo>
                <a:cubicBezTo>
                  <a:pt x="883810" y="1850203"/>
                  <a:pt x="912647" y="1822205"/>
                  <a:pt x="932997" y="1792349"/>
                </a:cubicBezTo>
                <a:cubicBezTo>
                  <a:pt x="953348" y="1762492"/>
                  <a:pt x="966224" y="1712191"/>
                  <a:pt x="953080" y="1674261"/>
                </a:cubicBezTo>
                <a:cubicBezTo>
                  <a:pt x="939935" y="1636332"/>
                  <a:pt x="911174" y="1630481"/>
                  <a:pt x="890421" y="1625259"/>
                </a:cubicBezTo>
                <a:cubicBezTo>
                  <a:pt x="869669" y="1620038"/>
                  <a:pt x="842422" y="1633853"/>
                  <a:pt x="837588" y="1635538"/>
                </a:cubicBezTo>
                <a:cubicBezTo>
                  <a:pt x="832755" y="1637224"/>
                  <a:pt x="816881" y="1671958"/>
                  <a:pt x="817320" y="1675868"/>
                </a:cubicBezTo>
                <a:cubicBezTo>
                  <a:pt x="817759" y="1679778"/>
                  <a:pt x="829531" y="1661411"/>
                  <a:pt x="840222" y="1658998"/>
                </a:cubicBezTo>
                <a:cubicBezTo>
                  <a:pt x="850914" y="1656586"/>
                  <a:pt x="870887" y="1655925"/>
                  <a:pt x="881470" y="1661392"/>
                </a:cubicBezTo>
                <a:cubicBezTo>
                  <a:pt x="892052" y="1666860"/>
                  <a:pt x="903028" y="1677942"/>
                  <a:pt x="903717" y="1691803"/>
                </a:cubicBezTo>
                <a:cubicBezTo>
                  <a:pt x="904405" y="1705664"/>
                  <a:pt x="896386" y="1730881"/>
                  <a:pt x="885602" y="1744559"/>
                </a:cubicBezTo>
                <a:cubicBezTo>
                  <a:pt x="874817" y="1758237"/>
                  <a:pt x="857753" y="1771129"/>
                  <a:pt x="839009" y="1773872"/>
                </a:cubicBezTo>
                <a:cubicBezTo>
                  <a:pt x="820265" y="1776616"/>
                  <a:pt x="791615" y="1774943"/>
                  <a:pt x="773138" y="1761019"/>
                </a:cubicBezTo>
                <a:cubicBezTo>
                  <a:pt x="754662" y="1747095"/>
                  <a:pt x="733374" y="1717774"/>
                  <a:pt x="728152" y="1690327"/>
                </a:cubicBezTo>
                <a:cubicBezTo>
                  <a:pt x="722931" y="1662881"/>
                  <a:pt x="729090" y="1624054"/>
                  <a:pt x="741809" y="1596340"/>
                </a:cubicBezTo>
                <a:cubicBezTo>
                  <a:pt x="754528" y="1568625"/>
                  <a:pt x="776887" y="1539037"/>
                  <a:pt x="804467" y="1524041"/>
                </a:cubicBezTo>
                <a:cubicBezTo>
                  <a:pt x="832048" y="1509047"/>
                  <a:pt x="872615" y="1497800"/>
                  <a:pt x="907291" y="1506369"/>
                </a:cubicBezTo>
                <a:cubicBezTo>
                  <a:pt x="941967" y="1514937"/>
                  <a:pt x="986953" y="1546668"/>
                  <a:pt x="1012525" y="1575453"/>
                </a:cubicBezTo>
                <a:cubicBezTo>
                  <a:pt x="1038097" y="1604239"/>
                  <a:pt x="1053226" y="1648153"/>
                  <a:pt x="1060723" y="1679081"/>
                </a:cubicBezTo>
                <a:cubicBezTo>
                  <a:pt x="1068221" y="1710009"/>
                  <a:pt x="1066614" y="1730493"/>
                  <a:pt x="1057510" y="1761019"/>
                </a:cubicBezTo>
                <a:cubicBezTo>
                  <a:pt x="1048406" y="1791545"/>
                  <a:pt x="1029930" y="1830773"/>
                  <a:pt x="1006098" y="1862237"/>
                </a:cubicBezTo>
                <a:cubicBezTo>
                  <a:pt x="982267" y="1893699"/>
                  <a:pt x="946921" y="1931321"/>
                  <a:pt x="914521" y="1949797"/>
                </a:cubicBezTo>
                <a:cubicBezTo>
                  <a:pt x="882121" y="1968274"/>
                  <a:pt x="819864" y="1968541"/>
                  <a:pt x="811697" y="1973094"/>
                </a:cubicBezTo>
                <a:lnTo>
                  <a:pt x="812990" y="1976263"/>
                </a:lnTo>
                <a:lnTo>
                  <a:pt x="825559" y="1978432"/>
                </a:lnTo>
                <a:lnTo>
                  <a:pt x="825434" y="1978476"/>
                </a:lnTo>
                <a:cubicBezTo>
                  <a:pt x="818040" y="1985870"/>
                  <a:pt x="858245" y="2009438"/>
                  <a:pt x="897525" y="2022840"/>
                </a:cubicBezTo>
                <a:cubicBezTo>
                  <a:pt x="936805" y="2036241"/>
                  <a:pt x="1009358" y="2056112"/>
                  <a:pt x="1061115" y="2058885"/>
                </a:cubicBezTo>
                <a:cubicBezTo>
                  <a:pt x="1112872" y="2061658"/>
                  <a:pt x="1171561" y="2053802"/>
                  <a:pt x="1208068" y="2039476"/>
                </a:cubicBezTo>
                <a:cubicBezTo>
                  <a:pt x="1244575" y="2025150"/>
                  <a:pt x="1257978" y="2005741"/>
                  <a:pt x="1280160" y="1972930"/>
                </a:cubicBezTo>
                <a:cubicBezTo>
                  <a:pt x="1302342" y="1940120"/>
                  <a:pt x="1331455" y="1880506"/>
                  <a:pt x="1341160" y="1842613"/>
                </a:cubicBezTo>
                <a:cubicBezTo>
                  <a:pt x="1350865" y="1804719"/>
                  <a:pt x="1346243" y="1781151"/>
                  <a:pt x="1338387" y="1745567"/>
                </a:cubicBezTo>
                <a:cubicBezTo>
                  <a:pt x="1331242" y="1713204"/>
                  <a:pt x="1295043" y="1636877"/>
                  <a:pt x="1294024" y="1629113"/>
                </a:cubicBezTo>
                <a:cubicBezTo>
                  <a:pt x="1300494" y="1636970"/>
                  <a:pt x="1355024" y="1743719"/>
                  <a:pt x="1377205" y="1792704"/>
                </a:cubicBezTo>
                <a:cubicBezTo>
                  <a:pt x="1399387" y="1841688"/>
                  <a:pt x="1400311" y="1881894"/>
                  <a:pt x="1427114" y="1923022"/>
                </a:cubicBezTo>
                <a:cubicBezTo>
                  <a:pt x="1453917" y="1964150"/>
                  <a:pt x="1503365" y="2010825"/>
                  <a:pt x="1538023" y="2039476"/>
                </a:cubicBezTo>
                <a:cubicBezTo>
                  <a:pt x="1572682" y="2068128"/>
                  <a:pt x="1617508" y="2105097"/>
                  <a:pt x="1635068" y="2094931"/>
                </a:cubicBezTo>
                <a:cubicBezTo>
                  <a:pt x="1652628" y="2084764"/>
                  <a:pt x="1647083" y="2018681"/>
                  <a:pt x="1643386" y="1978476"/>
                </a:cubicBezTo>
                <a:cubicBezTo>
                  <a:pt x="1639689" y="1938272"/>
                  <a:pt x="1627674" y="1891136"/>
                  <a:pt x="1612886" y="1853704"/>
                </a:cubicBezTo>
                <a:cubicBezTo>
                  <a:pt x="1598098" y="1816272"/>
                  <a:pt x="1574993" y="1786696"/>
                  <a:pt x="1554660" y="1753886"/>
                </a:cubicBezTo>
                <a:cubicBezTo>
                  <a:pt x="1542863" y="1734849"/>
                  <a:pt x="1524844" y="1708036"/>
                  <a:pt x="1510898" y="1687248"/>
                </a:cubicBezTo>
                <a:lnTo>
                  <a:pt x="1492022" y="1661263"/>
                </a:lnTo>
                <a:cubicBezTo>
                  <a:pt x="1489039" y="1655568"/>
                  <a:pt x="1489012" y="1653465"/>
                  <a:pt x="1490887" y="1656840"/>
                </a:cubicBezTo>
                <a:cubicBezTo>
                  <a:pt x="1492828" y="1660332"/>
                  <a:pt x="1500795" y="1672214"/>
                  <a:pt x="1510898" y="1687248"/>
                </a:cubicBezTo>
                <a:lnTo>
                  <a:pt x="1526932" y="1703977"/>
                </a:lnTo>
                <a:cubicBezTo>
                  <a:pt x="1560667" y="1734477"/>
                  <a:pt x="1634606" y="1802408"/>
                  <a:pt x="1693295" y="1839840"/>
                </a:cubicBezTo>
                <a:cubicBezTo>
                  <a:pt x="1751985" y="1877272"/>
                  <a:pt x="1805129" y="1899916"/>
                  <a:pt x="1879068" y="1928567"/>
                </a:cubicBezTo>
                <a:cubicBezTo>
                  <a:pt x="1953007" y="1957219"/>
                  <a:pt x="2048666" y="1992802"/>
                  <a:pt x="2136931" y="2011749"/>
                </a:cubicBezTo>
                <a:cubicBezTo>
                  <a:pt x="2225195" y="2030696"/>
                  <a:pt x="2327325" y="2044097"/>
                  <a:pt x="2408658" y="2042249"/>
                </a:cubicBezTo>
                <a:cubicBezTo>
                  <a:pt x="2489991" y="2040401"/>
                  <a:pt x="2563468" y="2024226"/>
                  <a:pt x="2624930" y="2000658"/>
                </a:cubicBezTo>
                <a:cubicBezTo>
                  <a:pt x="2686391" y="1977090"/>
                  <a:pt x="2737687" y="1948901"/>
                  <a:pt x="2777429" y="1900840"/>
                </a:cubicBezTo>
                <a:cubicBezTo>
                  <a:pt x="2817172" y="1852779"/>
                  <a:pt x="2847672" y="1776529"/>
                  <a:pt x="2863384" y="1712295"/>
                </a:cubicBezTo>
                <a:cubicBezTo>
                  <a:pt x="2871240" y="1680177"/>
                  <a:pt x="2877363" y="1631770"/>
                  <a:pt x="2879500" y="1590988"/>
                </a:cubicBezTo>
                <a:close/>
                <a:moveTo>
                  <a:pt x="2893589" y="505664"/>
                </a:moveTo>
                <a:cubicBezTo>
                  <a:pt x="2891452" y="464882"/>
                  <a:pt x="2885328" y="416475"/>
                  <a:pt x="2877473" y="384357"/>
                </a:cubicBezTo>
                <a:cubicBezTo>
                  <a:pt x="2861761" y="320123"/>
                  <a:pt x="2831261" y="243873"/>
                  <a:pt x="2791518" y="195812"/>
                </a:cubicBezTo>
                <a:cubicBezTo>
                  <a:pt x="2751776" y="147751"/>
                  <a:pt x="2700480" y="119562"/>
                  <a:pt x="2639019" y="95994"/>
                </a:cubicBezTo>
                <a:cubicBezTo>
                  <a:pt x="2577557" y="72426"/>
                  <a:pt x="2504080" y="56251"/>
                  <a:pt x="2422747" y="54403"/>
                </a:cubicBezTo>
                <a:cubicBezTo>
                  <a:pt x="2341414" y="52555"/>
                  <a:pt x="2239284" y="65956"/>
                  <a:pt x="2151020" y="84903"/>
                </a:cubicBezTo>
                <a:cubicBezTo>
                  <a:pt x="2062755" y="103850"/>
                  <a:pt x="1967096" y="139433"/>
                  <a:pt x="1893157" y="168085"/>
                </a:cubicBezTo>
                <a:cubicBezTo>
                  <a:pt x="1819218" y="196736"/>
                  <a:pt x="1766074" y="219380"/>
                  <a:pt x="1707384" y="256812"/>
                </a:cubicBezTo>
                <a:cubicBezTo>
                  <a:pt x="1648695" y="294244"/>
                  <a:pt x="1574756" y="362175"/>
                  <a:pt x="1541021" y="392675"/>
                </a:cubicBezTo>
                <a:lnTo>
                  <a:pt x="1524987" y="409404"/>
                </a:lnTo>
                <a:cubicBezTo>
                  <a:pt x="1514884" y="424438"/>
                  <a:pt x="1506917" y="436320"/>
                  <a:pt x="1504976" y="439812"/>
                </a:cubicBezTo>
                <a:cubicBezTo>
                  <a:pt x="1501226" y="446562"/>
                  <a:pt x="1505084" y="431402"/>
                  <a:pt x="1524987" y="409404"/>
                </a:cubicBezTo>
                <a:cubicBezTo>
                  <a:pt x="1538933" y="388616"/>
                  <a:pt x="1556952" y="361803"/>
                  <a:pt x="1568749" y="342766"/>
                </a:cubicBezTo>
                <a:cubicBezTo>
                  <a:pt x="1589082" y="309956"/>
                  <a:pt x="1612187" y="280380"/>
                  <a:pt x="1626975" y="242948"/>
                </a:cubicBezTo>
                <a:cubicBezTo>
                  <a:pt x="1641763" y="205516"/>
                  <a:pt x="1653778" y="158380"/>
                  <a:pt x="1657475" y="118176"/>
                </a:cubicBezTo>
                <a:cubicBezTo>
                  <a:pt x="1661172" y="77971"/>
                  <a:pt x="1666717" y="11888"/>
                  <a:pt x="1649157" y="1721"/>
                </a:cubicBezTo>
                <a:cubicBezTo>
                  <a:pt x="1631597" y="-8445"/>
                  <a:pt x="1586771" y="28524"/>
                  <a:pt x="1552112" y="57176"/>
                </a:cubicBezTo>
                <a:cubicBezTo>
                  <a:pt x="1517454" y="85827"/>
                  <a:pt x="1468006" y="132502"/>
                  <a:pt x="1441203" y="173630"/>
                </a:cubicBezTo>
                <a:cubicBezTo>
                  <a:pt x="1414400" y="214758"/>
                  <a:pt x="1413476" y="254964"/>
                  <a:pt x="1391294" y="303948"/>
                </a:cubicBezTo>
                <a:cubicBezTo>
                  <a:pt x="1369113" y="352933"/>
                  <a:pt x="1314583" y="459682"/>
                  <a:pt x="1308113" y="467539"/>
                </a:cubicBezTo>
                <a:cubicBezTo>
                  <a:pt x="1309132" y="459775"/>
                  <a:pt x="1345331" y="383448"/>
                  <a:pt x="1352476" y="351085"/>
                </a:cubicBezTo>
                <a:cubicBezTo>
                  <a:pt x="1360332" y="315501"/>
                  <a:pt x="1364954" y="291933"/>
                  <a:pt x="1355249" y="254039"/>
                </a:cubicBezTo>
                <a:cubicBezTo>
                  <a:pt x="1345544" y="216146"/>
                  <a:pt x="1316431" y="156532"/>
                  <a:pt x="1294249" y="123722"/>
                </a:cubicBezTo>
                <a:cubicBezTo>
                  <a:pt x="1272067" y="90911"/>
                  <a:pt x="1258664" y="71502"/>
                  <a:pt x="1222157" y="57176"/>
                </a:cubicBezTo>
                <a:cubicBezTo>
                  <a:pt x="1185650" y="42850"/>
                  <a:pt x="1126961" y="34994"/>
                  <a:pt x="1075204" y="37767"/>
                </a:cubicBezTo>
                <a:cubicBezTo>
                  <a:pt x="1023447" y="40540"/>
                  <a:pt x="950894" y="60411"/>
                  <a:pt x="911614" y="73812"/>
                </a:cubicBezTo>
                <a:cubicBezTo>
                  <a:pt x="872334" y="87214"/>
                  <a:pt x="832129" y="110782"/>
                  <a:pt x="839523" y="118176"/>
                </a:cubicBezTo>
                <a:lnTo>
                  <a:pt x="839648" y="118220"/>
                </a:lnTo>
                <a:lnTo>
                  <a:pt x="827079" y="120389"/>
                </a:lnTo>
                <a:lnTo>
                  <a:pt x="825786" y="123558"/>
                </a:lnTo>
                <a:cubicBezTo>
                  <a:pt x="833953" y="128111"/>
                  <a:pt x="896210" y="128378"/>
                  <a:pt x="928610" y="146855"/>
                </a:cubicBezTo>
                <a:cubicBezTo>
                  <a:pt x="961010" y="165331"/>
                  <a:pt x="996356" y="202953"/>
                  <a:pt x="1020187" y="234415"/>
                </a:cubicBezTo>
                <a:cubicBezTo>
                  <a:pt x="1044019" y="265879"/>
                  <a:pt x="1062495" y="305107"/>
                  <a:pt x="1071599" y="335633"/>
                </a:cubicBezTo>
                <a:cubicBezTo>
                  <a:pt x="1080703" y="366159"/>
                  <a:pt x="1082310" y="386643"/>
                  <a:pt x="1074812" y="417571"/>
                </a:cubicBezTo>
                <a:cubicBezTo>
                  <a:pt x="1067315" y="448499"/>
                  <a:pt x="1052186" y="492413"/>
                  <a:pt x="1026614" y="521199"/>
                </a:cubicBezTo>
                <a:cubicBezTo>
                  <a:pt x="1001042" y="549984"/>
                  <a:pt x="956056" y="581715"/>
                  <a:pt x="921380" y="590283"/>
                </a:cubicBezTo>
                <a:cubicBezTo>
                  <a:pt x="886704" y="598852"/>
                  <a:pt x="846137" y="587605"/>
                  <a:pt x="818556" y="572611"/>
                </a:cubicBezTo>
                <a:cubicBezTo>
                  <a:pt x="790976" y="557615"/>
                  <a:pt x="768617" y="528027"/>
                  <a:pt x="755898" y="500312"/>
                </a:cubicBezTo>
                <a:cubicBezTo>
                  <a:pt x="743179" y="472598"/>
                  <a:pt x="737020" y="433771"/>
                  <a:pt x="742241" y="406325"/>
                </a:cubicBezTo>
                <a:cubicBezTo>
                  <a:pt x="747463" y="378878"/>
                  <a:pt x="768751" y="349557"/>
                  <a:pt x="787227" y="335633"/>
                </a:cubicBezTo>
                <a:cubicBezTo>
                  <a:pt x="805704" y="321709"/>
                  <a:pt x="834354" y="320036"/>
                  <a:pt x="853098" y="322780"/>
                </a:cubicBezTo>
                <a:cubicBezTo>
                  <a:pt x="871842" y="325523"/>
                  <a:pt x="888906" y="338415"/>
                  <a:pt x="899691" y="352093"/>
                </a:cubicBezTo>
                <a:cubicBezTo>
                  <a:pt x="910475" y="365771"/>
                  <a:pt x="918494" y="390988"/>
                  <a:pt x="917806" y="404849"/>
                </a:cubicBezTo>
                <a:cubicBezTo>
                  <a:pt x="917117" y="418710"/>
                  <a:pt x="906141" y="429792"/>
                  <a:pt x="895559" y="435260"/>
                </a:cubicBezTo>
                <a:cubicBezTo>
                  <a:pt x="884976" y="440727"/>
                  <a:pt x="865003" y="440066"/>
                  <a:pt x="854311" y="437654"/>
                </a:cubicBezTo>
                <a:cubicBezTo>
                  <a:pt x="843620" y="435241"/>
                  <a:pt x="831848" y="416874"/>
                  <a:pt x="831409" y="420784"/>
                </a:cubicBezTo>
                <a:cubicBezTo>
                  <a:pt x="830970" y="424694"/>
                  <a:pt x="846844" y="459428"/>
                  <a:pt x="851677" y="461114"/>
                </a:cubicBezTo>
                <a:cubicBezTo>
                  <a:pt x="856511" y="462799"/>
                  <a:pt x="883758" y="476614"/>
                  <a:pt x="904510" y="471393"/>
                </a:cubicBezTo>
                <a:cubicBezTo>
                  <a:pt x="925263" y="466171"/>
                  <a:pt x="954024" y="460320"/>
                  <a:pt x="967169" y="422391"/>
                </a:cubicBezTo>
                <a:cubicBezTo>
                  <a:pt x="980313" y="384461"/>
                  <a:pt x="967437" y="334160"/>
                  <a:pt x="947086" y="304303"/>
                </a:cubicBezTo>
                <a:cubicBezTo>
                  <a:pt x="926736" y="274447"/>
                  <a:pt x="897899" y="246449"/>
                  <a:pt x="845066" y="243252"/>
                </a:cubicBezTo>
                <a:cubicBezTo>
                  <a:pt x="792231" y="240055"/>
                  <a:pt x="782544" y="249015"/>
                  <a:pt x="755095" y="260925"/>
                </a:cubicBezTo>
                <a:cubicBezTo>
                  <a:pt x="727645" y="272836"/>
                  <a:pt x="702076" y="298011"/>
                  <a:pt x="684403" y="322780"/>
                </a:cubicBezTo>
                <a:cubicBezTo>
                  <a:pt x="666730" y="347549"/>
                  <a:pt x="654814" y="380753"/>
                  <a:pt x="649057" y="409538"/>
                </a:cubicBezTo>
                <a:cubicBezTo>
                  <a:pt x="643301" y="438323"/>
                  <a:pt x="644907" y="468849"/>
                  <a:pt x="649861" y="495492"/>
                </a:cubicBezTo>
                <a:cubicBezTo>
                  <a:pt x="654814" y="522136"/>
                  <a:pt x="662580" y="544896"/>
                  <a:pt x="678780" y="569397"/>
                </a:cubicBezTo>
                <a:cubicBezTo>
                  <a:pt x="694980" y="593898"/>
                  <a:pt x="721355" y="622684"/>
                  <a:pt x="747061" y="642499"/>
                </a:cubicBezTo>
                <a:cubicBezTo>
                  <a:pt x="772767" y="662314"/>
                  <a:pt x="798339" y="678915"/>
                  <a:pt x="833016" y="688287"/>
                </a:cubicBezTo>
                <a:cubicBezTo>
                  <a:pt x="867692" y="697659"/>
                  <a:pt x="914686" y="704889"/>
                  <a:pt x="955119" y="698730"/>
                </a:cubicBezTo>
                <a:cubicBezTo>
                  <a:pt x="970638" y="696366"/>
                  <a:pt x="987221" y="692405"/>
                  <a:pt x="1003210" y="685868"/>
                </a:cubicBezTo>
                <a:cubicBezTo>
                  <a:pt x="986549" y="697075"/>
                  <a:pt x="969662" y="707576"/>
                  <a:pt x="953204" y="717083"/>
                </a:cubicBezTo>
                <a:cubicBezTo>
                  <a:pt x="878803" y="760060"/>
                  <a:pt x="789614" y="797492"/>
                  <a:pt x="706432" y="827992"/>
                </a:cubicBezTo>
                <a:cubicBezTo>
                  <a:pt x="623251" y="858492"/>
                  <a:pt x="544228" y="879287"/>
                  <a:pt x="454115" y="900083"/>
                </a:cubicBezTo>
                <a:cubicBezTo>
                  <a:pt x="364001" y="920879"/>
                  <a:pt x="183312" y="938439"/>
                  <a:pt x="115842" y="961084"/>
                </a:cubicBezTo>
                <a:cubicBezTo>
                  <a:pt x="48373" y="983727"/>
                  <a:pt x="-16787" y="1033636"/>
                  <a:pt x="29888" y="1044265"/>
                </a:cubicBezTo>
                <a:cubicBezTo>
                  <a:pt x="41557" y="1046922"/>
                  <a:pt x="62179" y="1048193"/>
                  <a:pt x="88570" y="1048316"/>
                </a:cubicBezTo>
                <a:cubicBezTo>
                  <a:pt x="167744" y="1048685"/>
                  <a:pt x="298842" y="1038720"/>
                  <a:pt x="395887" y="1024856"/>
                </a:cubicBezTo>
                <a:cubicBezTo>
                  <a:pt x="525281" y="1006371"/>
                  <a:pt x="668538" y="980954"/>
                  <a:pt x="806250" y="933356"/>
                </a:cubicBezTo>
                <a:cubicBezTo>
                  <a:pt x="943962" y="885758"/>
                  <a:pt x="1071045" y="815515"/>
                  <a:pt x="1222158" y="739266"/>
                </a:cubicBezTo>
                <a:cubicBezTo>
                  <a:pt x="1373271" y="663016"/>
                  <a:pt x="1712930" y="475857"/>
                  <a:pt x="1712930" y="475857"/>
                </a:cubicBezTo>
                <a:cubicBezTo>
                  <a:pt x="1836316" y="410236"/>
                  <a:pt x="1882990" y="379735"/>
                  <a:pt x="1962475" y="345539"/>
                </a:cubicBezTo>
                <a:cubicBezTo>
                  <a:pt x="2041959" y="311342"/>
                  <a:pt x="2116823" y="286387"/>
                  <a:pt x="2189838" y="270676"/>
                </a:cubicBezTo>
                <a:cubicBezTo>
                  <a:pt x="2262853" y="254964"/>
                  <a:pt x="2329398" y="251266"/>
                  <a:pt x="2400564" y="251266"/>
                </a:cubicBezTo>
                <a:cubicBezTo>
                  <a:pt x="2471731" y="251266"/>
                  <a:pt x="2553526" y="245259"/>
                  <a:pt x="2616837" y="270676"/>
                </a:cubicBezTo>
                <a:cubicBezTo>
                  <a:pt x="2640043" y="279992"/>
                  <a:pt x="2662193" y="293406"/>
                  <a:pt x="2682606" y="309932"/>
                </a:cubicBezTo>
                <a:cubicBezTo>
                  <a:pt x="2651484" y="289665"/>
                  <a:pt x="2610311" y="275850"/>
                  <a:pt x="2574735" y="270431"/>
                </a:cubicBezTo>
                <a:cubicBezTo>
                  <a:pt x="2534302" y="264272"/>
                  <a:pt x="2487308" y="271502"/>
                  <a:pt x="2452632" y="280874"/>
                </a:cubicBezTo>
                <a:cubicBezTo>
                  <a:pt x="2417955" y="290246"/>
                  <a:pt x="2392383" y="306848"/>
                  <a:pt x="2366677" y="326663"/>
                </a:cubicBezTo>
                <a:cubicBezTo>
                  <a:pt x="2340971" y="346478"/>
                  <a:pt x="2314595" y="375263"/>
                  <a:pt x="2298395" y="399764"/>
                </a:cubicBezTo>
                <a:cubicBezTo>
                  <a:pt x="2282195" y="424266"/>
                  <a:pt x="2274430" y="447026"/>
                  <a:pt x="2269477" y="473669"/>
                </a:cubicBezTo>
                <a:cubicBezTo>
                  <a:pt x="2264522" y="500312"/>
                  <a:pt x="2262917" y="530839"/>
                  <a:pt x="2268673" y="559624"/>
                </a:cubicBezTo>
                <a:cubicBezTo>
                  <a:pt x="2274430" y="588409"/>
                  <a:pt x="2286346" y="621613"/>
                  <a:pt x="2304019" y="646382"/>
                </a:cubicBezTo>
                <a:cubicBezTo>
                  <a:pt x="2321692" y="671150"/>
                  <a:pt x="2347261" y="696326"/>
                  <a:pt x="2374710" y="708237"/>
                </a:cubicBezTo>
                <a:cubicBezTo>
                  <a:pt x="2402159" y="720147"/>
                  <a:pt x="2411847" y="729106"/>
                  <a:pt x="2464681" y="725909"/>
                </a:cubicBezTo>
                <a:cubicBezTo>
                  <a:pt x="2517515" y="722712"/>
                  <a:pt x="2546351" y="694714"/>
                  <a:pt x="2566702" y="664857"/>
                </a:cubicBezTo>
                <a:cubicBezTo>
                  <a:pt x="2587052" y="635001"/>
                  <a:pt x="2599929" y="584701"/>
                  <a:pt x="2586784" y="546771"/>
                </a:cubicBezTo>
                <a:cubicBezTo>
                  <a:pt x="2573639" y="508841"/>
                  <a:pt x="2544878" y="502990"/>
                  <a:pt x="2524126" y="497769"/>
                </a:cubicBezTo>
                <a:cubicBezTo>
                  <a:pt x="2503374" y="492547"/>
                  <a:pt x="2476127" y="506363"/>
                  <a:pt x="2471293" y="508048"/>
                </a:cubicBezTo>
                <a:cubicBezTo>
                  <a:pt x="2466459" y="509734"/>
                  <a:pt x="2450586" y="544467"/>
                  <a:pt x="2451025" y="548377"/>
                </a:cubicBezTo>
                <a:cubicBezTo>
                  <a:pt x="2451464" y="552287"/>
                  <a:pt x="2463236" y="533921"/>
                  <a:pt x="2473927" y="531508"/>
                </a:cubicBezTo>
                <a:cubicBezTo>
                  <a:pt x="2484619" y="529095"/>
                  <a:pt x="2504592" y="528434"/>
                  <a:pt x="2515175" y="533901"/>
                </a:cubicBezTo>
                <a:cubicBezTo>
                  <a:pt x="2525757" y="539369"/>
                  <a:pt x="2536733" y="550451"/>
                  <a:pt x="2537421" y="564312"/>
                </a:cubicBezTo>
                <a:cubicBezTo>
                  <a:pt x="2538110" y="578174"/>
                  <a:pt x="2530091" y="603390"/>
                  <a:pt x="2519306" y="617069"/>
                </a:cubicBezTo>
                <a:cubicBezTo>
                  <a:pt x="2508522" y="630747"/>
                  <a:pt x="2491458" y="643638"/>
                  <a:pt x="2472714" y="646382"/>
                </a:cubicBezTo>
                <a:cubicBezTo>
                  <a:pt x="2453970" y="649124"/>
                  <a:pt x="2425319" y="647453"/>
                  <a:pt x="2406843" y="633528"/>
                </a:cubicBezTo>
                <a:cubicBezTo>
                  <a:pt x="2388366" y="619604"/>
                  <a:pt x="2367079" y="590284"/>
                  <a:pt x="2361857" y="562837"/>
                </a:cubicBezTo>
                <a:cubicBezTo>
                  <a:pt x="2356636" y="535390"/>
                  <a:pt x="2362794" y="496564"/>
                  <a:pt x="2375514" y="468849"/>
                </a:cubicBezTo>
                <a:cubicBezTo>
                  <a:pt x="2388233" y="441135"/>
                  <a:pt x="2410592" y="411546"/>
                  <a:pt x="2438172" y="396551"/>
                </a:cubicBezTo>
                <a:cubicBezTo>
                  <a:pt x="2465752" y="381556"/>
                  <a:pt x="2506320" y="370310"/>
                  <a:pt x="2540995" y="378878"/>
                </a:cubicBezTo>
                <a:cubicBezTo>
                  <a:pt x="2575672" y="387447"/>
                  <a:pt x="2620658" y="419178"/>
                  <a:pt x="2646230" y="447963"/>
                </a:cubicBezTo>
                <a:cubicBezTo>
                  <a:pt x="2671802" y="476749"/>
                  <a:pt x="2686931" y="520663"/>
                  <a:pt x="2694428" y="551590"/>
                </a:cubicBezTo>
                <a:cubicBezTo>
                  <a:pt x="2701925" y="582518"/>
                  <a:pt x="2700319" y="603002"/>
                  <a:pt x="2691215" y="633528"/>
                </a:cubicBezTo>
                <a:cubicBezTo>
                  <a:pt x="2682111" y="664055"/>
                  <a:pt x="2663635" y="703283"/>
                  <a:pt x="2639803" y="734746"/>
                </a:cubicBezTo>
                <a:cubicBezTo>
                  <a:pt x="2615972" y="766209"/>
                  <a:pt x="2580626" y="803830"/>
                  <a:pt x="2548225" y="822307"/>
                </a:cubicBezTo>
                <a:cubicBezTo>
                  <a:pt x="2515825" y="840783"/>
                  <a:pt x="2453569" y="841051"/>
                  <a:pt x="2445402" y="845603"/>
                </a:cubicBezTo>
                <a:cubicBezTo>
                  <a:pt x="2437235" y="850155"/>
                  <a:pt x="2473116" y="854038"/>
                  <a:pt x="2499223" y="849619"/>
                </a:cubicBezTo>
                <a:cubicBezTo>
                  <a:pt x="2525331" y="845201"/>
                  <a:pt x="2571656" y="833152"/>
                  <a:pt x="2602048" y="819094"/>
                </a:cubicBezTo>
                <a:cubicBezTo>
                  <a:pt x="2632439" y="805036"/>
                  <a:pt x="2655869" y="790576"/>
                  <a:pt x="2681576" y="765272"/>
                </a:cubicBezTo>
                <a:cubicBezTo>
                  <a:pt x="2707281" y="739968"/>
                  <a:pt x="2738477" y="701676"/>
                  <a:pt x="2756283" y="667268"/>
                </a:cubicBezTo>
                <a:cubicBezTo>
                  <a:pt x="2774090" y="632859"/>
                  <a:pt x="2786273" y="600727"/>
                  <a:pt x="2788415" y="558820"/>
                </a:cubicBezTo>
                <a:cubicBezTo>
                  <a:pt x="2790558" y="516914"/>
                  <a:pt x="2784667" y="455997"/>
                  <a:pt x="2769136" y="415831"/>
                </a:cubicBezTo>
                <a:cubicBezTo>
                  <a:pt x="2754885" y="378974"/>
                  <a:pt x="2731840" y="347640"/>
                  <a:pt x="2702359" y="324912"/>
                </a:cubicBezTo>
                <a:cubicBezTo>
                  <a:pt x="2731084" y="348973"/>
                  <a:pt x="2757184" y="376929"/>
                  <a:pt x="2780427" y="403766"/>
                </a:cubicBezTo>
                <a:cubicBezTo>
                  <a:pt x="2825253" y="455524"/>
                  <a:pt x="2869616" y="584455"/>
                  <a:pt x="2885791" y="581221"/>
                </a:cubicBezTo>
                <a:cubicBezTo>
                  <a:pt x="2893878" y="579603"/>
                  <a:pt x="2895726" y="546446"/>
                  <a:pt x="2893589" y="50566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0070C0"/>
              </a:gs>
              <a:gs pos="58000">
                <a:srgbClr val="0070C0"/>
              </a:gs>
              <a:gs pos="71001">
                <a:srgbClr val="002060"/>
              </a:gs>
              <a:gs pos="94000">
                <a:srgbClr val="EBDAD4"/>
              </a:gs>
              <a:gs pos="100000">
                <a:srgbClr val="002060"/>
              </a:gs>
            </a:gsLst>
            <a:path path="circle">
              <a:fillToRect l="50000" t="50000" r="50000" b="50000"/>
            </a:path>
            <a:tileRect/>
          </a:gra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flipH="1">
            <a:off x="2051720" y="2539701"/>
            <a:ext cx="2441267" cy="1768405"/>
          </a:xfrm>
          <a:custGeom>
            <a:avLst/>
            <a:gdLst/>
            <a:ahLst/>
            <a:cxnLst/>
            <a:rect l="l" t="t" r="r" b="b"/>
            <a:pathLst>
              <a:path w="2894409" h="2096652">
                <a:moveTo>
                  <a:pt x="1205297" y="1753886"/>
                </a:moveTo>
                <a:cubicBezTo>
                  <a:pt x="1204373" y="1795477"/>
                  <a:pt x="1190047" y="1839378"/>
                  <a:pt x="1166479" y="1873113"/>
                </a:cubicBezTo>
                <a:cubicBezTo>
                  <a:pt x="1142911" y="1906847"/>
                  <a:pt x="1101320" y="1938734"/>
                  <a:pt x="1063888" y="1956295"/>
                </a:cubicBezTo>
                <a:cubicBezTo>
                  <a:pt x="1026456" y="1973855"/>
                  <a:pt x="981631" y="1974780"/>
                  <a:pt x="941888" y="1978476"/>
                </a:cubicBezTo>
                <a:cubicBezTo>
                  <a:pt x="920589" y="1980458"/>
                  <a:pt x="890793" y="1978192"/>
                  <a:pt x="866584" y="1976893"/>
                </a:cubicBezTo>
                <a:cubicBezTo>
                  <a:pt x="892877" y="1972366"/>
                  <a:pt x="938362" y="1960452"/>
                  <a:pt x="968343" y="1946584"/>
                </a:cubicBezTo>
                <a:cubicBezTo>
                  <a:pt x="998735" y="1932526"/>
                  <a:pt x="1022165" y="1918067"/>
                  <a:pt x="1047871" y="1892762"/>
                </a:cubicBezTo>
                <a:cubicBezTo>
                  <a:pt x="1073577" y="1867458"/>
                  <a:pt x="1104772" y="1829167"/>
                  <a:pt x="1122579" y="1794758"/>
                </a:cubicBezTo>
                <a:cubicBezTo>
                  <a:pt x="1140385" y="1760350"/>
                  <a:pt x="1152568" y="1728217"/>
                  <a:pt x="1154711" y="1686311"/>
                </a:cubicBezTo>
                <a:cubicBezTo>
                  <a:pt x="1156853" y="1644405"/>
                  <a:pt x="1150962" y="1583487"/>
                  <a:pt x="1135432" y="1543321"/>
                </a:cubicBezTo>
                <a:lnTo>
                  <a:pt x="1113726" y="1504358"/>
                </a:lnTo>
                <a:lnTo>
                  <a:pt x="1138751" y="1526523"/>
                </a:lnTo>
                <a:cubicBezTo>
                  <a:pt x="1180804" y="1567189"/>
                  <a:pt x="1180341" y="1585674"/>
                  <a:pt x="1191433" y="1623568"/>
                </a:cubicBezTo>
                <a:cubicBezTo>
                  <a:pt x="1202524" y="1661462"/>
                  <a:pt x="1206221" y="1712295"/>
                  <a:pt x="1205297" y="1753886"/>
                </a:cubicBezTo>
                <a:close/>
                <a:moveTo>
                  <a:pt x="1219386" y="342766"/>
                </a:moveTo>
                <a:cubicBezTo>
                  <a:pt x="1220310" y="384357"/>
                  <a:pt x="1216613" y="435190"/>
                  <a:pt x="1205522" y="473084"/>
                </a:cubicBezTo>
                <a:cubicBezTo>
                  <a:pt x="1194430" y="510978"/>
                  <a:pt x="1194893" y="529463"/>
                  <a:pt x="1152840" y="570129"/>
                </a:cubicBezTo>
                <a:lnTo>
                  <a:pt x="1127815" y="592294"/>
                </a:lnTo>
                <a:lnTo>
                  <a:pt x="1149521" y="553331"/>
                </a:lnTo>
                <a:cubicBezTo>
                  <a:pt x="1165051" y="513165"/>
                  <a:pt x="1170942" y="452247"/>
                  <a:pt x="1168800" y="410341"/>
                </a:cubicBezTo>
                <a:cubicBezTo>
                  <a:pt x="1166657" y="368435"/>
                  <a:pt x="1154474" y="336302"/>
                  <a:pt x="1136668" y="301894"/>
                </a:cubicBezTo>
                <a:cubicBezTo>
                  <a:pt x="1118861" y="267485"/>
                  <a:pt x="1087666" y="229194"/>
                  <a:pt x="1061960" y="203890"/>
                </a:cubicBezTo>
                <a:cubicBezTo>
                  <a:pt x="1036254" y="178585"/>
                  <a:pt x="1012824" y="164126"/>
                  <a:pt x="982432" y="150068"/>
                </a:cubicBezTo>
                <a:cubicBezTo>
                  <a:pt x="952451" y="136200"/>
                  <a:pt x="906966" y="124286"/>
                  <a:pt x="880673" y="119759"/>
                </a:cubicBezTo>
                <a:cubicBezTo>
                  <a:pt x="904882" y="118460"/>
                  <a:pt x="934678" y="116194"/>
                  <a:pt x="955977" y="118176"/>
                </a:cubicBezTo>
                <a:cubicBezTo>
                  <a:pt x="995720" y="121872"/>
                  <a:pt x="1040545" y="122797"/>
                  <a:pt x="1077977" y="140357"/>
                </a:cubicBezTo>
                <a:cubicBezTo>
                  <a:pt x="1115409" y="157918"/>
                  <a:pt x="1157000" y="189805"/>
                  <a:pt x="1180568" y="223539"/>
                </a:cubicBezTo>
                <a:cubicBezTo>
                  <a:pt x="1204136" y="257274"/>
                  <a:pt x="1218462" y="301175"/>
                  <a:pt x="1219386" y="342766"/>
                </a:cubicBezTo>
                <a:close/>
                <a:moveTo>
                  <a:pt x="2879500" y="1590988"/>
                </a:moveTo>
                <a:cubicBezTo>
                  <a:pt x="2881638" y="1550206"/>
                  <a:pt x="2879789" y="1517049"/>
                  <a:pt x="2871702" y="1515431"/>
                </a:cubicBezTo>
                <a:cubicBezTo>
                  <a:pt x="2855527" y="1512197"/>
                  <a:pt x="2811164" y="1641128"/>
                  <a:pt x="2766338" y="1692886"/>
                </a:cubicBezTo>
                <a:cubicBezTo>
                  <a:pt x="2743095" y="1719723"/>
                  <a:pt x="2716995" y="1747679"/>
                  <a:pt x="2688270" y="1771740"/>
                </a:cubicBezTo>
                <a:cubicBezTo>
                  <a:pt x="2717751" y="1749012"/>
                  <a:pt x="2740796" y="1717678"/>
                  <a:pt x="2755047" y="1680821"/>
                </a:cubicBezTo>
                <a:cubicBezTo>
                  <a:pt x="2770578" y="1640655"/>
                  <a:pt x="2776469" y="1579738"/>
                  <a:pt x="2774326" y="1537832"/>
                </a:cubicBezTo>
                <a:cubicBezTo>
                  <a:pt x="2772184" y="1495925"/>
                  <a:pt x="2760001" y="1463793"/>
                  <a:pt x="2742194" y="1429384"/>
                </a:cubicBezTo>
                <a:cubicBezTo>
                  <a:pt x="2724388" y="1394976"/>
                  <a:pt x="2693192" y="1356684"/>
                  <a:pt x="2667487" y="1331380"/>
                </a:cubicBezTo>
                <a:cubicBezTo>
                  <a:pt x="2641780" y="1306076"/>
                  <a:pt x="2618350" y="1291616"/>
                  <a:pt x="2587959" y="1277558"/>
                </a:cubicBezTo>
                <a:cubicBezTo>
                  <a:pt x="2557567" y="1263500"/>
                  <a:pt x="2511242" y="1251451"/>
                  <a:pt x="2485134" y="1247033"/>
                </a:cubicBezTo>
                <a:cubicBezTo>
                  <a:pt x="2459027" y="1242614"/>
                  <a:pt x="2423146" y="1246497"/>
                  <a:pt x="2431313" y="1251049"/>
                </a:cubicBezTo>
                <a:cubicBezTo>
                  <a:pt x="2439480" y="1255601"/>
                  <a:pt x="2501736" y="1255869"/>
                  <a:pt x="2534136" y="1274345"/>
                </a:cubicBezTo>
                <a:cubicBezTo>
                  <a:pt x="2566537" y="1292822"/>
                  <a:pt x="2601883" y="1330443"/>
                  <a:pt x="2625714" y="1361906"/>
                </a:cubicBezTo>
                <a:cubicBezTo>
                  <a:pt x="2649546" y="1393369"/>
                  <a:pt x="2668022" y="1432597"/>
                  <a:pt x="2677126" y="1463124"/>
                </a:cubicBezTo>
                <a:cubicBezTo>
                  <a:pt x="2686230" y="1493650"/>
                  <a:pt x="2687836" y="1514134"/>
                  <a:pt x="2680339" y="1545062"/>
                </a:cubicBezTo>
                <a:cubicBezTo>
                  <a:pt x="2672842" y="1575989"/>
                  <a:pt x="2657713" y="1619903"/>
                  <a:pt x="2632141" y="1648689"/>
                </a:cubicBezTo>
                <a:cubicBezTo>
                  <a:pt x="2606569" y="1677474"/>
                  <a:pt x="2561583" y="1709205"/>
                  <a:pt x="2526906" y="1717774"/>
                </a:cubicBezTo>
                <a:cubicBezTo>
                  <a:pt x="2492231" y="1726342"/>
                  <a:pt x="2451663" y="1715096"/>
                  <a:pt x="2424083" y="1700101"/>
                </a:cubicBezTo>
                <a:cubicBezTo>
                  <a:pt x="2396503" y="1685106"/>
                  <a:pt x="2374144" y="1655517"/>
                  <a:pt x="2361425" y="1627803"/>
                </a:cubicBezTo>
                <a:cubicBezTo>
                  <a:pt x="2348705" y="1600088"/>
                  <a:pt x="2342547" y="1561262"/>
                  <a:pt x="2347768" y="1533815"/>
                </a:cubicBezTo>
                <a:cubicBezTo>
                  <a:pt x="2352990" y="1506368"/>
                  <a:pt x="2374277" y="1477048"/>
                  <a:pt x="2392754" y="1463124"/>
                </a:cubicBezTo>
                <a:cubicBezTo>
                  <a:pt x="2411230" y="1449199"/>
                  <a:pt x="2439881" y="1447528"/>
                  <a:pt x="2458625" y="1450270"/>
                </a:cubicBezTo>
                <a:cubicBezTo>
                  <a:pt x="2477369" y="1453014"/>
                  <a:pt x="2494433" y="1465905"/>
                  <a:pt x="2505217" y="1479583"/>
                </a:cubicBezTo>
                <a:cubicBezTo>
                  <a:pt x="2516002" y="1493262"/>
                  <a:pt x="2524021" y="1518478"/>
                  <a:pt x="2523332" y="1532340"/>
                </a:cubicBezTo>
                <a:cubicBezTo>
                  <a:pt x="2522644" y="1546201"/>
                  <a:pt x="2511668" y="1557283"/>
                  <a:pt x="2501086" y="1562751"/>
                </a:cubicBezTo>
                <a:cubicBezTo>
                  <a:pt x="2490503" y="1568218"/>
                  <a:pt x="2470530" y="1567557"/>
                  <a:pt x="2459838" y="1565144"/>
                </a:cubicBezTo>
                <a:cubicBezTo>
                  <a:pt x="2449147" y="1562731"/>
                  <a:pt x="2437375" y="1544365"/>
                  <a:pt x="2436936" y="1548275"/>
                </a:cubicBezTo>
                <a:cubicBezTo>
                  <a:pt x="2436497" y="1552185"/>
                  <a:pt x="2452370" y="1586918"/>
                  <a:pt x="2457204" y="1588604"/>
                </a:cubicBezTo>
                <a:cubicBezTo>
                  <a:pt x="2462038" y="1590289"/>
                  <a:pt x="2489285" y="1604105"/>
                  <a:pt x="2510037" y="1598883"/>
                </a:cubicBezTo>
                <a:cubicBezTo>
                  <a:pt x="2530789" y="1593662"/>
                  <a:pt x="2559550" y="1587811"/>
                  <a:pt x="2572695" y="1549881"/>
                </a:cubicBezTo>
                <a:cubicBezTo>
                  <a:pt x="2585840" y="1511951"/>
                  <a:pt x="2572963" y="1461651"/>
                  <a:pt x="2552613" y="1431795"/>
                </a:cubicBezTo>
                <a:cubicBezTo>
                  <a:pt x="2532262" y="1401938"/>
                  <a:pt x="2503426" y="1373940"/>
                  <a:pt x="2450592" y="1370743"/>
                </a:cubicBezTo>
                <a:cubicBezTo>
                  <a:pt x="2397758" y="1367546"/>
                  <a:pt x="2388070" y="1376505"/>
                  <a:pt x="2360621" y="1388415"/>
                </a:cubicBezTo>
                <a:cubicBezTo>
                  <a:pt x="2333172" y="1400326"/>
                  <a:pt x="2307603" y="1425502"/>
                  <a:pt x="2289930" y="1450270"/>
                </a:cubicBezTo>
                <a:cubicBezTo>
                  <a:pt x="2272257" y="1475039"/>
                  <a:pt x="2260341" y="1508243"/>
                  <a:pt x="2254584" y="1537028"/>
                </a:cubicBezTo>
                <a:cubicBezTo>
                  <a:pt x="2248828" y="1565813"/>
                  <a:pt x="2250433" y="1596340"/>
                  <a:pt x="2255388" y="1622983"/>
                </a:cubicBezTo>
                <a:cubicBezTo>
                  <a:pt x="2260341" y="1649626"/>
                  <a:pt x="2268106" y="1672386"/>
                  <a:pt x="2284306" y="1696888"/>
                </a:cubicBezTo>
                <a:cubicBezTo>
                  <a:pt x="2300506" y="1721389"/>
                  <a:pt x="2326882" y="1750174"/>
                  <a:pt x="2352588" y="1769989"/>
                </a:cubicBezTo>
                <a:cubicBezTo>
                  <a:pt x="2378294" y="1789804"/>
                  <a:pt x="2403866" y="1806406"/>
                  <a:pt x="2438543" y="1815778"/>
                </a:cubicBezTo>
                <a:cubicBezTo>
                  <a:pt x="2473219" y="1825150"/>
                  <a:pt x="2520213" y="1832380"/>
                  <a:pt x="2560646" y="1826221"/>
                </a:cubicBezTo>
                <a:cubicBezTo>
                  <a:pt x="2596222" y="1820802"/>
                  <a:pt x="2637395" y="1806987"/>
                  <a:pt x="2668517" y="1786720"/>
                </a:cubicBezTo>
                <a:cubicBezTo>
                  <a:pt x="2648104" y="1803246"/>
                  <a:pt x="2625954" y="1816660"/>
                  <a:pt x="2602748" y="1825976"/>
                </a:cubicBezTo>
                <a:cubicBezTo>
                  <a:pt x="2539437" y="1851393"/>
                  <a:pt x="2457642" y="1845386"/>
                  <a:pt x="2386475" y="1845386"/>
                </a:cubicBezTo>
                <a:cubicBezTo>
                  <a:pt x="2315309" y="1845386"/>
                  <a:pt x="2248764" y="1841688"/>
                  <a:pt x="2175749" y="1825976"/>
                </a:cubicBezTo>
                <a:cubicBezTo>
                  <a:pt x="2102734" y="1810265"/>
                  <a:pt x="2027870" y="1785310"/>
                  <a:pt x="1948386" y="1751113"/>
                </a:cubicBezTo>
                <a:cubicBezTo>
                  <a:pt x="1868901" y="1716917"/>
                  <a:pt x="1822227" y="1686416"/>
                  <a:pt x="1698841" y="1620795"/>
                </a:cubicBezTo>
                <a:cubicBezTo>
                  <a:pt x="1698841" y="1620795"/>
                  <a:pt x="1359182" y="1433636"/>
                  <a:pt x="1208069" y="1357386"/>
                </a:cubicBezTo>
                <a:cubicBezTo>
                  <a:pt x="1056956" y="1281137"/>
                  <a:pt x="929873" y="1210894"/>
                  <a:pt x="792161" y="1163296"/>
                </a:cubicBezTo>
                <a:cubicBezTo>
                  <a:pt x="654449" y="1115698"/>
                  <a:pt x="511192" y="1090281"/>
                  <a:pt x="381798" y="1071796"/>
                </a:cubicBezTo>
                <a:cubicBezTo>
                  <a:pt x="284753" y="1057932"/>
                  <a:pt x="153655" y="1047967"/>
                  <a:pt x="74481" y="1048336"/>
                </a:cubicBezTo>
                <a:cubicBezTo>
                  <a:pt x="48090" y="1048459"/>
                  <a:pt x="27468" y="1049730"/>
                  <a:pt x="15799" y="1052387"/>
                </a:cubicBezTo>
                <a:cubicBezTo>
                  <a:pt x="-30876" y="1063016"/>
                  <a:pt x="34284" y="1112925"/>
                  <a:pt x="101753" y="1135568"/>
                </a:cubicBezTo>
                <a:cubicBezTo>
                  <a:pt x="169223" y="1158213"/>
                  <a:pt x="349912" y="1175773"/>
                  <a:pt x="440026" y="1196569"/>
                </a:cubicBezTo>
                <a:cubicBezTo>
                  <a:pt x="530139" y="1217365"/>
                  <a:pt x="609162" y="1238160"/>
                  <a:pt x="692343" y="1268660"/>
                </a:cubicBezTo>
                <a:cubicBezTo>
                  <a:pt x="775525" y="1299160"/>
                  <a:pt x="864714" y="1336592"/>
                  <a:pt x="939115" y="1379569"/>
                </a:cubicBezTo>
                <a:cubicBezTo>
                  <a:pt x="955573" y="1389076"/>
                  <a:pt x="972460" y="1399577"/>
                  <a:pt x="989121" y="1410784"/>
                </a:cubicBezTo>
                <a:cubicBezTo>
                  <a:pt x="973132" y="1404247"/>
                  <a:pt x="956549" y="1400286"/>
                  <a:pt x="941030" y="1397922"/>
                </a:cubicBezTo>
                <a:cubicBezTo>
                  <a:pt x="900597" y="1391763"/>
                  <a:pt x="853603" y="1398993"/>
                  <a:pt x="818927" y="1408365"/>
                </a:cubicBezTo>
                <a:cubicBezTo>
                  <a:pt x="784250" y="1417737"/>
                  <a:pt x="758678" y="1434338"/>
                  <a:pt x="732972" y="1454153"/>
                </a:cubicBezTo>
                <a:cubicBezTo>
                  <a:pt x="707266" y="1473968"/>
                  <a:pt x="680891" y="1502754"/>
                  <a:pt x="664691" y="1527255"/>
                </a:cubicBezTo>
                <a:cubicBezTo>
                  <a:pt x="648491" y="1551756"/>
                  <a:pt x="640725" y="1574516"/>
                  <a:pt x="635772" y="1601160"/>
                </a:cubicBezTo>
                <a:cubicBezTo>
                  <a:pt x="630818" y="1627803"/>
                  <a:pt x="629212" y="1658329"/>
                  <a:pt x="634968" y="1687114"/>
                </a:cubicBezTo>
                <a:cubicBezTo>
                  <a:pt x="640725" y="1715899"/>
                  <a:pt x="652641" y="1749103"/>
                  <a:pt x="670314" y="1773872"/>
                </a:cubicBezTo>
                <a:cubicBezTo>
                  <a:pt x="687987" y="1798641"/>
                  <a:pt x="713556" y="1823816"/>
                  <a:pt x="741006" y="1835727"/>
                </a:cubicBezTo>
                <a:cubicBezTo>
                  <a:pt x="768455" y="1847637"/>
                  <a:pt x="778142" y="1856597"/>
                  <a:pt x="830977" y="1853400"/>
                </a:cubicBezTo>
                <a:cubicBezTo>
                  <a:pt x="883810" y="1850203"/>
                  <a:pt x="912647" y="1822205"/>
                  <a:pt x="932997" y="1792349"/>
                </a:cubicBezTo>
                <a:cubicBezTo>
                  <a:pt x="953348" y="1762492"/>
                  <a:pt x="966224" y="1712191"/>
                  <a:pt x="953080" y="1674261"/>
                </a:cubicBezTo>
                <a:cubicBezTo>
                  <a:pt x="939935" y="1636332"/>
                  <a:pt x="911174" y="1630481"/>
                  <a:pt x="890421" y="1625259"/>
                </a:cubicBezTo>
                <a:cubicBezTo>
                  <a:pt x="869669" y="1620038"/>
                  <a:pt x="842422" y="1633853"/>
                  <a:pt x="837588" y="1635538"/>
                </a:cubicBezTo>
                <a:cubicBezTo>
                  <a:pt x="832755" y="1637224"/>
                  <a:pt x="816881" y="1671958"/>
                  <a:pt x="817320" y="1675868"/>
                </a:cubicBezTo>
                <a:cubicBezTo>
                  <a:pt x="817759" y="1679778"/>
                  <a:pt x="829531" y="1661411"/>
                  <a:pt x="840222" y="1658998"/>
                </a:cubicBezTo>
                <a:cubicBezTo>
                  <a:pt x="850914" y="1656586"/>
                  <a:pt x="870887" y="1655925"/>
                  <a:pt x="881470" y="1661392"/>
                </a:cubicBezTo>
                <a:cubicBezTo>
                  <a:pt x="892052" y="1666860"/>
                  <a:pt x="903028" y="1677942"/>
                  <a:pt x="903717" y="1691803"/>
                </a:cubicBezTo>
                <a:cubicBezTo>
                  <a:pt x="904405" y="1705664"/>
                  <a:pt x="896386" y="1730881"/>
                  <a:pt x="885602" y="1744559"/>
                </a:cubicBezTo>
                <a:cubicBezTo>
                  <a:pt x="874817" y="1758237"/>
                  <a:pt x="857753" y="1771129"/>
                  <a:pt x="839009" y="1773872"/>
                </a:cubicBezTo>
                <a:cubicBezTo>
                  <a:pt x="820265" y="1776616"/>
                  <a:pt x="791615" y="1774943"/>
                  <a:pt x="773138" y="1761019"/>
                </a:cubicBezTo>
                <a:cubicBezTo>
                  <a:pt x="754662" y="1747095"/>
                  <a:pt x="733374" y="1717774"/>
                  <a:pt x="728152" y="1690327"/>
                </a:cubicBezTo>
                <a:cubicBezTo>
                  <a:pt x="722931" y="1662881"/>
                  <a:pt x="729090" y="1624054"/>
                  <a:pt x="741809" y="1596340"/>
                </a:cubicBezTo>
                <a:cubicBezTo>
                  <a:pt x="754528" y="1568625"/>
                  <a:pt x="776887" y="1539037"/>
                  <a:pt x="804467" y="1524041"/>
                </a:cubicBezTo>
                <a:cubicBezTo>
                  <a:pt x="832048" y="1509047"/>
                  <a:pt x="872615" y="1497800"/>
                  <a:pt x="907291" y="1506369"/>
                </a:cubicBezTo>
                <a:cubicBezTo>
                  <a:pt x="941967" y="1514937"/>
                  <a:pt x="986953" y="1546668"/>
                  <a:pt x="1012525" y="1575453"/>
                </a:cubicBezTo>
                <a:cubicBezTo>
                  <a:pt x="1038097" y="1604239"/>
                  <a:pt x="1053226" y="1648153"/>
                  <a:pt x="1060723" y="1679081"/>
                </a:cubicBezTo>
                <a:cubicBezTo>
                  <a:pt x="1068221" y="1710009"/>
                  <a:pt x="1066614" y="1730493"/>
                  <a:pt x="1057510" y="1761019"/>
                </a:cubicBezTo>
                <a:cubicBezTo>
                  <a:pt x="1048406" y="1791545"/>
                  <a:pt x="1029930" y="1830773"/>
                  <a:pt x="1006098" y="1862237"/>
                </a:cubicBezTo>
                <a:cubicBezTo>
                  <a:pt x="982267" y="1893699"/>
                  <a:pt x="946921" y="1931321"/>
                  <a:pt x="914521" y="1949797"/>
                </a:cubicBezTo>
                <a:cubicBezTo>
                  <a:pt x="882121" y="1968274"/>
                  <a:pt x="819864" y="1968541"/>
                  <a:pt x="811697" y="1973094"/>
                </a:cubicBezTo>
                <a:lnTo>
                  <a:pt x="812990" y="1976263"/>
                </a:lnTo>
                <a:lnTo>
                  <a:pt x="825559" y="1978432"/>
                </a:lnTo>
                <a:lnTo>
                  <a:pt x="825434" y="1978476"/>
                </a:lnTo>
                <a:cubicBezTo>
                  <a:pt x="818040" y="1985870"/>
                  <a:pt x="858245" y="2009438"/>
                  <a:pt x="897525" y="2022840"/>
                </a:cubicBezTo>
                <a:cubicBezTo>
                  <a:pt x="936805" y="2036241"/>
                  <a:pt x="1009358" y="2056112"/>
                  <a:pt x="1061115" y="2058885"/>
                </a:cubicBezTo>
                <a:cubicBezTo>
                  <a:pt x="1112872" y="2061658"/>
                  <a:pt x="1171561" y="2053802"/>
                  <a:pt x="1208068" y="2039476"/>
                </a:cubicBezTo>
                <a:cubicBezTo>
                  <a:pt x="1244575" y="2025150"/>
                  <a:pt x="1257978" y="2005741"/>
                  <a:pt x="1280160" y="1972930"/>
                </a:cubicBezTo>
                <a:cubicBezTo>
                  <a:pt x="1302342" y="1940120"/>
                  <a:pt x="1331455" y="1880506"/>
                  <a:pt x="1341160" y="1842613"/>
                </a:cubicBezTo>
                <a:cubicBezTo>
                  <a:pt x="1350865" y="1804719"/>
                  <a:pt x="1346243" y="1781151"/>
                  <a:pt x="1338387" y="1745567"/>
                </a:cubicBezTo>
                <a:cubicBezTo>
                  <a:pt x="1331242" y="1713204"/>
                  <a:pt x="1295043" y="1636877"/>
                  <a:pt x="1294024" y="1629113"/>
                </a:cubicBezTo>
                <a:cubicBezTo>
                  <a:pt x="1300494" y="1636970"/>
                  <a:pt x="1355024" y="1743719"/>
                  <a:pt x="1377205" y="1792704"/>
                </a:cubicBezTo>
                <a:cubicBezTo>
                  <a:pt x="1399387" y="1841688"/>
                  <a:pt x="1400311" y="1881894"/>
                  <a:pt x="1427114" y="1923022"/>
                </a:cubicBezTo>
                <a:cubicBezTo>
                  <a:pt x="1453917" y="1964150"/>
                  <a:pt x="1503365" y="2010825"/>
                  <a:pt x="1538023" y="2039476"/>
                </a:cubicBezTo>
                <a:cubicBezTo>
                  <a:pt x="1572682" y="2068128"/>
                  <a:pt x="1617508" y="2105097"/>
                  <a:pt x="1635068" y="2094931"/>
                </a:cubicBezTo>
                <a:cubicBezTo>
                  <a:pt x="1652628" y="2084764"/>
                  <a:pt x="1647083" y="2018681"/>
                  <a:pt x="1643386" y="1978476"/>
                </a:cubicBezTo>
                <a:cubicBezTo>
                  <a:pt x="1639689" y="1938272"/>
                  <a:pt x="1627674" y="1891136"/>
                  <a:pt x="1612886" y="1853704"/>
                </a:cubicBezTo>
                <a:cubicBezTo>
                  <a:pt x="1598098" y="1816272"/>
                  <a:pt x="1574993" y="1786696"/>
                  <a:pt x="1554660" y="1753886"/>
                </a:cubicBezTo>
                <a:cubicBezTo>
                  <a:pt x="1542863" y="1734849"/>
                  <a:pt x="1524844" y="1708036"/>
                  <a:pt x="1510898" y="1687248"/>
                </a:cubicBezTo>
                <a:lnTo>
                  <a:pt x="1492022" y="1661263"/>
                </a:lnTo>
                <a:cubicBezTo>
                  <a:pt x="1489039" y="1655568"/>
                  <a:pt x="1489012" y="1653465"/>
                  <a:pt x="1490887" y="1656840"/>
                </a:cubicBezTo>
                <a:cubicBezTo>
                  <a:pt x="1492828" y="1660332"/>
                  <a:pt x="1500795" y="1672214"/>
                  <a:pt x="1510898" y="1687248"/>
                </a:cubicBezTo>
                <a:lnTo>
                  <a:pt x="1526932" y="1703977"/>
                </a:lnTo>
                <a:cubicBezTo>
                  <a:pt x="1560667" y="1734477"/>
                  <a:pt x="1634606" y="1802408"/>
                  <a:pt x="1693295" y="1839840"/>
                </a:cubicBezTo>
                <a:cubicBezTo>
                  <a:pt x="1751985" y="1877272"/>
                  <a:pt x="1805129" y="1899916"/>
                  <a:pt x="1879068" y="1928567"/>
                </a:cubicBezTo>
                <a:cubicBezTo>
                  <a:pt x="1953007" y="1957219"/>
                  <a:pt x="2048666" y="1992802"/>
                  <a:pt x="2136931" y="2011749"/>
                </a:cubicBezTo>
                <a:cubicBezTo>
                  <a:pt x="2225195" y="2030696"/>
                  <a:pt x="2327325" y="2044097"/>
                  <a:pt x="2408658" y="2042249"/>
                </a:cubicBezTo>
                <a:cubicBezTo>
                  <a:pt x="2489991" y="2040401"/>
                  <a:pt x="2563468" y="2024226"/>
                  <a:pt x="2624930" y="2000658"/>
                </a:cubicBezTo>
                <a:cubicBezTo>
                  <a:pt x="2686391" y="1977090"/>
                  <a:pt x="2737687" y="1948901"/>
                  <a:pt x="2777429" y="1900840"/>
                </a:cubicBezTo>
                <a:cubicBezTo>
                  <a:pt x="2817172" y="1852779"/>
                  <a:pt x="2847672" y="1776529"/>
                  <a:pt x="2863384" y="1712295"/>
                </a:cubicBezTo>
                <a:cubicBezTo>
                  <a:pt x="2871240" y="1680177"/>
                  <a:pt x="2877363" y="1631770"/>
                  <a:pt x="2879500" y="1590988"/>
                </a:cubicBezTo>
                <a:close/>
                <a:moveTo>
                  <a:pt x="2893589" y="505664"/>
                </a:moveTo>
                <a:cubicBezTo>
                  <a:pt x="2891452" y="464882"/>
                  <a:pt x="2885328" y="416475"/>
                  <a:pt x="2877473" y="384357"/>
                </a:cubicBezTo>
                <a:cubicBezTo>
                  <a:pt x="2861761" y="320123"/>
                  <a:pt x="2831261" y="243873"/>
                  <a:pt x="2791518" y="195812"/>
                </a:cubicBezTo>
                <a:cubicBezTo>
                  <a:pt x="2751776" y="147751"/>
                  <a:pt x="2700480" y="119562"/>
                  <a:pt x="2639019" y="95994"/>
                </a:cubicBezTo>
                <a:cubicBezTo>
                  <a:pt x="2577557" y="72426"/>
                  <a:pt x="2504080" y="56251"/>
                  <a:pt x="2422747" y="54403"/>
                </a:cubicBezTo>
                <a:cubicBezTo>
                  <a:pt x="2341414" y="52555"/>
                  <a:pt x="2239284" y="65956"/>
                  <a:pt x="2151020" y="84903"/>
                </a:cubicBezTo>
                <a:cubicBezTo>
                  <a:pt x="2062755" y="103850"/>
                  <a:pt x="1967096" y="139433"/>
                  <a:pt x="1893157" y="168085"/>
                </a:cubicBezTo>
                <a:cubicBezTo>
                  <a:pt x="1819218" y="196736"/>
                  <a:pt x="1766074" y="219380"/>
                  <a:pt x="1707384" y="256812"/>
                </a:cubicBezTo>
                <a:cubicBezTo>
                  <a:pt x="1648695" y="294244"/>
                  <a:pt x="1574756" y="362175"/>
                  <a:pt x="1541021" y="392675"/>
                </a:cubicBezTo>
                <a:lnTo>
                  <a:pt x="1524987" y="409404"/>
                </a:lnTo>
                <a:cubicBezTo>
                  <a:pt x="1514884" y="424438"/>
                  <a:pt x="1506917" y="436320"/>
                  <a:pt x="1504976" y="439812"/>
                </a:cubicBezTo>
                <a:cubicBezTo>
                  <a:pt x="1501226" y="446562"/>
                  <a:pt x="1505084" y="431402"/>
                  <a:pt x="1524987" y="409404"/>
                </a:cubicBezTo>
                <a:cubicBezTo>
                  <a:pt x="1538933" y="388616"/>
                  <a:pt x="1556952" y="361803"/>
                  <a:pt x="1568749" y="342766"/>
                </a:cubicBezTo>
                <a:cubicBezTo>
                  <a:pt x="1589082" y="309956"/>
                  <a:pt x="1612187" y="280380"/>
                  <a:pt x="1626975" y="242948"/>
                </a:cubicBezTo>
                <a:cubicBezTo>
                  <a:pt x="1641763" y="205516"/>
                  <a:pt x="1653778" y="158380"/>
                  <a:pt x="1657475" y="118176"/>
                </a:cubicBezTo>
                <a:cubicBezTo>
                  <a:pt x="1661172" y="77971"/>
                  <a:pt x="1666717" y="11888"/>
                  <a:pt x="1649157" y="1721"/>
                </a:cubicBezTo>
                <a:cubicBezTo>
                  <a:pt x="1631597" y="-8445"/>
                  <a:pt x="1586771" y="28524"/>
                  <a:pt x="1552112" y="57176"/>
                </a:cubicBezTo>
                <a:cubicBezTo>
                  <a:pt x="1517454" y="85827"/>
                  <a:pt x="1468006" y="132502"/>
                  <a:pt x="1441203" y="173630"/>
                </a:cubicBezTo>
                <a:cubicBezTo>
                  <a:pt x="1414400" y="214758"/>
                  <a:pt x="1413476" y="254964"/>
                  <a:pt x="1391294" y="303948"/>
                </a:cubicBezTo>
                <a:cubicBezTo>
                  <a:pt x="1369113" y="352933"/>
                  <a:pt x="1314583" y="459682"/>
                  <a:pt x="1308113" y="467539"/>
                </a:cubicBezTo>
                <a:cubicBezTo>
                  <a:pt x="1309132" y="459775"/>
                  <a:pt x="1345331" y="383448"/>
                  <a:pt x="1352476" y="351085"/>
                </a:cubicBezTo>
                <a:cubicBezTo>
                  <a:pt x="1360332" y="315501"/>
                  <a:pt x="1364954" y="291933"/>
                  <a:pt x="1355249" y="254039"/>
                </a:cubicBezTo>
                <a:cubicBezTo>
                  <a:pt x="1345544" y="216146"/>
                  <a:pt x="1316431" y="156532"/>
                  <a:pt x="1294249" y="123722"/>
                </a:cubicBezTo>
                <a:cubicBezTo>
                  <a:pt x="1272067" y="90911"/>
                  <a:pt x="1258664" y="71502"/>
                  <a:pt x="1222157" y="57176"/>
                </a:cubicBezTo>
                <a:cubicBezTo>
                  <a:pt x="1185650" y="42850"/>
                  <a:pt x="1126961" y="34994"/>
                  <a:pt x="1075204" y="37767"/>
                </a:cubicBezTo>
                <a:cubicBezTo>
                  <a:pt x="1023447" y="40540"/>
                  <a:pt x="950894" y="60411"/>
                  <a:pt x="911614" y="73812"/>
                </a:cubicBezTo>
                <a:cubicBezTo>
                  <a:pt x="872334" y="87214"/>
                  <a:pt x="832129" y="110782"/>
                  <a:pt x="839523" y="118176"/>
                </a:cubicBezTo>
                <a:lnTo>
                  <a:pt x="839648" y="118220"/>
                </a:lnTo>
                <a:lnTo>
                  <a:pt x="827079" y="120389"/>
                </a:lnTo>
                <a:lnTo>
                  <a:pt x="825786" y="123558"/>
                </a:lnTo>
                <a:cubicBezTo>
                  <a:pt x="833953" y="128111"/>
                  <a:pt x="896210" y="128378"/>
                  <a:pt x="928610" y="146855"/>
                </a:cubicBezTo>
                <a:cubicBezTo>
                  <a:pt x="961010" y="165331"/>
                  <a:pt x="996356" y="202953"/>
                  <a:pt x="1020187" y="234415"/>
                </a:cubicBezTo>
                <a:cubicBezTo>
                  <a:pt x="1044019" y="265879"/>
                  <a:pt x="1062495" y="305107"/>
                  <a:pt x="1071599" y="335633"/>
                </a:cubicBezTo>
                <a:cubicBezTo>
                  <a:pt x="1080703" y="366159"/>
                  <a:pt x="1082310" y="386643"/>
                  <a:pt x="1074812" y="417571"/>
                </a:cubicBezTo>
                <a:cubicBezTo>
                  <a:pt x="1067315" y="448499"/>
                  <a:pt x="1052186" y="492413"/>
                  <a:pt x="1026614" y="521199"/>
                </a:cubicBezTo>
                <a:cubicBezTo>
                  <a:pt x="1001042" y="549984"/>
                  <a:pt x="956056" y="581715"/>
                  <a:pt x="921380" y="590283"/>
                </a:cubicBezTo>
                <a:cubicBezTo>
                  <a:pt x="886704" y="598852"/>
                  <a:pt x="846137" y="587605"/>
                  <a:pt x="818556" y="572611"/>
                </a:cubicBezTo>
                <a:cubicBezTo>
                  <a:pt x="790976" y="557615"/>
                  <a:pt x="768617" y="528027"/>
                  <a:pt x="755898" y="500312"/>
                </a:cubicBezTo>
                <a:cubicBezTo>
                  <a:pt x="743179" y="472598"/>
                  <a:pt x="737020" y="433771"/>
                  <a:pt x="742241" y="406325"/>
                </a:cubicBezTo>
                <a:cubicBezTo>
                  <a:pt x="747463" y="378878"/>
                  <a:pt x="768751" y="349557"/>
                  <a:pt x="787227" y="335633"/>
                </a:cubicBezTo>
                <a:cubicBezTo>
                  <a:pt x="805704" y="321709"/>
                  <a:pt x="834354" y="320036"/>
                  <a:pt x="853098" y="322780"/>
                </a:cubicBezTo>
                <a:cubicBezTo>
                  <a:pt x="871842" y="325523"/>
                  <a:pt x="888906" y="338415"/>
                  <a:pt x="899691" y="352093"/>
                </a:cubicBezTo>
                <a:cubicBezTo>
                  <a:pt x="910475" y="365771"/>
                  <a:pt x="918494" y="390988"/>
                  <a:pt x="917806" y="404849"/>
                </a:cubicBezTo>
                <a:cubicBezTo>
                  <a:pt x="917117" y="418710"/>
                  <a:pt x="906141" y="429792"/>
                  <a:pt x="895559" y="435260"/>
                </a:cubicBezTo>
                <a:cubicBezTo>
                  <a:pt x="884976" y="440727"/>
                  <a:pt x="865003" y="440066"/>
                  <a:pt x="854311" y="437654"/>
                </a:cubicBezTo>
                <a:cubicBezTo>
                  <a:pt x="843620" y="435241"/>
                  <a:pt x="831848" y="416874"/>
                  <a:pt x="831409" y="420784"/>
                </a:cubicBezTo>
                <a:cubicBezTo>
                  <a:pt x="830970" y="424694"/>
                  <a:pt x="846844" y="459428"/>
                  <a:pt x="851677" y="461114"/>
                </a:cubicBezTo>
                <a:cubicBezTo>
                  <a:pt x="856511" y="462799"/>
                  <a:pt x="883758" y="476614"/>
                  <a:pt x="904510" y="471393"/>
                </a:cubicBezTo>
                <a:cubicBezTo>
                  <a:pt x="925263" y="466171"/>
                  <a:pt x="954024" y="460320"/>
                  <a:pt x="967169" y="422391"/>
                </a:cubicBezTo>
                <a:cubicBezTo>
                  <a:pt x="980313" y="384461"/>
                  <a:pt x="967437" y="334160"/>
                  <a:pt x="947086" y="304303"/>
                </a:cubicBezTo>
                <a:cubicBezTo>
                  <a:pt x="926736" y="274447"/>
                  <a:pt x="897899" y="246449"/>
                  <a:pt x="845066" y="243252"/>
                </a:cubicBezTo>
                <a:cubicBezTo>
                  <a:pt x="792231" y="240055"/>
                  <a:pt x="782544" y="249015"/>
                  <a:pt x="755095" y="260925"/>
                </a:cubicBezTo>
                <a:cubicBezTo>
                  <a:pt x="727645" y="272836"/>
                  <a:pt x="702076" y="298011"/>
                  <a:pt x="684403" y="322780"/>
                </a:cubicBezTo>
                <a:cubicBezTo>
                  <a:pt x="666730" y="347549"/>
                  <a:pt x="654814" y="380753"/>
                  <a:pt x="649057" y="409538"/>
                </a:cubicBezTo>
                <a:cubicBezTo>
                  <a:pt x="643301" y="438323"/>
                  <a:pt x="644907" y="468849"/>
                  <a:pt x="649861" y="495492"/>
                </a:cubicBezTo>
                <a:cubicBezTo>
                  <a:pt x="654814" y="522136"/>
                  <a:pt x="662580" y="544896"/>
                  <a:pt x="678780" y="569397"/>
                </a:cubicBezTo>
                <a:cubicBezTo>
                  <a:pt x="694980" y="593898"/>
                  <a:pt x="721355" y="622684"/>
                  <a:pt x="747061" y="642499"/>
                </a:cubicBezTo>
                <a:cubicBezTo>
                  <a:pt x="772767" y="662314"/>
                  <a:pt x="798339" y="678915"/>
                  <a:pt x="833016" y="688287"/>
                </a:cubicBezTo>
                <a:cubicBezTo>
                  <a:pt x="867692" y="697659"/>
                  <a:pt x="914686" y="704889"/>
                  <a:pt x="955119" y="698730"/>
                </a:cubicBezTo>
                <a:cubicBezTo>
                  <a:pt x="970638" y="696366"/>
                  <a:pt x="987221" y="692405"/>
                  <a:pt x="1003210" y="685868"/>
                </a:cubicBezTo>
                <a:cubicBezTo>
                  <a:pt x="986549" y="697075"/>
                  <a:pt x="969662" y="707576"/>
                  <a:pt x="953204" y="717083"/>
                </a:cubicBezTo>
                <a:cubicBezTo>
                  <a:pt x="878803" y="760060"/>
                  <a:pt x="789614" y="797492"/>
                  <a:pt x="706432" y="827992"/>
                </a:cubicBezTo>
                <a:cubicBezTo>
                  <a:pt x="623251" y="858492"/>
                  <a:pt x="544228" y="879287"/>
                  <a:pt x="454115" y="900083"/>
                </a:cubicBezTo>
                <a:cubicBezTo>
                  <a:pt x="364001" y="920879"/>
                  <a:pt x="183312" y="938439"/>
                  <a:pt x="115842" y="961084"/>
                </a:cubicBezTo>
                <a:cubicBezTo>
                  <a:pt x="48373" y="983727"/>
                  <a:pt x="-16787" y="1033636"/>
                  <a:pt x="29888" y="1044265"/>
                </a:cubicBezTo>
                <a:cubicBezTo>
                  <a:pt x="41557" y="1046922"/>
                  <a:pt x="62179" y="1048193"/>
                  <a:pt x="88570" y="1048316"/>
                </a:cubicBezTo>
                <a:cubicBezTo>
                  <a:pt x="167744" y="1048685"/>
                  <a:pt x="298842" y="1038720"/>
                  <a:pt x="395887" y="1024856"/>
                </a:cubicBezTo>
                <a:cubicBezTo>
                  <a:pt x="525281" y="1006371"/>
                  <a:pt x="668538" y="980954"/>
                  <a:pt x="806250" y="933356"/>
                </a:cubicBezTo>
                <a:cubicBezTo>
                  <a:pt x="943962" y="885758"/>
                  <a:pt x="1071045" y="815515"/>
                  <a:pt x="1222158" y="739266"/>
                </a:cubicBezTo>
                <a:cubicBezTo>
                  <a:pt x="1373271" y="663016"/>
                  <a:pt x="1712930" y="475857"/>
                  <a:pt x="1712930" y="475857"/>
                </a:cubicBezTo>
                <a:cubicBezTo>
                  <a:pt x="1836316" y="410236"/>
                  <a:pt x="1882990" y="379735"/>
                  <a:pt x="1962475" y="345539"/>
                </a:cubicBezTo>
                <a:cubicBezTo>
                  <a:pt x="2041959" y="311342"/>
                  <a:pt x="2116823" y="286387"/>
                  <a:pt x="2189838" y="270676"/>
                </a:cubicBezTo>
                <a:cubicBezTo>
                  <a:pt x="2262853" y="254964"/>
                  <a:pt x="2329398" y="251266"/>
                  <a:pt x="2400564" y="251266"/>
                </a:cubicBezTo>
                <a:cubicBezTo>
                  <a:pt x="2471731" y="251266"/>
                  <a:pt x="2553526" y="245259"/>
                  <a:pt x="2616837" y="270676"/>
                </a:cubicBezTo>
                <a:cubicBezTo>
                  <a:pt x="2640043" y="279992"/>
                  <a:pt x="2662193" y="293406"/>
                  <a:pt x="2682606" y="309932"/>
                </a:cubicBezTo>
                <a:cubicBezTo>
                  <a:pt x="2651484" y="289665"/>
                  <a:pt x="2610311" y="275850"/>
                  <a:pt x="2574735" y="270431"/>
                </a:cubicBezTo>
                <a:cubicBezTo>
                  <a:pt x="2534302" y="264272"/>
                  <a:pt x="2487308" y="271502"/>
                  <a:pt x="2452632" y="280874"/>
                </a:cubicBezTo>
                <a:cubicBezTo>
                  <a:pt x="2417955" y="290246"/>
                  <a:pt x="2392383" y="306848"/>
                  <a:pt x="2366677" y="326663"/>
                </a:cubicBezTo>
                <a:cubicBezTo>
                  <a:pt x="2340971" y="346478"/>
                  <a:pt x="2314595" y="375263"/>
                  <a:pt x="2298395" y="399764"/>
                </a:cubicBezTo>
                <a:cubicBezTo>
                  <a:pt x="2282195" y="424266"/>
                  <a:pt x="2274430" y="447026"/>
                  <a:pt x="2269477" y="473669"/>
                </a:cubicBezTo>
                <a:cubicBezTo>
                  <a:pt x="2264522" y="500312"/>
                  <a:pt x="2262917" y="530839"/>
                  <a:pt x="2268673" y="559624"/>
                </a:cubicBezTo>
                <a:cubicBezTo>
                  <a:pt x="2274430" y="588409"/>
                  <a:pt x="2286346" y="621613"/>
                  <a:pt x="2304019" y="646382"/>
                </a:cubicBezTo>
                <a:cubicBezTo>
                  <a:pt x="2321692" y="671150"/>
                  <a:pt x="2347261" y="696326"/>
                  <a:pt x="2374710" y="708237"/>
                </a:cubicBezTo>
                <a:cubicBezTo>
                  <a:pt x="2402159" y="720147"/>
                  <a:pt x="2411847" y="729106"/>
                  <a:pt x="2464681" y="725909"/>
                </a:cubicBezTo>
                <a:cubicBezTo>
                  <a:pt x="2517515" y="722712"/>
                  <a:pt x="2546351" y="694714"/>
                  <a:pt x="2566702" y="664857"/>
                </a:cubicBezTo>
                <a:cubicBezTo>
                  <a:pt x="2587052" y="635001"/>
                  <a:pt x="2599929" y="584701"/>
                  <a:pt x="2586784" y="546771"/>
                </a:cubicBezTo>
                <a:cubicBezTo>
                  <a:pt x="2573639" y="508841"/>
                  <a:pt x="2544878" y="502990"/>
                  <a:pt x="2524126" y="497769"/>
                </a:cubicBezTo>
                <a:cubicBezTo>
                  <a:pt x="2503374" y="492547"/>
                  <a:pt x="2476127" y="506363"/>
                  <a:pt x="2471293" y="508048"/>
                </a:cubicBezTo>
                <a:cubicBezTo>
                  <a:pt x="2466459" y="509734"/>
                  <a:pt x="2450586" y="544467"/>
                  <a:pt x="2451025" y="548377"/>
                </a:cubicBezTo>
                <a:cubicBezTo>
                  <a:pt x="2451464" y="552287"/>
                  <a:pt x="2463236" y="533921"/>
                  <a:pt x="2473927" y="531508"/>
                </a:cubicBezTo>
                <a:cubicBezTo>
                  <a:pt x="2484619" y="529095"/>
                  <a:pt x="2504592" y="528434"/>
                  <a:pt x="2515175" y="533901"/>
                </a:cubicBezTo>
                <a:cubicBezTo>
                  <a:pt x="2525757" y="539369"/>
                  <a:pt x="2536733" y="550451"/>
                  <a:pt x="2537421" y="564312"/>
                </a:cubicBezTo>
                <a:cubicBezTo>
                  <a:pt x="2538110" y="578174"/>
                  <a:pt x="2530091" y="603390"/>
                  <a:pt x="2519306" y="617069"/>
                </a:cubicBezTo>
                <a:cubicBezTo>
                  <a:pt x="2508522" y="630747"/>
                  <a:pt x="2491458" y="643638"/>
                  <a:pt x="2472714" y="646382"/>
                </a:cubicBezTo>
                <a:cubicBezTo>
                  <a:pt x="2453970" y="649124"/>
                  <a:pt x="2425319" y="647453"/>
                  <a:pt x="2406843" y="633528"/>
                </a:cubicBezTo>
                <a:cubicBezTo>
                  <a:pt x="2388366" y="619604"/>
                  <a:pt x="2367079" y="590284"/>
                  <a:pt x="2361857" y="562837"/>
                </a:cubicBezTo>
                <a:cubicBezTo>
                  <a:pt x="2356636" y="535390"/>
                  <a:pt x="2362794" y="496564"/>
                  <a:pt x="2375514" y="468849"/>
                </a:cubicBezTo>
                <a:cubicBezTo>
                  <a:pt x="2388233" y="441135"/>
                  <a:pt x="2410592" y="411546"/>
                  <a:pt x="2438172" y="396551"/>
                </a:cubicBezTo>
                <a:cubicBezTo>
                  <a:pt x="2465752" y="381556"/>
                  <a:pt x="2506320" y="370310"/>
                  <a:pt x="2540995" y="378878"/>
                </a:cubicBezTo>
                <a:cubicBezTo>
                  <a:pt x="2575672" y="387447"/>
                  <a:pt x="2620658" y="419178"/>
                  <a:pt x="2646230" y="447963"/>
                </a:cubicBezTo>
                <a:cubicBezTo>
                  <a:pt x="2671802" y="476749"/>
                  <a:pt x="2686931" y="520663"/>
                  <a:pt x="2694428" y="551590"/>
                </a:cubicBezTo>
                <a:cubicBezTo>
                  <a:pt x="2701925" y="582518"/>
                  <a:pt x="2700319" y="603002"/>
                  <a:pt x="2691215" y="633528"/>
                </a:cubicBezTo>
                <a:cubicBezTo>
                  <a:pt x="2682111" y="664055"/>
                  <a:pt x="2663635" y="703283"/>
                  <a:pt x="2639803" y="734746"/>
                </a:cubicBezTo>
                <a:cubicBezTo>
                  <a:pt x="2615972" y="766209"/>
                  <a:pt x="2580626" y="803830"/>
                  <a:pt x="2548225" y="822307"/>
                </a:cubicBezTo>
                <a:cubicBezTo>
                  <a:pt x="2515825" y="840783"/>
                  <a:pt x="2453569" y="841051"/>
                  <a:pt x="2445402" y="845603"/>
                </a:cubicBezTo>
                <a:cubicBezTo>
                  <a:pt x="2437235" y="850155"/>
                  <a:pt x="2473116" y="854038"/>
                  <a:pt x="2499223" y="849619"/>
                </a:cubicBezTo>
                <a:cubicBezTo>
                  <a:pt x="2525331" y="845201"/>
                  <a:pt x="2571656" y="833152"/>
                  <a:pt x="2602048" y="819094"/>
                </a:cubicBezTo>
                <a:cubicBezTo>
                  <a:pt x="2632439" y="805036"/>
                  <a:pt x="2655869" y="790576"/>
                  <a:pt x="2681576" y="765272"/>
                </a:cubicBezTo>
                <a:cubicBezTo>
                  <a:pt x="2707281" y="739968"/>
                  <a:pt x="2738477" y="701676"/>
                  <a:pt x="2756283" y="667268"/>
                </a:cubicBezTo>
                <a:cubicBezTo>
                  <a:pt x="2774090" y="632859"/>
                  <a:pt x="2786273" y="600727"/>
                  <a:pt x="2788415" y="558820"/>
                </a:cubicBezTo>
                <a:cubicBezTo>
                  <a:pt x="2790558" y="516914"/>
                  <a:pt x="2784667" y="455997"/>
                  <a:pt x="2769136" y="415831"/>
                </a:cubicBezTo>
                <a:cubicBezTo>
                  <a:pt x="2754885" y="378974"/>
                  <a:pt x="2731840" y="347640"/>
                  <a:pt x="2702359" y="324912"/>
                </a:cubicBezTo>
                <a:cubicBezTo>
                  <a:pt x="2731084" y="348973"/>
                  <a:pt x="2757184" y="376929"/>
                  <a:pt x="2780427" y="403766"/>
                </a:cubicBezTo>
                <a:cubicBezTo>
                  <a:pt x="2825253" y="455524"/>
                  <a:pt x="2869616" y="584455"/>
                  <a:pt x="2885791" y="581221"/>
                </a:cubicBezTo>
                <a:cubicBezTo>
                  <a:pt x="2893878" y="579603"/>
                  <a:pt x="2895726" y="546446"/>
                  <a:pt x="2893589" y="50566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0070C0"/>
              </a:gs>
              <a:gs pos="58000">
                <a:srgbClr val="0070C0"/>
              </a:gs>
              <a:gs pos="71001">
                <a:srgbClr val="002060"/>
              </a:gs>
              <a:gs pos="94000">
                <a:srgbClr val="EBDAD4"/>
              </a:gs>
              <a:gs pos="100000">
                <a:srgbClr val="002060"/>
              </a:gs>
            </a:gsLst>
            <a:path path="circle">
              <a:fillToRect l="50000" t="50000" r="50000" b="50000"/>
            </a:path>
            <a:tileRect/>
          </a:gra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1" name="20 Forma libre"/>
          <p:cNvSpPr/>
          <p:nvPr/>
        </p:nvSpPr>
        <p:spPr>
          <a:xfrm rot="10800000" flipH="1">
            <a:off x="4744506" y="2539701"/>
            <a:ext cx="2441267" cy="1768405"/>
          </a:xfrm>
          <a:custGeom>
            <a:avLst/>
            <a:gdLst/>
            <a:ahLst/>
            <a:cxnLst/>
            <a:rect l="l" t="t" r="r" b="b"/>
            <a:pathLst>
              <a:path w="2894409" h="2096652">
                <a:moveTo>
                  <a:pt x="1205297" y="1753886"/>
                </a:moveTo>
                <a:cubicBezTo>
                  <a:pt x="1204373" y="1795477"/>
                  <a:pt x="1190047" y="1839378"/>
                  <a:pt x="1166479" y="1873113"/>
                </a:cubicBezTo>
                <a:cubicBezTo>
                  <a:pt x="1142911" y="1906847"/>
                  <a:pt x="1101320" y="1938734"/>
                  <a:pt x="1063888" y="1956295"/>
                </a:cubicBezTo>
                <a:cubicBezTo>
                  <a:pt x="1026456" y="1973855"/>
                  <a:pt x="981631" y="1974780"/>
                  <a:pt x="941888" y="1978476"/>
                </a:cubicBezTo>
                <a:cubicBezTo>
                  <a:pt x="920589" y="1980458"/>
                  <a:pt x="890793" y="1978192"/>
                  <a:pt x="866584" y="1976893"/>
                </a:cubicBezTo>
                <a:cubicBezTo>
                  <a:pt x="892877" y="1972366"/>
                  <a:pt x="938362" y="1960452"/>
                  <a:pt x="968343" y="1946584"/>
                </a:cubicBezTo>
                <a:cubicBezTo>
                  <a:pt x="998735" y="1932526"/>
                  <a:pt x="1022165" y="1918067"/>
                  <a:pt x="1047871" y="1892762"/>
                </a:cubicBezTo>
                <a:cubicBezTo>
                  <a:pt x="1073577" y="1867458"/>
                  <a:pt x="1104772" y="1829167"/>
                  <a:pt x="1122579" y="1794758"/>
                </a:cubicBezTo>
                <a:cubicBezTo>
                  <a:pt x="1140385" y="1760350"/>
                  <a:pt x="1152568" y="1728217"/>
                  <a:pt x="1154711" y="1686311"/>
                </a:cubicBezTo>
                <a:cubicBezTo>
                  <a:pt x="1156853" y="1644405"/>
                  <a:pt x="1150962" y="1583487"/>
                  <a:pt x="1135432" y="1543321"/>
                </a:cubicBezTo>
                <a:lnTo>
                  <a:pt x="1113726" y="1504358"/>
                </a:lnTo>
                <a:lnTo>
                  <a:pt x="1138751" y="1526523"/>
                </a:lnTo>
                <a:cubicBezTo>
                  <a:pt x="1180804" y="1567189"/>
                  <a:pt x="1180341" y="1585674"/>
                  <a:pt x="1191433" y="1623568"/>
                </a:cubicBezTo>
                <a:cubicBezTo>
                  <a:pt x="1202524" y="1661462"/>
                  <a:pt x="1206221" y="1712295"/>
                  <a:pt x="1205297" y="1753886"/>
                </a:cubicBezTo>
                <a:close/>
                <a:moveTo>
                  <a:pt x="1219386" y="342766"/>
                </a:moveTo>
                <a:cubicBezTo>
                  <a:pt x="1220310" y="384357"/>
                  <a:pt x="1216613" y="435190"/>
                  <a:pt x="1205522" y="473084"/>
                </a:cubicBezTo>
                <a:cubicBezTo>
                  <a:pt x="1194430" y="510978"/>
                  <a:pt x="1194893" y="529463"/>
                  <a:pt x="1152840" y="570129"/>
                </a:cubicBezTo>
                <a:lnTo>
                  <a:pt x="1127815" y="592294"/>
                </a:lnTo>
                <a:lnTo>
                  <a:pt x="1149521" y="553331"/>
                </a:lnTo>
                <a:cubicBezTo>
                  <a:pt x="1165051" y="513165"/>
                  <a:pt x="1170942" y="452247"/>
                  <a:pt x="1168800" y="410341"/>
                </a:cubicBezTo>
                <a:cubicBezTo>
                  <a:pt x="1166657" y="368435"/>
                  <a:pt x="1154474" y="336302"/>
                  <a:pt x="1136668" y="301894"/>
                </a:cubicBezTo>
                <a:cubicBezTo>
                  <a:pt x="1118861" y="267485"/>
                  <a:pt x="1087666" y="229194"/>
                  <a:pt x="1061960" y="203890"/>
                </a:cubicBezTo>
                <a:cubicBezTo>
                  <a:pt x="1036254" y="178585"/>
                  <a:pt x="1012824" y="164126"/>
                  <a:pt x="982432" y="150068"/>
                </a:cubicBezTo>
                <a:cubicBezTo>
                  <a:pt x="952451" y="136200"/>
                  <a:pt x="906966" y="124286"/>
                  <a:pt x="880673" y="119759"/>
                </a:cubicBezTo>
                <a:cubicBezTo>
                  <a:pt x="904882" y="118460"/>
                  <a:pt x="934678" y="116194"/>
                  <a:pt x="955977" y="118176"/>
                </a:cubicBezTo>
                <a:cubicBezTo>
                  <a:pt x="995720" y="121872"/>
                  <a:pt x="1040545" y="122797"/>
                  <a:pt x="1077977" y="140357"/>
                </a:cubicBezTo>
                <a:cubicBezTo>
                  <a:pt x="1115409" y="157918"/>
                  <a:pt x="1157000" y="189805"/>
                  <a:pt x="1180568" y="223539"/>
                </a:cubicBezTo>
                <a:cubicBezTo>
                  <a:pt x="1204136" y="257274"/>
                  <a:pt x="1218462" y="301175"/>
                  <a:pt x="1219386" y="342766"/>
                </a:cubicBezTo>
                <a:close/>
                <a:moveTo>
                  <a:pt x="2879500" y="1590988"/>
                </a:moveTo>
                <a:cubicBezTo>
                  <a:pt x="2881638" y="1550206"/>
                  <a:pt x="2879789" y="1517049"/>
                  <a:pt x="2871702" y="1515431"/>
                </a:cubicBezTo>
                <a:cubicBezTo>
                  <a:pt x="2855527" y="1512197"/>
                  <a:pt x="2811164" y="1641128"/>
                  <a:pt x="2766338" y="1692886"/>
                </a:cubicBezTo>
                <a:cubicBezTo>
                  <a:pt x="2743095" y="1719723"/>
                  <a:pt x="2716995" y="1747679"/>
                  <a:pt x="2688270" y="1771740"/>
                </a:cubicBezTo>
                <a:cubicBezTo>
                  <a:pt x="2717751" y="1749012"/>
                  <a:pt x="2740796" y="1717678"/>
                  <a:pt x="2755047" y="1680821"/>
                </a:cubicBezTo>
                <a:cubicBezTo>
                  <a:pt x="2770578" y="1640655"/>
                  <a:pt x="2776469" y="1579738"/>
                  <a:pt x="2774326" y="1537832"/>
                </a:cubicBezTo>
                <a:cubicBezTo>
                  <a:pt x="2772184" y="1495925"/>
                  <a:pt x="2760001" y="1463793"/>
                  <a:pt x="2742194" y="1429384"/>
                </a:cubicBezTo>
                <a:cubicBezTo>
                  <a:pt x="2724388" y="1394976"/>
                  <a:pt x="2693192" y="1356684"/>
                  <a:pt x="2667487" y="1331380"/>
                </a:cubicBezTo>
                <a:cubicBezTo>
                  <a:pt x="2641780" y="1306076"/>
                  <a:pt x="2618350" y="1291616"/>
                  <a:pt x="2587959" y="1277558"/>
                </a:cubicBezTo>
                <a:cubicBezTo>
                  <a:pt x="2557567" y="1263500"/>
                  <a:pt x="2511242" y="1251451"/>
                  <a:pt x="2485134" y="1247033"/>
                </a:cubicBezTo>
                <a:cubicBezTo>
                  <a:pt x="2459027" y="1242614"/>
                  <a:pt x="2423146" y="1246497"/>
                  <a:pt x="2431313" y="1251049"/>
                </a:cubicBezTo>
                <a:cubicBezTo>
                  <a:pt x="2439480" y="1255601"/>
                  <a:pt x="2501736" y="1255869"/>
                  <a:pt x="2534136" y="1274345"/>
                </a:cubicBezTo>
                <a:cubicBezTo>
                  <a:pt x="2566537" y="1292822"/>
                  <a:pt x="2601883" y="1330443"/>
                  <a:pt x="2625714" y="1361906"/>
                </a:cubicBezTo>
                <a:cubicBezTo>
                  <a:pt x="2649546" y="1393369"/>
                  <a:pt x="2668022" y="1432597"/>
                  <a:pt x="2677126" y="1463124"/>
                </a:cubicBezTo>
                <a:cubicBezTo>
                  <a:pt x="2686230" y="1493650"/>
                  <a:pt x="2687836" y="1514134"/>
                  <a:pt x="2680339" y="1545062"/>
                </a:cubicBezTo>
                <a:cubicBezTo>
                  <a:pt x="2672842" y="1575989"/>
                  <a:pt x="2657713" y="1619903"/>
                  <a:pt x="2632141" y="1648689"/>
                </a:cubicBezTo>
                <a:cubicBezTo>
                  <a:pt x="2606569" y="1677474"/>
                  <a:pt x="2561583" y="1709205"/>
                  <a:pt x="2526906" y="1717774"/>
                </a:cubicBezTo>
                <a:cubicBezTo>
                  <a:pt x="2492231" y="1726342"/>
                  <a:pt x="2451663" y="1715096"/>
                  <a:pt x="2424083" y="1700101"/>
                </a:cubicBezTo>
                <a:cubicBezTo>
                  <a:pt x="2396503" y="1685106"/>
                  <a:pt x="2374144" y="1655517"/>
                  <a:pt x="2361425" y="1627803"/>
                </a:cubicBezTo>
                <a:cubicBezTo>
                  <a:pt x="2348705" y="1600088"/>
                  <a:pt x="2342547" y="1561262"/>
                  <a:pt x="2347768" y="1533815"/>
                </a:cubicBezTo>
                <a:cubicBezTo>
                  <a:pt x="2352990" y="1506368"/>
                  <a:pt x="2374277" y="1477048"/>
                  <a:pt x="2392754" y="1463124"/>
                </a:cubicBezTo>
                <a:cubicBezTo>
                  <a:pt x="2411230" y="1449199"/>
                  <a:pt x="2439881" y="1447528"/>
                  <a:pt x="2458625" y="1450270"/>
                </a:cubicBezTo>
                <a:cubicBezTo>
                  <a:pt x="2477369" y="1453014"/>
                  <a:pt x="2494433" y="1465905"/>
                  <a:pt x="2505217" y="1479583"/>
                </a:cubicBezTo>
                <a:cubicBezTo>
                  <a:pt x="2516002" y="1493262"/>
                  <a:pt x="2524021" y="1518478"/>
                  <a:pt x="2523332" y="1532340"/>
                </a:cubicBezTo>
                <a:cubicBezTo>
                  <a:pt x="2522644" y="1546201"/>
                  <a:pt x="2511668" y="1557283"/>
                  <a:pt x="2501086" y="1562751"/>
                </a:cubicBezTo>
                <a:cubicBezTo>
                  <a:pt x="2490503" y="1568218"/>
                  <a:pt x="2470530" y="1567557"/>
                  <a:pt x="2459838" y="1565144"/>
                </a:cubicBezTo>
                <a:cubicBezTo>
                  <a:pt x="2449147" y="1562731"/>
                  <a:pt x="2437375" y="1544365"/>
                  <a:pt x="2436936" y="1548275"/>
                </a:cubicBezTo>
                <a:cubicBezTo>
                  <a:pt x="2436497" y="1552185"/>
                  <a:pt x="2452370" y="1586918"/>
                  <a:pt x="2457204" y="1588604"/>
                </a:cubicBezTo>
                <a:cubicBezTo>
                  <a:pt x="2462038" y="1590289"/>
                  <a:pt x="2489285" y="1604105"/>
                  <a:pt x="2510037" y="1598883"/>
                </a:cubicBezTo>
                <a:cubicBezTo>
                  <a:pt x="2530789" y="1593662"/>
                  <a:pt x="2559550" y="1587811"/>
                  <a:pt x="2572695" y="1549881"/>
                </a:cubicBezTo>
                <a:cubicBezTo>
                  <a:pt x="2585840" y="1511951"/>
                  <a:pt x="2572963" y="1461651"/>
                  <a:pt x="2552613" y="1431795"/>
                </a:cubicBezTo>
                <a:cubicBezTo>
                  <a:pt x="2532262" y="1401938"/>
                  <a:pt x="2503426" y="1373940"/>
                  <a:pt x="2450592" y="1370743"/>
                </a:cubicBezTo>
                <a:cubicBezTo>
                  <a:pt x="2397758" y="1367546"/>
                  <a:pt x="2388070" y="1376505"/>
                  <a:pt x="2360621" y="1388415"/>
                </a:cubicBezTo>
                <a:cubicBezTo>
                  <a:pt x="2333172" y="1400326"/>
                  <a:pt x="2307603" y="1425502"/>
                  <a:pt x="2289930" y="1450270"/>
                </a:cubicBezTo>
                <a:cubicBezTo>
                  <a:pt x="2272257" y="1475039"/>
                  <a:pt x="2260341" y="1508243"/>
                  <a:pt x="2254584" y="1537028"/>
                </a:cubicBezTo>
                <a:cubicBezTo>
                  <a:pt x="2248828" y="1565813"/>
                  <a:pt x="2250433" y="1596340"/>
                  <a:pt x="2255388" y="1622983"/>
                </a:cubicBezTo>
                <a:cubicBezTo>
                  <a:pt x="2260341" y="1649626"/>
                  <a:pt x="2268106" y="1672386"/>
                  <a:pt x="2284306" y="1696888"/>
                </a:cubicBezTo>
                <a:cubicBezTo>
                  <a:pt x="2300506" y="1721389"/>
                  <a:pt x="2326882" y="1750174"/>
                  <a:pt x="2352588" y="1769989"/>
                </a:cubicBezTo>
                <a:cubicBezTo>
                  <a:pt x="2378294" y="1789804"/>
                  <a:pt x="2403866" y="1806406"/>
                  <a:pt x="2438543" y="1815778"/>
                </a:cubicBezTo>
                <a:cubicBezTo>
                  <a:pt x="2473219" y="1825150"/>
                  <a:pt x="2520213" y="1832380"/>
                  <a:pt x="2560646" y="1826221"/>
                </a:cubicBezTo>
                <a:cubicBezTo>
                  <a:pt x="2596222" y="1820802"/>
                  <a:pt x="2637395" y="1806987"/>
                  <a:pt x="2668517" y="1786720"/>
                </a:cubicBezTo>
                <a:cubicBezTo>
                  <a:pt x="2648104" y="1803246"/>
                  <a:pt x="2625954" y="1816660"/>
                  <a:pt x="2602748" y="1825976"/>
                </a:cubicBezTo>
                <a:cubicBezTo>
                  <a:pt x="2539437" y="1851393"/>
                  <a:pt x="2457642" y="1845386"/>
                  <a:pt x="2386475" y="1845386"/>
                </a:cubicBezTo>
                <a:cubicBezTo>
                  <a:pt x="2315309" y="1845386"/>
                  <a:pt x="2248764" y="1841688"/>
                  <a:pt x="2175749" y="1825976"/>
                </a:cubicBezTo>
                <a:cubicBezTo>
                  <a:pt x="2102734" y="1810265"/>
                  <a:pt x="2027870" y="1785310"/>
                  <a:pt x="1948386" y="1751113"/>
                </a:cubicBezTo>
                <a:cubicBezTo>
                  <a:pt x="1868901" y="1716917"/>
                  <a:pt x="1822227" y="1686416"/>
                  <a:pt x="1698841" y="1620795"/>
                </a:cubicBezTo>
                <a:cubicBezTo>
                  <a:pt x="1698841" y="1620795"/>
                  <a:pt x="1359182" y="1433636"/>
                  <a:pt x="1208069" y="1357386"/>
                </a:cubicBezTo>
                <a:cubicBezTo>
                  <a:pt x="1056956" y="1281137"/>
                  <a:pt x="929873" y="1210894"/>
                  <a:pt x="792161" y="1163296"/>
                </a:cubicBezTo>
                <a:cubicBezTo>
                  <a:pt x="654449" y="1115698"/>
                  <a:pt x="511192" y="1090281"/>
                  <a:pt x="381798" y="1071796"/>
                </a:cubicBezTo>
                <a:cubicBezTo>
                  <a:pt x="284753" y="1057932"/>
                  <a:pt x="153655" y="1047967"/>
                  <a:pt x="74481" y="1048336"/>
                </a:cubicBezTo>
                <a:cubicBezTo>
                  <a:pt x="48090" y="1048459"/>
                  <a:pt x="27468" y="1049730"/>
                  <a:pt x="15799" y="1052387"/>
                </a:cubicBezTo>
                <a:cubicBezTo>
                  <a:pt x="-30876" y="1063016"/>
                  <a:pt x="34284" y="1112925"/>
                  <a:pt x="101753" y="1135568"/>
                </a:cubicBezTo>
                <a:cubicBezTo>
                  <a:pt x="169223" y="1158213"/>
                  <a:pt x="349912" y="1175773"/>
                  <a:pt x="440026" y="1196569"/>
                </a:cubicBezTo>
                <a:cubicBezTo>
                  <a:pt x="530139" y="1217365"/>
                  <a:pt x="609162" y="1238160"/>
                  <a:pt x="692343" y="1268660"/>
                </a:cubicBezTo>
                <a:cubicBezTo>
                  <a:pt x="775525" y="1299160"/>
                  <a:pt x="864714" y="1336592"/>
                  <a:pt x="939115" y="1379569"/>
                </a:cubicBezTo>
                <a:cubicBezTo>
                  <a:pt x="955573" y="1389076"/>
                  <a:pt x="972460" y="1399577"/>
                  <a:pt x="989121" y="1410784"/>
                </a:cubicBezTo>
                <a:cubicBezTo>
                  <a:pt x="973132" y="1404247"/>
                  <a:pt x="956549" y="1400286"/>
                  <a:pt x="941030" y="1397922"/>
                </a:cubicBezTo>
                <a:cubicBezTo>
                  <a:pt x="900597" y="1391763"/>
                  <a:pt x="853603" y="1398993"/>
                  <a:pt x="818927" y="1408365"/>
                </a:cubicBezTo>
                <a:cubicBezTo>
                  <a:pt x="784250" y="1417737"/>
                  <a:pt x="758678" y="1434338"/>
                  <a:pt x="732972" y="1454153"/>
                </a:cubicBezTo>
                <a:cubicBezTo>
                  <a:pt x="707266" y="1473968"/>
                  <a:pt x="680891" y="1502754"/>
                  <a:pt x="664691" y="1527255"/>
                </a:cubicBezTo>
                <a:cubicBezTo>
                  <a:pt x="648491" y="1551756"/>
                  <a:pt x="640725" y="1574516"/>
                  <a:pt x="635772" y="1601160"/>
                </a:cubicBezTo>
                <a:cubicBezTo>
                  <a:pt x="630818" y="1627803"/>
                  <a:pt x="629212" y="1658329"/>
                  <a:pt x="634968" y="1687114"/>
                </a:cubicBezTo>
                <a:cubicBezTo>
                  <a:pt x="640725" y="1715899"/>
                  <a:pt x="652641" y="1749103"/>
                  <a:pt x="670314" y="1773872"/>
                </a:cubicBezTo>
                <a:cubicBezTo>
                  <a:pt x="687987" y="1798641"/>
                  <a:pt x="713556" y="1823816"/>
                  <a:pt x="741006" y="1835727"/>
                </a:cubicBezTo>
                <a:cubicBezTo>
                  <a:pt x="768455" y="1847637"/>
                  <a:pt x="778142" y="1856597"/>
                  <a:pt x="830977" y="1853400"/>
                </a:cubicBezTo>
                <a:cubicBezTo>
                  <a:pt x="883810" y="1850203"/>
                  <a:pt x="912647" y="1822205"/>
                  <a:pt x="932997" y="1792349"/>
                </a:cubicBezTo>
                <a:cubicBezTo>
                  <a:pt x="953348" y="1762492"/>
                  <a:pt x="966224" y="1712191"/>
                  <a:pt x="953080" y="1674261"/>
                </a:cubicBezTo>
                <a:cubicBezTo>
                  <a:pt x="939935" y="1636332"/>
                  <a:pt x="911174" y="1630481"/>
                  <a:pt x="890421" y="1625259"/>
                </a:cubicBezTo>
                <a:cubicBezTo>
                  <a:pt x="869669" y="1620038"/>
                  <a:pt x="842422" y="1633853"/>
                  <a:pt x="837588" y="1635538"/>
                </a:cubicBezTo>
                <a:cubicBezTo>
                  <a:pt x="832755" y="1637224"/>
                  <a:pt x="816881" y="1671958"/>
                  <a:pt x="817320" y="1675868"/>
                </a:cubicBezTo>
                <a:cubicBezTo>
                  <a:pt x="817759" y="1679778"/>
                  <a:pt x="829531" y="1661411"/>
                  <a:pt x="840222" y="1658998"/>
                </a:cubicBezTo>
                <a:cubicBezTo>
                  <a:pt x="850914" y="1656586"/>
                  <a:pt x="870887" y="1655925"/>
                  <a:pt x="881470" y="1661392"/>
                </a:cubicBezTo>
                <a:cubicBezTo>
                  <a:pt x="892052" y="1666860"/>
                  <a:pt x="903028" y="1677942"/>
                  <a:pt x="903717" y="1691803"/>
                </a:cubicBezTo>
                <a:cubicBezTo>
                  <a:pt x="904405" y="1705664"/>
                  <a:pt x="896386" y="1730881"/>
                  <a:pt x="885602" y="1744559"/>
                </a:cubicBezTo>
                <a:cubicBezTo>
                  <a:pt x="874817" y="1758237"/>
                  <a:pt x="857753" y="1771129"/>
                  <a:pt x="839009" y="1773872"/>
                </a:cubicBezTo>
                <a:cubicBezTo>
                  <a:pt x="820265" y="1776616"/>
                  <a:pt x="791615" y="1774943"/>
                  <a:pt x="773138" y="1761019"/>
                </a:cubicBezTo>
                <a:cubicBezTo>
                  <a:pt x="754662" y="1747095"/>
                  <a:pt x="733374" y="1717774"/>
                  <a:pt x="728152" y="1690327"/>
                </a:cubicBezTo>
                <a:cubicBezTo>
                  <a:pt x="722931" y="1662881"/>
                  <a:pt x="729090" y="1624054"/>
                  <a:pt x="741809" y="1596340"/>
                </a:cubicBezTo>
                <a:cubicBezTo>
                  <a:pt x="754528" y="1568625"/>
                  <a:pt x="776887" y="1539037"/>
                  <a:pt x="804467" y="1524041"/>
                </a:cubicBezTo>
                <a:cubicBezTo>
                  <a:pt x="832048" y="1509047"/>
                  <a:pt x="872615" y="1497800"/>
                  <a:pt x="907291" y="1506369"/>
                </a:cubicBezTo>
                <a:cubicBezTo>
                  <a:pt x="941967" y="1514937"/>
                  <a:pt x="986953" y="1546668"/>
                  <a:pt x="1012525" y="1575453"/>
                </a:cubicBezTo>
                <a:cubicBezTo>
                  <a:pt x="1038097" y="1604239"/>
                  <a:pt x="1053226" y="1648153"/>
                  <a:pt x="1060723" y="1679081"/>
                </a:cubicBezTo>
                <a:cubicBezTo>
                  <a:pt x="1068221" y="1710009"/>
                  <a:pt x="1066614" y="1730493"/>
                  <a:pt x="1057510" y="1761019"/>
                </a:cubicBezTo>
                <a:cubicBezTo>
                  <a:pt x="1048406" y="1791545"/>
                  <a:pt x="1029930" y="1830773"/>
                  <a:pt x="1006098" y="1862237"/>
                </a:cubicBezTo>
                <a:cubicBezTo>
                  <a:pt x="982267" y="1893699"/>
                  <a:pt x="946921" y="1931321"/>
                  <a:pt x="914521" y="1949797"/>
                </a:cubicBezTo>
                <a:cubicBezTo>
                  <a:pt x="882121" y="1968274"/>
                  <a:pt x="819864" y="1968541"/>
                  <a:pt x="811697" y="1973094"/>
                </a:cubicBezTo>
                <a:lnTo>
                  <a:pt x="812990" y="1976263"/>
                </a:lnTo>
                <a:lnTo>
                  <a:pt x="825559" y="1978432"/>
                </a:lnTo>
                <a:lnTo>
                  <a:pt x="825434" y="1978476"/>
                </a:lnTo>
                <a:cubicBezTo>
                  <a:pt x="818040" y="1985870"/>
                  <a:pt x="858245" y="2009438"/>
                  <a:pt x="897525" y="2022840"/>
                </a:cubicBezTo>
                <a:cubicBezTo>
                  <a:pt x="936805" y="2036241"/>
                  <a:pt x="1009358" y="2056112"/>
                  <a:pt x="1061115" y="2058885"/>
                </a:cubicBezTo>
                <a:cubicBezTo>
                  <a:pt x="1112872" y="2061658"/>
                  <a:pt x="1171561" y="2053802"/>
                  <a:pt x="1208068" y="2039476"/>
                </a:cubicBezTo>
                <a:cubicBezTo>
                  <a:pt x="1244575" y="2025150"/>
                  <a:pt x="1257978" y="2005741"/>
                  <a:pt x="1280160" y="1972930"/>
                </a:cubicBezTo>
                <a:cubicBezTo>
                  <a:pt x="1302342" y="1940120"/>
                  <a:pt x="1331455" y="1880506"/>
                  <a:pt x="1341160" y="1842613"/>
                </a:cubicBezTo>
                <a:cubicBezTo>
                  <a:pt x="1350865" y="1804719"/>
                  <a:pt x="1346243" y="1781151"/>
                  <a:pt x="1338387" y="1745567"/>
                </a:cubicBezTo>
                <a:cubicBezTo>
                  <a:pt x="1331242" y="1713204"/>
                  <a:pt x="1295043" y="1636877"/>
                  <a:pt x="1294024" y="1629113"/>
                </a:cubicBezTo>
                <a:cubicBezTo>
                  <a:pt x="1300494" y="1636970"/>
                  <a:pt x="1355024" y="1743719"/>
                  <a:pt x="1377205" y="1792704"/>
                </a:cubicBezTo>
                <a:cubicBezTo>
                  <a:pt x="1399387" y="1841688"/>
                  <a:pt x="1400311" y="1881894"/>
                  <a:pt x="1427114" y="1923022"/>
                </a:cubicBezTo>
                <a:cubicBezTo>
                  <a:pt x="1453917" y="1964150"/>
                  <a:pt x="1503365" y="2010825"/>
                  <a:pt x="1538023" y="2039476"/>
                </a:cubicBezTo>
                <a:cubicBezTo>
                  <a:pt x="1572682" y="2068128"/>
                  <a:pt x="1617508" y="2105097"/>
                  <a:pt x="1635068" y="2094931"/>
                </a:cubicBezTo>
                <a:cubicBezTo>
                  <a:pt x="1652628" y="2084764"/>
                  <a:pt x="1647083" y="2018681"/>
                  <a:pt x="1643386" y="1978476"/>
                </a:cubicBezTo>
                <a:cubicBezTo>
                  <a:pt x="1639689" y="1938272"/>
                  <a:pt x="1627674" y="1891136"/>
                  <a:pt x="1612886" y="1853704"/>
                </a:cubicBezTo>
                <a:cubicBezTo>
                  <a:pt x="1598098" y="1816272"/>
                  <a:pt x="1574993" y="1786696"/>
                  <a:pt x="1554660" y="1753886"/>
                </a:cubicBezTo>
                <a:cubicBezTo>
                  <a:pt x="1542863" y="1734849"/>
                  <a:pt x="1524844" y="1708036"/>
                  <a:pt x="1510898" y="1687248"/>
                </a:cubicBezTo>
                <a:lnTo>
                  <a:pt x="1492022" y="1661263"/>
                </a:lnTo>
                <a:cubicBezTo>
                  <a:pt x="1489039" y="1655568"/>
                  <a:pt x="1489012" y="1653465"/>
                  <a:pt x="1490887" y="1656840"/>
                </a:cubicBezTo>
                <a:cubicBezTo>
                  <a:pt x="1492828" y="1660332"/>
                  <a:pt x="1500795" y="1672214"/>
                  <a:pt x="1510898" y="1687248"/>
                </a:cubicBezTo>
                <a:lnTo>
                  <a:pt x="1526932" y="1703977"/>
                </a:lnTo>
                <a:cubicBezTo>
                  <a:pt x="1560667" y="1734477"/>
                  <a:pt x="1634606" y="1802408"/>
                  <a:pt x="1693295" y="1839840"/>
                </a:cubicBezTo>
                <a:cubicBezTo>
                  <a:pt x="1751985" y="1877272"/>
                  <a:pt x="1805129" y="1899916"/>
                  <a:pt x="1879068" y="1928567"/>
                </a:cubicBezTo>
                <a:cubicBezTo>
                  <a:pt x="1953007" y="1957219"/>
                  <a:pt x="2048666" y="1992802"/>
                  <a:pt x="2136931" y="2011749"/>
                </a:cubicBezTo>
                <a:cubicBezTo>
                  <a:pt x="2225195" y="2030696"/>
                  <a:pt x="2327325" y="2044097"/>
                  <a:pt x="2408658" y="2042249"/>
                </a:cubicBezTo>
                <a:cubicBezTo>
                  <a:pt x="2489991" y="2040401"/>
                  <a:pt x="2563468" y="2024226"/>
                  <a:pt x="2624930" y="2000658"/>
                </a:cubicBezTo>
                <a:cubicBezTo>
                  <a:pt x="2686391" y="1977090"/>
                  <a:pt x="2737687" y="1948901"/>
                  <a:pt x="2777429" y="1900840"/>
                </a:cubicBezTo>
                <a:cubicBezTo>
                  <a:pt x="2817172" y="1852779"/>
                  <a:pt x="2847672" y="1776529"/>
                  <a:pt x="2863384" y="1712295"/>
                </a:cubicBezTo>
                <a:cubicBezTo>
                  <a:pt x="2871240" y="1680177"/>
                  <a:pt x="2877363" y="1631770"/>
                  <a:pt x="2879500" y="1590988"/>
                </a:cubicBezTo>
                <a:close/>
                <a:moveTo>
                  <a:pt x="2893589" y="505664"/>
                </a:moveTo>
                <a:cubicBezTo>
                  <a:pt x="2891452" y="464882"/>
                  <a:pt x="2885328" y="416475"/>
                  <a:pt x="2877473" y="384357"/>
                </a:cubicBezTo>
                <a:cubicBezTo>
                  <a:pt x="2861761" y="320123"/>
                  <a:pt x="2831261" y="243873"/>
                  <a:pt x="2791518" y="195812"/>
                </a:cubicBezTo>
                <a:cubicBezTo>
                  <a:pt x="2751776" y="147751"/>
                  <a:pt x="2700480" y="119562"/>
                  <a:pt x="2639019" y="95994"/>
                </a:cubicBezTo>
                <a:cubicBezTo>
                  <a:pt x="2577557" y="72426"/>
                  <a:pt x="2504080" y="56251"/>
                  <a:pt x="2422747" y="54403"/>
                </a:cubicBezTo>
                <a:cubicBezTo>
                  <a:pt x="2341414" y="52555"/>
                  <a:pt x="2239284" y="65956"/>
                  <a:pt x="2151020" y="84903"/>
                </a:cubicBezTo>
                <a:cubicBezTo>
                  <a:pt x="2062755" y="103850"/>
                  <a:pt x="1967096" y="139433"/>
                  <a:pt x="1893157" y="168085"/>
                </a:cubicBezTo>
                <a:cubicBezTo>
                  <a:pt x="1819218" y="196736"/>
                  <a:pt x="1766074" y="219380"/>
                  <a:pt x="1707384" y="256812"/>
                </a:cubicBezTo>
                <a:cubicBezTo>
                  <a:pt x="1648695" y="294244"/>
                  <a:pt x="1574756" y="362175"/>
                  <a:pt x="1541021" y="392675"/>
                </a:cubicBezTo>
                <a:lnTo>
                  <a:pt x="1524987" y="409404"/>
                </a:lnTo>
                <a:cubicBezTo>
                  <a:pt x="1514884" y="424438"/>
                  <a:pt x="1506917" y="436320"/>
                  <a:pt x="1504976" y="439812"/>
                </a:cubicBezTo>
                <a:cubicBezTo>
                  <a:pt x="1501226" y="446562"/>
                  <a:pt x="1505084" y="431402"/>
                  <a:pt x="1524987" y="409404"/>
                </a:cubicBezTo>
                <a:cubicBezTo>
                  <a:pt x="1538933" y="388616"/>
                  <a:pt x="1556952" y="361803"/>
                  <a:pt x="1568749" y="342766"/>
                </a:cubicBezTo>
                <a:cubicBezTo>
                  <a:pt x="1589082" y="309956"/>
                  <a:pt x="1612187" y="280380"/>
                  <a:pt x="1626975" y="242948"/>
                </a:cubicBezTo>
                <a:cubicBezTo>
                  <a:pt x="1641763" y="205516"/>
                  <a:pt x="1653778" y="158380"/>
                  <a:pt x="1657475" y="118176"/>
                </a:cubicBezTo>
                <a:cubicBezTo>
                  <a:pt x="1661172" y="77971"/>
                  <a:pt x="1666717" y="11888"/>
                  <a:pt x="1649157" y="1721"/>
                </a:cubicBezTo>
                <a:cubicBezTo>
                  <a:pt x="1631597" y="-8445"/>
                  <a:pt x="1586771" y="28524"/>
                  <a:pt x="1552112" y="57176"/>
                </a:cubicBezTo>
                <a:cubicBezTo>
                  <a:pt x="1517454" y="85827"/>
                  <a:pt x="1468006" y="132502"/>
                  <a:pt x="1441203" y="173630"/>
                </a:cubicBezTo>
                <a:cubicBezTo>
                  <a:pt x="1414400" y="214758"/>
                  <a:pt x="1413476" y="254964"/>
                  <a:pt x="1391294" y="303948"/>
                </a:cubicBezTo>
                <a:cubicBezTo>
                  <a:pt x="1369113" y="352933"/>
                  <a:pt x="1314583" y="459682"/>
                  <a:pt x="1308113" y="467539"/>
                </a:cubicBezTo>
                <a:cubicBezTo>
                  <a:pt x="1309132" y="459775"/>
                  <a:pt x="1345331" y="383448"/>
                  <a:pt x="1352476" y="351085"/>
                </a:cubicBezTo>
                <a:cubicBezTo>
                  <a:pt x="1360332" y="315501"/>
                  <a:pt x="1364954" y="291933"/>
                  <a:pt x="1355249" y="254039"/>
                </a:cubicBezTo>
                <a:cubicBezTo>
                  <a:pt x="1345544" y="216146"/>
                  <a:pt x="1316431" y="156532"/>
                  <a:pt x="1294249" y="123722"/>
                </a:cubicBezTo>
                <a:cubicBezTo>
                  <a:pt x="1272067" y="90911"/>
                  <a:pt x="1258664" y="71502"/>
                  <a:pt x="1222157" y="57176"/>
                </a:cubicBezTo>
                <a:cubicBezTo>
                  <a:pt x="1185650" y="42850"/>
                  <a:pt x="1126961" y="34994"/>
                  <a:pt x="1075204" y="37767"/>
                </a:cubicBezTo>
                <a:cubicBezTo>
                  <a:pt x="1023447" y="40540"/>
                  <a:pt x="950894" y="60411"/>
                  <a:pt x="911614" y="73812"/>
                </a:cubicBezTo>
                <a:cubicBezTo>
                  <a:pt x="872334" y="87214"/>
                  <a:pt x="832129" y="110782"/>
                  <a:pt x="839523" y="118176"/>
                </a:cubicBezTo>
                <a:lnTo>
                  <a:pt x="839648" y="118220"/>
                </a:lnTo>
                <a:lnTo>
                  <a:pt x="827079" y="120389"/>
                </a:lnTo>
                <a:lnTo>
                  <a:pt x="825786" y="123558"/>
                </a:lnTo>
                <a:cubicBezTo>
                  <a:pt x="833953" y="128111"/>
                  <a:pt x="896210" y="128378"/>
                  <a:pt x="928610" y="146855"/>
                </a:cubicBezTo>
                <a:cubicBezTo>
                  <a:pt x="961010" y="165331"/>
                  <a:pt x="996356" y="202953"/>
                  <a:pt x="1020187" y="234415"/>
                </a:cubicBezTo>
                <a:cubicBezTo>
                  <a:pt x="1044019" y="265879"/>
                  <a:pt x="1062495" y="305107"/>
                  <a:pt x="1071599" y="335633"/>
                </a:cubicBezTo>
                <a:cubicBezTo>
                  <a:pt x="1080703" y="366159"/>
                  <a:pt x="1082310" y="386643"/>
                  <a:pt x="1074812" y="417571"/>
                </a:cubicBezTo>
                <a:cubicBezTo>
                  <a:pt x="1067315" y="448499"/>
                  <a:pt x="1052186" y="492413"/>
                  <a:pt x="1026614" y="521199"/>
                </a:cubicBezTo>
                <a:cubicBezTo>
                  <a:pt x="1001042" y="549984"/>
                  <a:pt x="956056" y="581715"/>
                  <a:pt x="921380" y="590283"/>
                </a:cubicBezTo>
                <a:cubicBezTo>
                  <a:pt x="886704" y="598852"/>
                  <a:pt x="846137" y="587605"/>
                  <a:pt x="818556" y="572611"/>
                </a:cubicBezTo>
                <a:cubicBezTo>
                  <a:pt x="790976" y="557615"/>
                  <a:pt x="768617" y="528027"/>
                  <a:pt x="755898" y="500312"/>
                </a:cubicBezTo>
                <a:cubicBezTo>
                  <a:pt x="743179" y="472598"/>
                  <a:pt x="737020" y="433771"/>
                  <a:pt x="742241" y="406325"/>
                </a:cubicBezTo>
                <a:cubicBezTo>
                  <a:pt x="747463" y="378878"/>
                  <a:pt x="768751" y="349557"/>
                  <a:pt x="787227" y="335633"/>
                </a:cubicBezTo>
                <a:cubicBezTo>
                  <a:pt x="805704" y="321709"/>
                  <a:pt x="834354" y="320036"/>
                  <a:pt x="853098" y="322780"/>
                </a:cubicBezTo>
                <a:cubicBezTo>
                  <a:pt x="871842" y="325523"/>
                  <a:pt x="888906" y="338415"/>
                  <a:pt x="899691" y="352093"/>
                </a:cubicBezTo>
                <a:cubicBezTo>
                  <a:pt x="910475" y="365771"/>
                  <a:pt x="918494" y="390988"/>
                  <a:pt x="917806" y="404849"/>
                </a:cubicBezTo>
                <a:cubicBezTo>
                  <a:pt x="917117" y="418710"/>
                  <a:pt x="906141" y="429792"/>
                  <a:pt x="895559" y="435260"/>
                </a:cubicBezTo>
                <a:cubicBezTo>
                  <a:pt x="884976" y="440727"/>
                  <a:pt x="865003" y="440066"/>
                  <a:pt x="854311" y="437654"/>
                </a:cubicBezTo>
                <a:cubicBezTo>
                  <a:pt x="843620" y="435241"/>
                  <a:pt x="831848" y="416874"/>
                  <a:pt x="831409" y="420784"/>
                </a:cubicBezTo>
                <a:cubicBezTo>
                  <a:pt x="830970" y="424694"/>
                  <a:pt x="846844" y="459428"/>
                  <a:pt x="851677" y="461114"/>
                </a:cubicBezTo>
                <a:cubicBezTo>
                  <a:pt x="856511" y="462799"/>
                  <a:pt x="883758" y="476614"/>
                  <a:pt x="904510" y="471393"/>
                </a:cubicBezTo>
                <a:cubicBezTo>
                  <a:pt x="925263" y="466171"/>
                  <a:pt x="954024" y="460320"/>
                  <a:pt x="967169" y="422391"/>
                </a:cubicBezTo>
                <a:cubicBezTo>
                  <a:pt x="980313" y="384461"/>
                  <a:pt x="967437" y="334160"/>
                  <a:pt x="947086" y="304303"/>
                </a:cubicBezTo>
                <a:cubicBezTo>
                  <a:pt x="926736" y="274447"/>
                  <a:pt x="897899" y="246449"/>
                  <a:pt x="845066" y="243252"/>
                </a:cubicBezTo>
                <a:cubicBezTo>
                  <a:pt x="792231" y="240055"/>
                  <a:pt x="782544" y="249015"/>
                  <a:pt x="755095" y="260925"/>
                </a:cubicBezTo>
                <a:cubicBezTo>
                  <a:pt x="727645" y="272836"/>
                  <a:pt x="702076" y="298011"/>
                  <a:pt x="684403" y="322780"/>
                </a:cubicBezTo>
                <a:cubicBezTo>
                  <a:pt x="666730" y="347549"/>
                  <a:pt x="654814" y="380753"/>
                  <a:pt x="649057" y="409538"/>
                </a:cubicBezTo>
                <a:cubicBezTo>
                  <a:pt x="643301" y="438323"/>
                  <a:pt x="644907" y="468849"/>
                  <a:pt x="649861" y="495492"/>
                </a:cubicBezTo>
                <a:cubicBezTo>
                  <a:pt x="654814" y="522136"/>
                  <a:pt x="662580" y="544896"/>
                  <a:pt x="678780" y="569397"/>
                </a:cubicBezTo>
                <a:cubicBezTo>
                  <a:pt x="694980" y="593898"/>
                  <a:pt x="721355" y="622684"/>
                  <a:pt x="747061" y="642499"/>
                </a:cubicBezTo>
                <a:cubicBezTo>
                  <a:pt x="772767" y="662314"/>
                  <a:pt x="798339" y="678915"/>
                  <a:pt x="833016" y="688287"/>
                </a:cubicBezTo>
                <a:cubicBezTo>
                  <a:pt x="867692" y="697659"/>
                  <a:pt x="914686" y="704889"/>
                  <a:pt x="955119" y="698730"/>
                </a:cubicBezTo>
                <a:cubicBezTo>
                  <a:pt x="970638" y="696366"/>
                  <a:pt x="987221" y="692405"/>
                  <a:pt x="1003210" y="685868"/>
                </a:cubicBezTo>
                <a:cubicBezTo>
                  <a:pt x="986549" y="697075"/>
                  <a:pt x="969662" y="707576"/>
                  <a:pt x="953204" y="717083"/>
                </a:cubicBezTo>
                <a:cubicBezTo>
                  <a:pt x="878803" y="760060"/>
                  <a:pt x="789614" y="797492"/>
                  <a:pt x="706432" y="827992"/>
                </a:cubicBezTo>
                <a:cubicBezTo>
                  <a:pt x="623251" y="858492"/>
                  <a:pt x="544228" y="879287"/>
                  <a:pt x="454115" y="900083"/>
                </a:cubicBezTo>
                <a:cubicBezTo>
                  <a:pt x="364001" y="920879"/>
                  <a:pt x="183312" y="938439"/>
                  <a:pt x="115842" y="961084"/>
                </a:cubicBezTo>
                <a:cubicBezTo>
                  <a:pt x="48373" y="983727"/>
                  <a:pt x="-16787" y="1033636"/>
                  <a:pt x="29888" y="1044265"/>
                </a:cubicBezTo>
                <a:cubicBezTo>
                  <a:pt x="41557" y="1046922"/>
                  <a:pt x="62179" y="1048193"/>
                  <a:pt x="88570" y="1048316"/>
                </a:cubicBezTo>
                <a:cubicBezTo>
                  <a:pt x="167744" y="1048685"/>
                  <a:pt x="298842" y="1038720"/>
                  <a:pt x="395887" y="1024856"/>
                </a:cubicBezTo>
                <a:cubicBezTo>
                  <a:pt x="525281" y="1006371"/>
                  <a:pt x="668538" y="980954"/>
                  <a:pt x="806250" y="933356"/>
                </a:cubicBezTo>
                <a:cubicBezTo>
                  <a:pt x="943962" y="885758"/>
                  <a:pt x="1071045" y="815515"/>
                  <a:pt x="1222158" y="739266"/>
                </a:cubicBezTo>
                <a:cubicBezTo>
                  <a:pt x="1373271" y="663016"/>
                  <a:pt x="1712930" y="475857"/>
                  <a:pt x="1712930" y="475857"/>
                </a:cubicBezTo>
                <a:cubicBezTo>
                  <a:pt x="1836316" y="410236"/>
                  <a:pt x="1882990" y="379735"/>
                  <a:pt x="1962475" y="345539"/>
                </a:cubicBezTo>
                <a:cubicBezTo>
                  <a:pt x="2041959" y="311342"/>
                  <a:pt x="2116823" y="286387"/>
                  <a:pt x="2189838" y="270676"/>
                </a:cubicBezTo>
                <a:cubicBezTo>
                  <a:pt x="2262853" y="254964"/>
                  <a:pt x="2329398" y="251266"/>
                  <a:pt x="2400564" y="251266"/>
                </a:cubicBezTo>
                <a:cubicBezTo>
                  <a:pt x="2471731" y="251266"/>
                  <a:pt x="2553526" y="245259"/>
                  <a:pt x="2616837" y="270676"/>
                </a:cubicBezTo>
                <a:cubicBezTo>
                  <a:pt x="2640043" y="279992"/>
                  <a:pt x="2662193" y="293406"/>
                  <a:pt x="2682606" y="309932"/>
                </a:cubicBezTo>
                <a:cubicBezTo>
                  <a:pt x="2651484" y="289665"/>
                  <a:pt x="2610311" y="275850"/>
                  <a:pt x="2574735" y="270431"/>
                </a:cubicBezTo>
                <a:cubicBezTo>
                  <a:pt x="2534302" y="264272"/>
                  <a:pt x="2487308" y="271502"/>
                  <a:pt x="2452632" y="280874"/>
                </a:cubicBezTo>
                <a:cubicBezTo>
                  <a:pt x="2417955" y="290246"/>
                  <a:pt x="2392383" y="306848"/>
                  <a:pt x="2366677" y="326663"/>
                </a:cubicBezTo>
                <a:cubicBezTo>
                  <a:pt x="2340971" y="346478"/>
                  <a:pt x="2314595" y="375263"/>
                  <a:pt x="2298395" y="399764"/>
                </a:cubicBezTo>
                <a:cubicBezTo>
                  <a:pt x="2282195" y="424266"/>
                  <a:pt x="2274430" y="447026"/>
                  <a:pt x="2269477" y="473669"/>
                </a:cubicBezTo>
                <a:cubicBezTo>
                  <a:pt x="2264522" y="500312"/>
                  <a:pt x="2262917" y="530839"/>
                  <a:pt x="2268673" y="559624"/>
                </a:cubicBezTo>
                <a:cubicBezTo>
                  <a:pt x="2274430" y="588409"/>
                  <a:pt x="2286346" y="621613"/>
                  <a:pt x="2304019" y="646382"/>
                </a:cubicBezTo>
                <a:cubicBezTo>
                  <a:pt x="2321692" y="671150"/>
                  <a:pt x="2347261" y="696326"/>
                  <a:pt x="2374710" y="708237"/>
                </a:cubicBezTo>
                <a:cubicBezTo>
                  <a:pt x="2402159" y="720147"/>
                  <a:pt x="2411847" y="729106"/>
                  <a:pt x="2464681" y="725909"/>
                </a:cubicBezTo>
                <a:cubicBezTo>
                  <a:pt x="2517515" y="722712"/>
                  <a:pt x="2546351" y="694714"/>
                  <a:pt x="2566702" y="664857"/>
                </a:cubicBezTo>
                <a:cubicBezTo>
                  <a:pt x="2587052" y="635001"/>
                  <a:pt x="2599929" y="584701"/>
                  <a:pt x="2586784" y="546771"/>
                </a:cubicBezTo>
                <a:cubicBezTo>
                  <a:pt x="2573639" y="508841"/>
                  <a:pt x="2544878" y="502990"/>
                  <a:pt x="2524126" y="497769"/>
                </a:cubicBezTo>
                <a:cubicBezTo>
                  <a:pt x="2503374" y="492547"/>
                  <a:pt x="2476127" y="506363"/>
                  <a:pt x="2471293" y="508048"/>
                </a:cubicBezTo>
                <a:cubicBezTo>
                  <a:pt x="2466459" y="509734"/>
                  <a:pt x="2450586" y="544467"/>
                  <a:pt x="2451025" y="548377"/>
                </a:cubicBezTo>
                <a:cubicBezTo>
                  <a:pt x="2451464" y="552287"/>
                  <a:pt x="2463236" y="533921"/>
                  <a:pt x="2473927" y="531508"/>
                </a:cubicBezTo>
                <a:cubicBezTo>
                  <a:pt x="2484619" y="529095"/>
                  <a:pt x="2504592" y="528434"/>
                  <a:pt x="2515175" y="533901"/>
                </a:cubicBezTo>
                <a:cubicBezTo>
                  <a:pt x="2525757" y="539369"/>
                  <a:pt x="2536733" y="550451"/>
                  <a:pt x="2537421" y="564312"/>
                </a:cubicBezTo>
                <a:cubicBezTo>
                  <a:pt x="2538110" y="578174"/>
                  <a:pt x="2530091" y="603390"/>
                  <a:pt x="2519306" y="617069"/>
                </a:cubicBezTo>
                <a:cubicBezTo>
                  <a:pt x="2508522" y="630747"/>
                  <a:pt x="2491458" y="643638"/>
                  <a:pt x="2472714" y="646382"/>
                </a:cubicBezTo>
                <a:cubicBezTo>
                  <a:pt x="2453970" y="649124"/>
                  <a:pt x="2425319" y="647453"/>
                  <a:pt x="2406843" y="633528"/>
                </a:cubicBezTo>
                <a:cubicBezTo>
                  <a:pt x="2388366" y="619604"/>
                  <a:pt x="2367079" y="590284"/>
                  <a:pt x="2361857" y="562837"/>
                </a:cubicBezTo>
                <a:cubicBezTo>
                  <a:pt x="2356636" y="535390"/>
                  <a:pt x="2362794" y="496564"/>
                  <a:pt x="2375514" y="468849"/>
                </a:cubicBezTo>
                <a:cubicBezTo>
                  <a:pt x="2388233" y="441135"/>
                  <a:pt x="2410592" y="411546"/>
                  <a:pt x="2438172" y="396551"/>
                </a:cubicBezTo>
                <a:cubicBezTo>
                  <a:pt x="2465752" y="381556"/>
                  <a:pt x="2506320" y="370310"/>
                  <a:pt x="2540995" y="378878"/>
                </a:cubicBezTo>
                <a:cubicBezTo>
                  <a:pt x="2575672" y="387447"/>
                  <a:pt x="2620658" y="419178"/>
                  <a:pt x="2646230" y="447963"/>
                </a:cubicBezTo>
                <a:cubicBezTo>
                  <a:pt x="2671802" y="476749"/>
                  <a:pt x="2686931" y="520663"/>
                  <a:pt x="2694428" y="551590"/>
                </a:cubicBezTo>
                <a:cubicBezTo>
                  <a:pt x="2701925" y="582518"/>
                  <a:pt x="2700319" y="603002"/>
                  <a:pt x="2691215" y="633528"/>
                </a:cubicBezTo>
                <a:cubicBezTo>
                  <a:pt x="2682111" y="664055"/>
                  <a:pt x="2663635" y="703283"/>
                  <a:pt x="2639803" y="734746"/>
                </a:cubicBezTo>
                <a:cubicBezTo>
                  <a:pt x="2615972" y="766209"/>
                  <a:pt x="2580626" y="803830"/>
                  <a:pt x="2548225" y="822307"/>
                </a:cubicBezTo>
                <a:cubicBezTo>
                  <a:pt x="2515825" y="840783"/>
                  <a:pt x="2453569" y="841051"/>
                  <a:pt x="2445402" y="845603"/>
                </a:cubicBezTo>
                <a:cubicBezTo>
                  <a:pt x="2437235" y="850155"/>
                  <a:pt x="2473116" y="854038"/>
                  <a:pt x="2499223" y="849619"/>
                </a:cubicBezTo>
                <a:cubicBezTo>
                  <a:pt x="2525331" y="845201"/>
                  <a:pt x="2571656" y="833152"/>
                  <a:pt x="2602048" y="819094"/>
                </a:cubicBezTo>
                <a:cubicBezTo>
                  <a:pt x="2632439" y="805036"/>
                  <a:pt x="2655869" y="790576"/>
                  <a:pt x="2681576" y="765272"/>
                </a:cubicBezTo>
                <a:cubicBezTo>
                  <a:pt x="2707281" y="739968"/>
                  <a:pt x="2738477" y="701676"/>
                  <a:pt x="2756283" y="667268"/>
                </a:cubicBezTo>
                <a:cubicBezTo>
                  <a:pt x="2774090" y="632859"/>
                  <a:pt x="2786273" y="600727"/>
                  <a:pt x="2788415" y="558820"/>
                </a:cubicBezTo>
                <a:cubicBezTo>
                  <a:pt x="2790558" y="516914"/>
                  <a:pt x="2784667" y="455997"/>
                  <a:pt x="2769136" y="415831"/>
                </a:cubicBezTo>
                <a:cubicBezTo>
                  <a:pt x="2754885" y="378974"/>
                  <a:pt x="2731840" y="347640"/>
                  <a:pt x="2702359" y="324912"/>
                </a:cubicBezTo>
                <a:cubicBezTo>
                  <a:pt x="2731084" y="348973"/>
                  <a:pt x="2757184" y="376929"/>
                  <a:pt x="2780427" y="403766"/>
                </a:cubicBezTo>
                <a:cubicBezTo>
                  <a:pt x="2825253" y="455524"/>
                  <a:pt x="2869616" y="584455"/>
                  <a:pt x="2885791" y="581221"/>
                </a:cubicBezTo>
                <a:cubicBezTo>
                  <a:pt x="2893878" y="579603"/>
                  <a:pt x="2895726" y="546446"/>
                  <a:pt x="2893589" y="50566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0070C0"/>
              </a:gs>
              <a:gs pos="58000">
                <a:srgbClr val="0070C0"/>
              </a:gs>
              <a:gs pos="71001">
                <a:srgbClr val="002060"/>
              </a:gs>
              <a:gs pos="94000">
                <a:srgbClr val="EBDAD4"/>
              </a:gs>
              <a:gs pos="100000">
                <a:srgbClr val="002060"/>
              </a:gs>
            </a:gsLst>
            <a:path path="circle">
              <a:fillToRect l="50000" t="50000" r="50000" b="50000"/>
            </a:path>
            <a:tileRect/>
          </a:gra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1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5400000" flipH="1">
            <a:off x="3765975" y="1907893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6200000" flipH="1" flipV="1">
            <a:off x="3733977" y="3527537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H="1">
            <a:off x="4576338" y="2792735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3010383" y="2792736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2839611" flipH="1">
            <a:off x="3203328" y="2293325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3293311" flipH="1" flipV="1">
            <a:off x="4374951" y="3338375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8776593" flipH="1">
            <a:off x="3202472" y="3353235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8358247" flipH="1">
            <a:off x="4376043" y="2323621"/>
            <a:ext cx="1651184" cy="1248414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314966" y="731172"/>
                </a:moveTo>
                <a:cubicBezTo>
                  <a:pt x="1298305" y="817045"/>
                  <a:pt x="1078550" y="876182"/>
                  <a:pt x="819167" y="624207"/>
                </a:cubicBezTo>
                <a:cubicBezTo>
                  <a:pt x="1196451" y="257699"/>
                  <a:pt x="1489894" y="549410"/>
                  <a:pt x="1196451" y="624207"/>
                </a:cubicBezTo>
                <a:cubicBezTo>
                  <a:pt x="1288152" y="647582"/>
                  <a:pt x="1322540" y="692139"/>
                  <a:pt x="1314966" y="731172"/>
                </a:cubicBezTo>
                <a:close/>
                <a:moveTo>
                  <a:pt x="1592778" y="371820"/>
                </a:moveTo>
                <a:cubicBezTo>
                  <a:pt x="1593071" y="359724"/>
                  <a:pt x="1591414" y="34792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ubicBezTo>
                  <a:pt x="1585648" y="786779"/>
                  <a:pt x="1489320" y="690584"/>
                  <a:pt x="1346639" y="624207"/>
                </a:cubicBezTo>
                <a:cubicBezTo>
                  <a:pt x="1493060" y="555968"/>
                  <a:pt x="1590724" y="456497"/>
                  <a:pt x="1592778" y="371820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15" y="975586"/>
                  <a:pt x="779156" y="868324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lnTo>
                  <a:pt x="866144" y="1013719"/>
                </a:ln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1" name="10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1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8377589" flipH="1">
            <a:off x="4365638" y="1755835"/>
            <a:ext cx="1642005" cy="2189823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592430" y="869994"/>
                </a:moveTo>
                <a:cubicBezTo>
                  <a:pt x="1585648" y="786779"/>
                  <a:pt x="1489320" y="690584"/>
                  <a:pt x="1346639" y="624207"/>
                </a:cubicBezTo>
                <a:cubicBezTo>
                  <a:pt x="1513977" y="546219"/>
                  <a:pt x="1617633" y="42743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lnTo>
                  <a:pt x="854671" y="252127"/>
                </a:lnTo>
                <a:cubicBezTo>
                  <a:pt x="855189" y="249447"/>
                  <a:pt x="858718" y="242901"/>
                  <a:pt x="866143" y="234695"/>
                </a:cubicBez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85" y="975624"/>
                  <a:pt x="779171" y="868332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cubicBezTo>
                  <a:pt x="884468" y="1041007"/>
                  <a:pt x="874139" y="1025635"/>
                  <a:pt x="866144" y="1013719"/>
                </a:cubicBez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3222411" flipH="1" flipV="1">
            <a:off x="4415519" y="2979970"/>
            <a:ext cx="1642005" cy="2189823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592430" y="869994"/>
                </a:moveTo>
                <a:cubicBezTo>
                  <a:pt x="1585648" y="786779"/>
                  <a:pt x="1489320" y="690584"/>
                  <a:pt x="1346639" y="624207"/>
                </a:cubicBezTo>
                <a:cubicBezTo>
                  <a:pt x="1513977" y="546219"/>
                  <a:pt x="1617633" y="42743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lnTo>
                  <a:pt x="854671" y="252127"/>
                </a:lnTo>
                <a:cubicBezTo>
                  <a:pt x="855189" y="249447"/>
                  <a:pt x="858718" y="242901"/>
                  <a:pt x="866143" y="234695"/>
                </a:cubicBez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85" y="975624"/>
                  <a:pt x="779171" y="868332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cubicBezTo>
                  <a:pt x="884468" y="1041007"/>
                  <a:pt x="874139" y="1025635"/>
                  <a:pt x="866144" y="1013719"/>
                </a:cubicBez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2977589" flipH="1">
            <a:off x="3172745" y="1755834"/>
            <a:ext cx="1642005" cy="2189823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592430" y="869994"/>
                </a:moveTo>
                <a:cubicBezTo>
                  <a:pt x="1585648" y="786779"/>
                  <a:pt x="1489320" y="690584"/>
                  <a:pt x="1346639" y="624207"/>
                </a:cubicBezTo>
                <a:cubicBezTo>
                  <a:pt x="1513977" y="546219"/>
                  <a:pt x="1617633" y="42743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lnTo>
                  <a:pt x="854671" y="252127"/>
                </a:lnTo>
                <a:cubicBezTo>
                  <a:pt x="855189" y="249447"/>
                  <a:pt x="858718" y="242901"/>
                  <a:pt x="866143" y="234695"/>
                </a:cubicBez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85" y="975624"/>
                  <a:pt x="779171" y="868332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cubicBezTo>
                  <a:pt x="884468" y="1041007"/>
                  <a:pt x="874139" y="1025635"/>
                  <a:pt x="866144" y="1013719"/>
                </a:cubicBez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7822411">
            <a:off x="3101586" y="3090553"/>
            <a:ext cx="1642005" cy="2189823"/>
          </a:xfrm>
          <a:custGeom>
            <a:avLst/>
            <a:gdLst/>
            <a:ahLst/>
            <a:cxnLst/>
            <a:rect l="l" t="t" r="r" b="b"/>
            <a:pathLst>
              <a:path w="1651184" h="1248414">
                <a:moveTo>
                  <a:pt x="1592430" y="869994"/>
                </a:moveTo>
                <a:cubicBezTo>
                  <a:pt x="1585648" y="786779"/>
                  <a:pt x="1489320" y="690584"/>
                  <a:pt x="1346639" y="624207"/>
                </a:cubicBezTo>
                <a:cubicBezTo>
                  <a:pt x="1513977" y="546219"/>
                  <a:pt x="1617633" y="427439"/>
                  <a:pt x="1587668" y="336570"/>
                </a:cubicBezTo>
                <a:cubicBezTo>
                  <a:pt x="1552278" y="229250"/>
                  <a:pt x="1343912" y="201501"/>
                  <a:pt x="1122268" y="274591"/>
                </a:cubicBezTo>
                <a:cubicBezTo>
                  <a:pt x="900624" y="347680"/>
                  <a:pt x="749635" y="493931"/>
                  <a:pt x="785025" y="601250"/>
                </a:cubicBezTo>
                <a:lnTo>
                  <a:pt x="799840" y="624208"/>
                </a:lnTo>
                <a:lnTo>
                  <a:pt x="785026" y="647164"/>
                </a:lnTo>
                <a:cubicBezTo>
                  <a:pt x="749636" y="754483"/>
                  <a:pt x="900625" y="900734"/>
                  <a:pt x="1122269" y="973823"/>
                </a:cubicBezTo>
                <a:cubicBezTo>
                  <a:pt x="1343913" y="1046913"/>
                  <a:pt x="1552279" y="1019164"/>
                  <a:pt x="1587669" y="911844"/>
                </a:cubicBezTo>
                <a:cubicBezTo>
                  <a:pt x="1592093" y="898429"/>
                  <a:pt x="1593604" y="884406"/>
                  <a:pt x="1592430" y="869994"/>
                </a:cubicBezTo>
                <a:close/>
                <a:moveTo>
                  <a:pt x="1650713" y="289878"/>
                </a:moveTo>
                <a:cubicBezTo>
                  <a:pt x="1649488" y="266499"/>
                  <a:pt x="1645978" y="238749"/>
                  <a:pt x="1641474" y="220337"/>
                </a:cubicBezTo>
                <a:cubicBezTo>
                  <a:pt x="1632467" y="183514"/>
                  <a:pt x="1614983" y="139802"/>
                  <a:pt x="1592200" y="112251"/>
                </a:cubicBezTo>
                <a:cubicBezTo>
                  <a:pt x="1569417" y="84699"/>
                  <a:pt x="1540011" y="68540"/>
                  <a:pt x="1504777" y="55029"/>
                </a:cubicBezTo>
                <a:cubicBezTo>
                  <a:pt x="1469543" y="41518"/>
                  <a:pt x="1427421" y="32246"/>
                  <a:pt x="1380796" y="31186"/>
                </a:cubicBezTo>
                <a:cubicBezTo>
                  <a:pt x="1334171" y="30127"/>
                  <a:pt x="1275624" y="37809"/>
                  <a:pt x="1225025" y="48671"/>
                </a:cubicBezTo>
                <a:cubicBezTo>
                  <a:pt x="1174426" y="59532"/>
                  <a:pt x="1119588" y="79931"/>
                  <a:pt x="1077202" y="96356"/>
                </a:cubicBezTo>
                <a:cubicBezTo>
                  <a:pt x="1034815" y="112781"/>
                  <a:pt x="1004349" y="125762"/>
                  <a:pt x="970705" y="147220"/>
                </a:cubicBezTo>
                <a:cubicBezTo>
                  <a:pt x="937060" y="168678"/>
                  <a:pt x="894674" y="207621"/>
                  <a:pt x="875335" y="225105"/>
                </a:cubicBezTo>
                <a:lnTo>
                  <a:pt x="866143" y="234695"/>
                </a:lnTo>
                <a:lnTo>
                  <a:pt x="854671" y="252127"/>
                </a:lnTo>
                <a:cubicBezTo>
                  <a:pt x="855189" y="249447"/>
                  <a:pt x="858718" y="242901"/>
                  <a:pt x="866143" y="234695"/>
                </a:cubicBezTo>
                <a:cubicBezTo>
                  <a:pt x="874138" y="222779"/>
                  <a:pt x="884467" y="207407"/>
                  <a:pt x="891230" y="196494"/>
                </a:cubicBezTo>
                <a:cubicBezTo>
                  <a:pt x="902886" y="177685"/>
                  <a:pt x="916132" y="160730"/>
                  <a:pt x="924609" y="139272"/>
                </a:cubicBezTo>
                <a:cubicBezTo>
                  <a:pt x="933087" y="117814"/>
                  <a:pt x="939974" y="90792"/>
                  <a:pt x="942094" y="67745"/>
                </a:cubicBezTo>
                <a:cubicBezTo>
                  <a:pt x="944213" y="44697"/>
                  <a:pt x="947392" y="6814"/>
                  <a:pt x="937325" y="986"/>
                </a:cubicBezTo>
                <a:cubicBezTo>
                  <a:pt x="927259" y="-4842"/>
                  <a:pt x="901562" y="16351"/>
                  <a:pt x="881693" y="32776"/>
                </a:cubicBezTo>
                <a:cubicBezTo>
                  <a:pt x="861824" y="49201"/>
                  <a:pt x="833478" y="75957"/>
                  <a:pt x="818113" y="99535"/>
                </a:cubicBezTo>
                <a:cubicBezTo>
                  <a:pt x="802748" y="123112"/>
                  <a:pt x="802218" y="146160"/>
                  <a:pt x="789502" y="174241"/>
                </a:cubicBezTo>
                <a:cubicBezTo>
                  <a:pt x="776786" y="202323"/>
                  <a:pt x="745526" y="263518"/>
                  <a:pt x="741817" y="268022"/>
                </a:cubicBezTo>
                <a:cubicBezTo>
                  <a:pt x="742401" y="263571"/>
                  <a:pt x="763153" y="219816"/>
                  <a:pt x="767249" y="201263"/>
                </a:cubicBezTo>
                <a:cubicBezTo>
                  <a:pt x="771753" y="180864"/>
                  <a:pt x="774402" y="167353"/>
                  <a:pt x="768838" y="145630"/>
                </a:cubicBezTo>
                <a:cubicBezTo>
                  <a:pt x="763275" y="123907"/>
                  <a:pt x="746586" y="89733"/>
                  <a:pt x="733869" y="70924"/>
                </a:cubicBezTo>
                <a:cubicBezTo>
                  <a:pt x="721153" y="52115"/>
                  <a:pt x="713470" y="40988"/>
                  <a:pt x="692542" y="32776"/>
                </a:cubicBezTo>
                <a:cubicBezTo>
                  <a:pt x="671614" y="24563"/>
                  <a:pt x="637969" y="20059"/>
                  <a:pt x="608299" y="21649"/>
                </a:cubicBezTo>
                <a:cubicBezTo>
                  <a:pt x="578628" y="23239"/>
                  <a:pt x="537036" y="34630"/>
                  <a:pt x="514518" y="42313"/>
                </a:cubicBezTo>
                <a:cubicBezTo>
                  <a:pt x="492001" y="49995"/>
                  <a:pt x="468953" y="63506"/>
                  <a:pt x="473191" y="67745"/>
                </a:cubicBezTo>
                <a:cubicBezTo>
                  <a:pt x="477430" y="71983"/>
                  <a:pt x="517167" y="65625"/>
                  <a:pt x="539950" y="67745"/>
                </a:cubicBezTo>
                <a:cubicBezTo>
                  <a:pt x="562733" y="69864"/>
                  <a:pt x="588430" y="70394"/>
                  <a:pt x="609888" y="80461"/>
                </a:cubicBezTo>
                <a:cubicBezTo>
                  <a:pt x="631347" y="90527"/>
                  <a:pt x="655189" y="108807"/>
                  <a:pt x="668700" y="128146"/>
                </a:cubicBezTo>
                <a:cubicBezTo>
                  <a:pt x="682211" y="147485"/>
                  <a:pt x="690423" y="172652"/>
                  <a:pt x="690953" y="196494"/>
                </a:cubicBezTo>
                <a:cubicBezTo>
                  <a:pt x="691483" y="220337"/>
                  <a:pt x="689363" y="249478"/>
                  <a:pt x="683005" y="271201"/>
                </a:cubicBezTo>
                <a:cubicBezTo>
                  <a:pt x="676647" y="292924"/>
                  <a:pt x="676912" y="303521"/>
                  <a:pt x="652805" y="326833"/>
                </a:cubicBezTo>
                <a:cubicBezTo>
                  <a:pt x="628697" y="350146"/>
                  <a:pt x="581012" y="386440"/>
                  <a:pt x="538361" y="411077"/>
                </a:cubicBezTo>
                <a:cubicBezTo>
                  <a:pt x="495709" y="435714"/>
                  <a:pt x="444580" y="457172"/>
                  <a:pt x="396895" y="474657"/>
                </a:cubicBezTo>
                <a:cubicBezTo>
                  <a:pt x="349211" y="492141"/>
                  <a:pt x="303910" y="504062"/>
                  <a:pt x="252251" y="515984"/>
                </a:cubicBezTo>
                <a:cubicBezTo>
                  <a:pt x="200592" y="527905"/>
                  <a:pt x="97009" y="537972"/>
                  <a:pt x="58332" y="550954"/>
                </a:cubicBezTo>
                <a:cubicBezTo>
                  <a:pt x="19654" y="563934"/>
                  <a:pt x="-17700" y="592545"/>
                  <a:pt x="9057" y="598638"/>
                </a:cubicBezTo>
                <a:cubicBezTo>
                  <a:pt x="15746" y="600162"/>
                  <a:pt x="27568" y="600890"/>
                  <a:pt x="42697" y="600960"/>
                </a:cubicBezTo>
                <a:cubicBezTo>
                  <a:pt x="88085" y="601172"/>
                  <a:pt x="163239" y="595460"/>
                  <a:pt x="218871" y="587512"/>
                </a:cubicBezTo>
                <a:cubicBezTo>
                  <a:pt x="293048" y="576915"/>
                  <a:pt x="375172" y="562345"/>
                  <a:pt x="454117" y="535058"/>
                </a:cubicBezTo>
                <a:cubicBezTo>
                  <a:pt x="533063" y="507772"/>
                  <a:pt x="605914" y="467504"/>
                  <a:pt x="692542" y="423793"/>
                </a:cubicBezTo>
                <a:cubicBezTo>
                  <a:pt x="779170" y="380082"/>
                  <a:pt x="973884" y="272790"/>
                  <a:pt x="973884" y="272790"/>
                </a:cubicBezTo>
                <a:cubicBezTo>
                  <a:pt x="1044616" y="235172"/>
                  <a:pt x="1071373" y="217687"/>
                  <a:pt x="1116939" y="198084"/>
                </a:cubicBezTo>
                <a:cubicBezTo>
                  <a:pt x="1162505" y="178480"/>
                  <a:pt x="1205421" y="164174"/>
                  <a:pt x="1247278" y="155167"/>
                </a:cubicBezTo>
                <a:cubicBezTo>
                  <a:pt x="1289135" y="146160"/>
                  <a:pt x="1327283" y="144041"/>
                  <a:pt x="1368080" y="144041"/>
                </a:cubicBezTo>
                <a:cubicBezTo>
                  <a:pt x="1408877" y="144041"/>
                  <a:pt x="1455767" y="140597"/>
                  <a:pt x="1492061" y="155167"/>
                </a:cubicBezTo>
                <a:cubicBezTo>
                  <a:pt x="1528355" y="169738"/>
                  <a:pt x="1560144" y="201793"/>
                  <a:pt x="1585841" y="231463"/>
                </a:cubicBezTo>
                <a:cubicBezTo>
                  <a:pt x="1611538" y="261134"/>
                  <a:pt x="1636970" y="335046"/>
                  <a:pt x="1646243" y="333191"/>
                </a:cubicBezTo>
                <a:cubicBezTo>
                  <a:pt x="1650879" y="332264"/>
                  <a:pt x="1651938" y="313257"/>
                  <a:pt x="1650713" y="289878"/>
                </a:cubicBezTo>
                <a:close/>
                <a:moveTo>
                  <a:pt x="1650714" y="958536"/>
                </a:moveTo>
                <a:cubicBezTo>
                  <a:pt x="1651939" y="935157"/>
                  <a:pt x="1650880" y="916150"/>
                  <a:pt x="1646244" y="915223"/>
                </a:cubicBezTo>
                <a:cubicBezTo>
                  <a:pt x="1636971" y="913368"/>
                  <a:pt x="1611539" y="987280"/>
                  <a:pt x="1585842" y="1016951"/>
                </a:cubicBezTo>
                <a:cubicBezTo>
                  <a:pt x="1560145" y="1046621"/>
                  <a:pt x="1528356" y="1078676"/>
                  <a:pt x="1492062" y="1093247"/>
                </a:cubicBezTo>
                <a:cubicBezTo>
                  <a:pt x="1455768" y="1107817"/>
                  <a:pt x="1408878" y="1104373"/>
                  <a:pt x="1368081" y="1104373"/>
                </a:cubicBezTo>
                <a:cubicBezTo>
                  <a:pt x="1327284" y="1104373"/>
                  <a:pt x="1289136" y="1102254"/>
                  <a:pt x="1247279" y="1093247"/>
                </a:cubicBezTo>
                <a:cubicBezTo>
                  <a:pt x="1205422" y="1084240"/>
                  <a:pt x="1162506" y="1069934"/>
                  <a:pt x="1116940" y="1050330"/>
                </a:cubicBezTo>
                <a:cubicBezTo>
                  <a:pt x="1071374" y="1030727"/>
                  <a:pt x="1044617" y="1013242"/>
                  <a:pt x="973885" y="975624"/>
                </a:cubicBezTo>
                <a:cubicBezTo>
                  <a:pt x="973885" y="975624"/>
                  <a:pt x="779171" y="868332"/>
                  <a:pt x="692543" y="824621"/>
                </a:cubicBezTo>
                <a:cubicBezTo>
                  <a:pt x="605915" y="780910"/>
                  <a:pt x="533064" y="740642"/>
                  <a:pt x="454118" y="713356"/>
                </a:cubicBezTo>
                <a:cubicBezTo>
                  <a:pt x="375173" y="686070"/>
                  <a:pt x="293049" y="671499"/>
                  <a:pt x="218872" y="660902"/>
                </a:cubicBezTo>
                <a:cubicBezTo>
                  <a:pt x="163240" y="652955"/>
                  <a:pt x="88086" y="647243"/>
                  <a:pt x="42698" y="647454"/>
                </a:cubicBezTo>
                <a:cubicBezTo>
                  <a:pt x="27569" y="647524"/>
                  <a:pt x="15747" y="648253"/>
                  <a:pt x="9058" y="649776"/>
                </a:cubicBezTo>
                <a:cubicBezTo>
                  <a:pt x="-17699" y="655869"/>
                  <a:pt x="19655" y="684480"/>
                  <a:pt x="58333" y="697461"/>
                </a:cubicBezTo>
                <a:cubicBezTo>
                  <a:pt x="97010" y="710442"/>
                  <a:pt x="200593" y="720509"/>
                  <a:pt x="252252" y="732430"/>
                </a:cubicBezTo>
                <a:cubicBezTo>
                  <a:pt x="303911" y="744352"/>
                  <a:pt x="349212" y="756273"/>
                  <a:pt x="396896" y="773757"/>
                </a:cubicBezTo>
                <a:cubicBezTo>
                  <a:pt x="444581" y="791242"/>
                  <a:pt x="495710" y="812700"/>
                  <a:pt x="538362" y="837337"/>
                </a:cubicBezTo>
                <a:cubicBezTo>
                  <a:pt x="581013" y="861974"/>
                  <a:pt x="628698" y="898268"/>
                  <a:pt x="652806" y="921581"/>
                </a:cubicBezTo>
                <a:cubicBezTo>
                  <a:pt x="676913" y="944893"/>
                  <a:pt x="676648" y="955490"/>
                  <a:pt x="683006" y="977213"/>
                </a:cubicBezTo>
                <a:cubicBezTo>
                  <a:pt x="689364" y="998936"/>
                  <a:pt x="691484" y="1028077"/>
                  <a:pt x="690954" y="1051920"/>
                </a:cubicBezTo>
                <a:cubicBezTo>
                  <a:pt x="690424" y="1075762"/>
                  <a:pt x="682212" y="1100929"/>
                  <a:pt x="668701" y="1120268"/>
                </a:cubicBezTo>
                <a:cubicBezTo>
                  <a:pt x="655190" y="1139607"/>
                  <a:pt x="631348" y="1157887"/>
                  <a:pt x="609889" y="1167953"/>
                </a:cubicBezTo>
                <a:cubicBezTo>
                  <a:pt x="588431" y="1178020"/>
                  <a:pt x="562734" y="1178550"/>
                  <a:pt x="539951" y="1180669"/>
                </a:cubicBezTo>
                <a:cubicBezTo>
                  <a:pt x="517168" y="1182789"/>
                  <a:pt x="477431" y="1176431"/>
                  <a:pt x="473192" y="1180669"/>
                </a:cubicBezTo>
                <a:cubicBezTo>
                  <a:pt x="468954" y="1184908"/>
                  <a:pt x="492002" y="1198419"/>
                  <a:pt x="514519" y="1206101"/>
                </a:cubicBezTo>
                <a:cubicBezTo>
                  <a:pt x="537037" y="1213784"/>
                  <a:pt x="578629" y="1225175"/>
                  <a:pt x="608300" y="1226765"/>
                </a:cubicBezTo>
                <a:cubicBezTo>
                  <a:pt x="637970" y="1228354"/>
                  <a:pt x="671615" y="1223851"/>
                  <a:pt x="692543" y="1215638"/>
                </a:cubicBezTo>
                <a:cubicBezTo>
                  <a:pt x="713471" y="1207426"/>
                  <a:pt x="721154" y="1196299"/>
                  <a:pt x="733870" y="1177490"/>
                </a:cubicBezTo>
                <a:cubicBezTo>
                  <a:pt x="746587" y="1158681"/>
                  <a:pt x="763276" y="1124507"/>
                  <a:pt x="768839" y="1102784"/>
                </a:cubicBezTo>
                <a:cubicBezTo>
                  <a:pt x="774403" y="1081061"/>
                  <a:pt x="771754" y="1067550"/>
                  <a:pt x="767250" y="1047151"/>
                </a:cubicBezTo>
                <a:cubicBezTo>
                  <a:pt x="763154" y="1028598"/>
                  <a:pt x="742402" y="984843"/>
                  <a:pt x="741818" y="980392"/>
                </a:cubicBezTo>
                <a:cubicBezTo>
                  <a:pt x="745527" y="984896"/>
                  <a:pt x="776787" y="1046091"/>
                  <a:pt x="789503" y="1074173"/>
                </a:cubicBezTo>
                <a:cubicBezTo>
                  <a:pt x="802219" y="1102254"/>
                  <a:pt x="802749" y="1125302"/>
                  <a:pt x="818114" y="1148879"/>
                </a:cubicBezTo>
                <a:cubicBezTo>
                  <a:pt x="833479" y="1172457"/>
                  <a:pt x="861825" y="1199213"/>
                  <a:pt x="881694" y="1215638"/>
                </a:cubicBezTo>
                <a:cubicBezTo>
                  <a:pt x="901563" y="1232063"/>
                  <a:pt x="927260" y="1253256"/>
                  <a:pt x="937326" y="1247428"/>
                </a:cubicBezTo>
                <a:cubicBezTo>
                  <a:pt x="947393" y="1241600"/>
                  <a:pt x="944214" y="1203717"/>
                  <a:pt x="942095" y="1180669"/>
                </a:cubicBezTo>
                <a:cubicBezTo>
                  <a:pt x="939975" y="1157621"/>
                  <a:pt x="933088" y="1130600"/>
                  <a:pt x="924610" y="1109142"/>
                </a:cubicBezTo>
                <a:cubicBezTo>
                  <a:pt x="916133" y="1087684"/>
                  <a:pt x="902887" y="1070729"/>
                  <a:pt x="891231" y="1051920"/>
                </a:cubicBezTo>
                <a:cubicBezTo>
                  <a:pt x="884468" y="1041007"/>
                  <a:pt x="874139" y="1025635"/>
                  <a:pt x="866144" y="1013719"/>
                </a:cubicBezTo>
                <a:lnTo>
                  <a:pt x="855323" y="998823"/>
                </a:lnTo>
                <a:cubicBezTo>
                  <a:pt x="854808" y="997839"/>
                  <a:pt x="854446" y="997041"/>
                  <a:pt x="854672" y="996287"/>
                </a:cubicBezTo>
                <a:lnTo>
                  <a:pt x="866144" y="1013719"/>
                </a:lnTo>
                <a:lnTo>
                  <a:pt x="875336" y="1023309"/>
                </a:lnTo>
                <a:cubicBezTo>
                  <a:pt x="894675" y="1040793"/>
                  <a:pt x="937061" y="1079736"/>
                  <a:pt x="970706" y="1101194"/>
                </a:cubicBezTo>
                <a:cubicBezTo>
                  <a:pt x="1004350" y="1122652"/>
                  <a:pt x="1034816" y="1135633"/>
                  <a:pt x="1077203" y="1152058"/>
                </a:cubicBezTo>
                <a:cubicBezTo>
                  <a:pt x="1119589" y="1168483"/>
                  <a:pt x="1174427" y="1188882"/>
                  <a:pt x="1225026" y="1199743"/>
                </a:cubicBezTo>
                <a:cubicBezTo>
                  <a:pt x="1275625" y="1210605"/>
                  <a:pt x="1334172" y="1218287"/>
                  <a:pt x="1380797" y="1217228"/>
                </a:cubicBezTo>
                <a:cubicBezTo>
                  <a:pt x="1427422" y="1216168"/>
                  <a:pt x="1469544" y="1206896"/>
                  <a:pt x="1504778" y="1193385"/>
                </a:cubicBezTo>
                <a:cubicBezTo>
                  <a:pt x="1540012" y="1179874"/>
                  <a:pt x="1569418" y="1163715"/>
                  <a:pt x="1592201" y="1136163"/>
                </a:cubicBezTo>
                <a:cubicBezTo>
                  <a:pt x="1614984" y="1108612"/>
                  <a:pt x="1632468" y="1064900"/>
                  <a:pt x="1641475" y="1028077"/>
                </a:cubicBezTo>
                <a:cubicBezTo>
                  <a:pt x="1645979" y="1009665"/>
                  <a:pt x="1649489" y="981915"/>
                  <a:pt x="1650714" y="958536"/>
                </a:cubicBezTo>
                <a:close/>
              </a:path>
            </a:pathLst>
          </a:cu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0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2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/>
          <p:nvPr/>
        </p:nvSpPr>
        <p:spPr>
          <a:xfrm rot="19069487" flipH="1">
            <a:off x="4255365" y="1499301"/>
            <a:ext cx="3056759" cy="1695993"/>
          </a:xfrm>
          <a:custGeom>
            <a:avLst/>
            <a:gdLst/>
            <a:ahLst/>
            <a:cxnLst/>
            <a:rect l="l" t="t" r="r" b="b"/>
            <a:pathLst>
              <a:path w="3920860" h="2175425">
                <a:moveTo>
                  <a:pt x="2667083" y="1422390"/>
                </a:moveTo>
                <a:cubicBezTo>
                  <a:pt x="2640918" y="1441496"/>
                  <a:pt x="2613572" y="1459077"/>
                  <a:pt x="2585443" y="1475614"/>
                </a:cubicBezTo>
                <a:cubicBezTo>
                  <a:pt x="2468768" y="1544208"/>
                  <a:pt x="2331578" y="1626266"/>
                  <a:pt x="2223878" y="1679475"/>
                </a:cubicBezTo>
                <a:cubicBezTo>
                  <a:pt x="2116178" y="1732684"/>
                  <a:pt x="2043737" y="1762173"/>
                  <a:pt x="1939242" y="1794867"/>
                </a:cubicBezTo>
                <a:cubicBezTo>
                  <a:pt x="1834747" y="1827562"/>
                  <a:pt x="1717431" y="1864103"/>
                  <a:pt x="1596909" y="1875642"/>
                </a:cubicBezTo>
                <a:cubicBezTo>
                  <a:pt x="1476388" y="1887181"/>
                  <a:pt x="1334070" y="1882694"/>
                  <a:pt x="1216113" y="1864103"/>
                </a:cubicBezTo>
                <a:cubicBezTo>
                  <a:pt x="1098156" y="1845512"/>
                  <a:pt x="975711" y="1794867"/>
                  <a:pt x="889166" y="1764096"/>
                </a:cubicBezTo>
                <a:lnTo>
                  <a:pt x="886282" y="1762937"/>
                </a:lnTo>
                <a:cubicBezTo>
                  <a:pt x="888632" y="1763541"/>
                  <a:pt x="891004" y="1763923"/>
                  <a:pt x="893359" y="1764294"/>
                </a:cubicBezTo>
                <a:cubicBezTo>
                  <a:pt x="999136" y="1780962"/>
                  <a:pt x="1081193" y="1776474"/>
                  <a:pt x="1181841" y="1768141"/>
                </a:cubicBezTo>
                <a:cubicBezTo>
                  <a:pt x="1282490" y="1759807"/>
                  <a:pt x="1395318" y="1745062"/>
                  <a:pt x="1497249" y="1714290"/>
                </a:cubicBezTo>
                <a:cubicBezTo>
                  <a:pt x="1599179" y="1683519"/>
                  <a:pt x="1692776" y="1642490"/>
                  <a:pt x="1793424" y="1583512"/>
                </a:cubicBezTo>
                <a:cubicBezTo>
                  <a:pt x="1894072" y="1524533"/>
                  <a:pt x="2004978" y="1436707"/>
                  <a:pt x="2101138" y="1360419"/>
                </a:cubicBezTo>
                <a:lnTo>
                  <a:pt x="2186373" y="1287668"/>
                </a:lnTo>
                <a:lnTo>
                  <a:pt x="2224226" y="1307350"/>
                </a:lnTo>
                <a:cubicBezTo>
                  <a:pt x="2342824" y="1359918"/>
                  <a:pt x="2481937" y="1397100"/>
                  <a:pt x="2597329" y="1415050"/>
                </a:cubicBezTo>
                <a:cubicBezTo>
                  <a:pt x="2621167" y="1418758"/>
                  <a:pt x="2644348" y="1421317"/>
                  <a:pt x="2667083" y="1422390"/>
                </a:cubicBezTo>
                <a:close/>
                <a:moveTo>
                  <a:pt x="2667084" y="753035"/>
                </a:moveTo>
                <a:cubicBezTo>
                  <a:pt x="2644348" y="754108"/>
                  <a:pt x="2621166" y="756667"/>
                  <a:pt x="2597328" y="760375"/>
                </a:cubicBezTo>
                <a:cubicBezTo>
                  <a:pt x="2481936" y="778326"/>
                  <a:pt x="2342823" y="815508"/>
                  <a:pt x="2224225" y="868076"/>
                </a:cubicBezTo>
                <a:lnTo>
                  <a:pt x="2186374" y="887757"/>
                </a:lnTo>
                <a:lnTo>
                  <a:pt x="2101139" y="815007"/>
                </a:lnTo>
                <a:cubicBezTo>
                  <a:pt x="2004979" y="738719"/>
                  <a:pt x="1894073" y="650892"/>
                  <a:pt x="1793425" y="591914"/>
                </a:cubicBezTo>
                <a:cubicBezTo>
                  <a:pt x="1692777" y="532935"/>
                  <a:pt x="1599180" y="491907"/>
                  <a:pt x="1497250" y="461135"/>
                </a:cubicBezTo>
                <a:cubicBezTo>
                  <a:pt x="1395319" y="430363"/>
                  <a:pt x="1282491" y="415619"/>
                  <a:pt x="1181842" y="407285"/>
                </a:cubicBezTo>
                <a:cubicBezTo>
                  <a:pt x="1081194" y="398951"/>
                  <a:pt x="999137" y="394463"/>
                  <a:pt x="893360" y="411131"/>
                </a:cubicBezTo>
                <a:cubicBezTo>
                  <a:pt x="891005" y="411503"/>
                  <a:pt x="888633" y="411884"/>
                  <a:pt x="886283" y="412488"/>
                </a:cubicBezTo>
                <a:lnTo>
                  <a:pt x="889167" y="411329"/>
                </a:lnTo>
                <a:cubicBezTo>
                  <a:pt x="975712" y="380558"/>
                  <a:pt x="1098157" y="329913"/>
                  <a:pt x="1216114" y="311322"/>
                </a:cubicBezTo>
                <a:cubicBezTo>
                  <a:pt x="1334071" y="292731"/>
                  <a:pt x="1476389" y="288244"/>
                  <a:pt x="1596910" y="299783"/>
                </a:cubicBezTo>
                <a:cubicBezTo>
                  <a:pt x="1717432" y="311322"/>
                  <a:pt x="1834748" y="347864"/>
                  <a:pt x="1939243" y="380558"/>
                </a:cubicBezTo>
                <a:cubicBezTo>
                  <a:pt x="2043738" y="413252"/>
                  <a:pt x="2116179" y="442742"/>
                  <a:pt x="2223879" y="495951"/>
                </a:cubicBezTo>
                <a:cubicBezTo>
                  <a:pt x="2331579" y="549160"/>
                  <a:pt x="2468769" y="631217"/>
                  <a:pt x="2585444" y="699812"/>
                </a:cubicBezTo>
                <a:cubicBezTo>
                  <a:pt x="2613573" y="716349"/>
                  <a:pt x="2640919" y="733929"/>
                  <a:pt x="2667084" y="753035"/>
                </a:cubicBezTo>
                <a:close/>
                <a:moveTo>
                  <a:pt x="3920156" y="961369"/>
                </a:moveTo>
                <a:cubicBezTo>
                  <a:pt x="3932977" y="952394"/>
                  <a:pt x="3767580" y="970344"/>
                  <a:pt x="3693216" y="961369"/>
                </a:cubicBezTo>
                <a:cubicBezTo>
                  <a:pt x="3618851" y="952394"/>
                  <a:pt x="3548334" y="934444"/>
                  <a:pt x="3473969" y="907519"/>
                </a:cubicBezTo>
                <a:cubicBezTo>
                  <a:pt x="3399605" y="880594"/>
                  <a:pt x="3314342" y="842771"/>
                  <a:pt x="3247030" y="799819"/>
                </a:cubicBezTo>
                <a:cubicBezTo>
                  <a:pt x="3179717" y="756867"/>
                  <a:pt x="3144459" y="713915"/>
                  <a:pt x="3070094" y="649808"/>
                </a:cubicBezTo>
                <a:cubicBezTo>
                  <a:pt x="2995730" y="585701"/>
                  <a:pt x="2897004" y="491463"/>
                  <a:pt x="2800843" y="415176"/>
                </a:cubicBezTo>
                <a:cubicBezTo>
                  <a:pt x="2704683" y="338888"/>
                  <a:pt x="2593778" y="251061"/>
                  <a:pt x="2493129" y="192083"/>
                </a:cubicBezTo>
                <a:cubicBezTo>
                  <a:pt x="2392481" y="133104"/>
                  <a:pt x="2298884" y="92076"/>
                  <a:pt x="2196954" y="61304"/>
                </a:cubicBezTo>
                <a:cubicBezTo>
                  <a:pt x="2095024" y="30533"/>
                  <a:pt x="1982195" y="15788"/>
                  <a:pt x="1881547" y="7454"/>
                </a:cubicBezTo>
                <a:cubicBezTo>
                  <a:pt x="1831223" y="3287"/>
                  <a:pt x="1785547" y="81"/>
                  <a:pt x="1739229" y="2"/>
                </a:cubicBezTo>
                <a:cubicBezTo>
                  <a:pt x="1692911" y="-79"/>
                  <a:pt x="1645953" y="2966"/>
                  <a:pt x="1593065" y="11300"/>
                </a:cubicBezTo>
                <a:cubicBezTo>
                  <a:pt x="1487288" y="27969"/>
                  <a:pt x="1351380" y="65151"/>
                  <a:pt x="1246886" y="107462"/>
                </a:cubicBezTo>
                <a:cubicBezTo>
                  <a:pt x="1142391" y="149772"/>
                  <a:pt x="1057128" y="202981"/>
                  <a:pt x="966096" y="265165"/>
                </a:cubicBezTo>
                <a:cubicBezTo>
                  <a:pt x="897529" y="312003"/>
                  <a:pt x="788956" y="396665"/>
                  <a:pt x="734080" y="446029"/>
                </a:cubicBezTo>
                <a:cubicBezTo>
                  <a:pt x="669026" y="463148"/>
                  <a:pt x="603535" y="484474"/>
                  <a:pt x="547181" y="507292"/>
                </a:cubicBezTo>
                <a:cubicBezTo>
                  <a:pt x="442686" y="549603"/>
                  <a:pt x="357424" y="602812"/>
                  <a:pt x="266392" y="664996"/>
                </a:cubicBezTo>
                <a:cubicBezTo>
                  <a:pt x="175360" y="727180"/>
                  <a:pt x="13810" y="856035"/>
                  <a:pt x="988" y="880396"/>
                </a:cubicBezTo>
                <a:cubicBezTo>
                  <a:pt x="-11834" y="904757"/>
                  <a:pt x="102918" y="841931"/>
                  <a:pt x="189463" y="811160"/>
                </a:cubicBezTo>
                <a:cubicBezTo>
                  <a:pt x="276008" y="780389"/>
                  <a:pt x="398452" y="729744"/>
                  <a:pt x="516409" y="711153"/>
                </a:cubicBezTo>
                <a:cubicBezTo>
                  <a:pt x="634367" y="692562"/>
                  <a:pt x="776684" y="688075"/>
                  <a:pt x="897206" y="699614"/>
                </a:cubicBezTo>
                <a:cubicBezTo>
                  <a:pt x="1017728" y="711153"/>
                  <a:pt x="1135044" y="747695"/>
                  <a:pt x="1239539" y="780389"/>
                </a:cubicBezTo>
                <a:cubicBezTo>
                  <a:pt x="1344034" y="813083"/>
                  <a:pt x="1416475" y="842572"/>
                  <a:pt x="1524175" y="895782"/>
                </a:cubicBezTo>
                <a:cubicBezTo>
                  <a:pt x="1625697" y="945939"/>
                  <a:pt x="1753423" y="1021730"/>
                  <a:pt x="1865470" y="1087712"/>
                </a:cubicBezTo>
                <a:cubicBezTo>
                  <a:pt x="1753423" y="1153695"/>
                  <a:pt x="1625697" y="1229487"/>
                  <a:pt x="1524174" y="1279644"/>
                </a:cubicBezTo>
                <a:cubicBezTo>
                  <a:pt x="1416474" y="1332853"/>
                  <a:pt x="1344033" y="1362342"/>
                  <a:pt x="1239538" y="1395036"/>
                </a:cubicBezTo>
                <a:cubicBezTo>
                  <a:pt x="1135043" y="1427731"/>
                  <a:pt x="1017727" y="1464272"/>
                  <a:pt x="897205" y="1475811"/>
                </a:cubicBezTo>
                <a:cubicBezTo>
                  <a:pt x="776683" y="1487350"/>
                  <a:pt x="634366" y="1482863"/>
                  <a:pt x="516408" y="1464272"/>
                </a:cubicBezTo>
                <a:cubicBezTo>
                  <a:pt x="398451" y="1445682"/>
                  <a:pt x="276007" y="1395036"/>
                  <a:pt x="189462" y="1364265"/>
                </a:cubicBezTo>
                <a:cubicBezTo>
                  <a:pt x="102917" y="1333494"/>
                  <a:pt x="-11835" y="1270669"/>
                  <a:pt x="987" y="1295029"/>
                </a:cubicBezTo>
                <a:cubicBezTo>
                  <a:pt x="13809" y="1319390"/>
                  <a:pt x="175359" y="1448246"/>
                  <a:pt x="266391" y="1510430"/>
                </a:cubicBezTo>
                <a:cubicBezTo>
                  <a:pt x="357423" y="1572614"/>
                  <a:pt x="442685" y="1625822"/>
                  <a:pt x="547180" y="1668133"/>
                </a:cubicBezTo>
                <a:cubicBezTo>
                  <a:pt x="603534" y="1690951"/>
                  <a:pt x="669025" y="1712277"/>
                  <a:pt x="734079" y="1729397"/>
                </a:cubicBezTo>
                <a:cubicBezTo>
                  <a:pt x="788955" y="1778760"/>
                  <a:pt x="897528" y="1863422"/>
                  <a:pt x="966095" y="1910261"/>
                </a:cubicBezTo>
                <a:cubicBezTo>
                  <a:pt x="1057127" y="1972445"/>
                  <a:pt x="1142390" y="2025653"/>
                  <a:pt x="1246885" y="2067964"/>
                </a:cubicBezTo>
                <a:cubicBezTo>
                  <a:pt x="1351379" y="2110275"/>
                  <a:pt x="1487287" y="2147457"/>
                  <a:pt x="1593064" y="2164125"/>
                </a:cubicBezTo>
                <a:cubicBezTo>
                  <a:pt x="1645952" y="2172459"/>
                  <a:pt x="1692910" y="2175504"/>
                  <a:pt x="1739228" y="2175424"/>
                </a:cubicBezTo>
                <a:cubicBezTo>
                  <a:pt x="1785546" y="2175344"/>
                  <a:pt x="1831222" y="2172139"/>
                  <a:pt x="1881546" y="2167971"/>
                </a:cubicBezTo>
                <a:cubicBezTo>
                  <a:pt x="1982194" y="2159638"/>
                  <a:pt x="2095023" y="2144893"/>
                  <a:pt x="2196953" y="2114121"/>
                </a:cubicBezTo>
                <a:cubicBezTo>
                  <a:pt x="2298883" y="2083349"/>
                  <a:pt x="2392480" y="2042321"/>
                  <a:pt x="2493128" y="1983342"/>
                </a:cubicBezTo>
                <a:cubicBezTo>
                  <a:pt x="2593777" y="1924364"/>
                  <a:pt x="2704682" y="1836537"/>
                  <a:pt x="2800842" y="1760250"/>
                </a:cubicBezTo>
                <a:cubicBezTo>
                  <a:pt x="2897003" y="1683962"/>
                  <a:pt x="2995729" y="1589725"/>
                  <a:pt x="3070093" y="1525617"/>
                </a:cubicBezTo>
                <a:cubicBezTo>
                  <a:pt x="3144458" y="1461510"/>
                  <a:pt x="3179716" y="1418559"/>
                  <a:pt x="3247029" y="1375607"/>
                </a:cubicBezTo>
                <a:cubicBezTo>
                  <a:pt x="3314341" y="1332655"/>
                  <a:pt x="3399604" y="1294832"/>
                  <a:pt x="3473968" y="1267907"/>
                </a:cubicBezTo>
                <a:cubicBezTo>
                  <a:pt x="3548333" y="1240981"/>
                  <a:pt x="3618850" y="1223032"/>
                  <a:pt x="3693215" y="1214057"/>
                </a:cubicBezTo>
                <a:cubicBezTo>
                  <a:pt x="3767579" y="1205082"/>
                  <a:pt x="3932976" y="1223032"/>
                  <a:pt x="3920155" y="1214057"/>
                </a:cubicBezTo>
                <a:cubicBezTo>
                  <a:pt x="3907333" y="1205082"/>
                  <a:pt x="3720140" y="1169181"/>
                  <a:pt x="3616286" y="1160206"/>
                </a:cubicBezTo>
                <a:cubicBezTo>
                  <a:pt x="3512433" y="1151231"/>
                  <a:pt x="3412425" y="1142256"/>
                  <a:pt x="3297032" y="1160206"/>
                </a:cubicBezTo>
                <a:cubicBezTo>
                  <a:pt x="3181640" y="1178157"/>
                  <a:pt x="3042527" y="1215339"/>
                  <a:pt x="2923929" y="1267907"/>
                </a:cubicBezTo>
                <a:cubicBezTo>
                  <a:pt x="2889018" y="1283381"/>
                  <a:pt x="2855440" y="1301799"/>
                  <a:pt x="2822691" y="1322217"/>
                </a:cubicBezTo>
                <a:lnTo>
                  <a:pt x="2774265" y="1307350"/>
                </a:lnTo>
                <a:cubicBezTo>
                  <a:pt x="2699901" y="1280425"/>
                  <a:pt x="2614638" y="1242602"/>
                  <a:pt x="2547325" y="1199650"/>
                </a:cubicBezTo>
                <a:cubicBezTo>
                  <a:pt x="2494224" y="1165766"/>
                  <a:pt x="2461071" y="1131882"/>
                  <a:pt x="2412839" y="1087712"/>
                </a:cubicBezTo>
                <a:cubicBezTo>
                  <a:pt x="2461070" y="1043543"/>
                  <a:pt x="2494223" y="1009659"/>
                  <a:pt x="2547324" y="975776"/>
                </a:cubicBezTo>
                <a:cubicBezTo>
                  <a:pt x="2614637" y="932824"/>
                  <a:pt x="2699900" y="895001"/>
                  <a:pt x="2774264" y="868076"/>
                </a:cubicBezTo>
                <a:lnTo>
                  <a:pt x="2822692" y="853208"/>
                </a:lnTo>
                <a:cubicBezTo>
                  <a:pt x="2855441" y="873627"/>
                  <a:pt x="2889019" y="892045"/>
                  <a:pt x="2923930" y="907519"/>
                </a:cubicBezTo>
                <a:cubicBezTo>
                  <a:pt x="3042528" y="960087"/>
                  <a:pt x="3181641" y="997269"/>
                  <a:pt x="3297033" y="1015219"/>
                </a:cubicBezTo>
                <a:cubicBezTo>
                  <a:pt x="3412426" y="1033169"/>
                  <a:pt x="3512434" y="1024194"/>
                  <a:pt x="3616287" y="1015219"/>
                </a:cubicBezTo>
                <a:cubicBezTo>
                  <a:pt x="3720141" y="1006244"/>
                  <a:pt x="3907334" y="970344"/>
                  <a:pt x="3920156" y="961369"/>
                </a:cubicBezTo>
                <a:close/>
              </a:path>
            </a:pathLst>
          </a:custGeom>
          <a:solidFill>
            <a:srgbClr val="42A680"/>
          </a:solidFill>
          <a:ln>
            <a:noFill/>
          </a:ln>
          <a:scene3d>
            <a:camera prst="orthographicFront"/>
            <a:lightRig rig="glow" dir="t"/>
          </a:scene3d>
          <a:sp3d>
            <a:bevelT w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2530513" flipH="1" flipV="1">
            <a:off x="4243533" y="3659540"/>
            <a:ext cx="3056759" cy="1695993"/>
          </a:xfrm>
          <a:custGeom>
            <a:avLst/>
            <a:gdLst/>
            <a:ahLst/>
            <a:cxnLst/>
            <a:rect l="l" t="t" r="r" b="b"/>
            <a:pathLst>
              <a:path w="3920860" h="2175425">
                <a:moveTo>
                  <a:pt x="2667083" y="1422390"/>
                </a:moveTo>
                <a:cubicBezTo>
                  <a:pt x="2640918" y="1441496"/>
                  <a:pt x="2613572" y="1459077"/>
                  <a:pt x="2585443" y="1475614"/>
                </a:cubicBezTo>
                <a:cubicBezTo>
                  <a:pt x="2468768" y="1544208"/>
                  <a:pt x="2331578" y="1626266"/>
                  <a:pt x="2223878" y="1679475"/>
                </a:cubicBezTo>
                <a:cubicBezTo>
                  <a:pt x="2116178" y="1732684"/>
                  <a:pt x="2043737" y="1762173"/>
                  <a:pt x="1939242" y="1794867"/>
                </a:cubicBezTo>
                <a:cubicBezTo>
                  <a:pt x="1834747" y="1827562"/>
                  <a:pt x="1717431" y="1864103"/>
                  <a:pt x="1596909" y="1875642"/>
                </a:cubicBezTo>
                <a:cubicBezTo>
                  <a:pt x="1476388" y="1887181"/>
                  <a:pt x="1334070" y="1882694"/>
                  <a:pt x="1216113" y="1864103"/>
                </a:cubicBezTo>
                <a:cubicBezTo>
                  <a:pt x="1098156" y="1845512"/>
                  <a:pt x="975711" y="1794867"/>
                  <a:pt x="889166" y="1764096"/>
                </a:cubicBezTo>
                <a:lnTo>
                  <a:pt x="886282" y="1762937"/>
                </a:lnTo>
                <a:cubicBezTo>
                  <a:pt x="888632" y="1763541"/>
                  <a:pt x="891004" y="1763923"/>
                  <a:pt x="893359" y="1764294"/>
                </a:cubicBezTo>
                <a:cubicBezTo>
                  <a:pt x="999136" y="1780962"/>
                  <a:pt x="1081193" y="1776474"/>
                  <a:pt x="1181841" y="1768141"/>
                </a:cubicBezTo>
                <a:cubicBezTo>
                  <a:pt x="1282490" y="1759807"/>
                  <a:pt x="1395318" y="1745062"/>
                  <a:pt x="1497249" y="1714290"/>
                </a:cubicBezTo>
                <a:cubicBezTo>
                  <a:pt x="1599179" y="1683519"/>
                  <a:pt x="1692776" y="1642490"/>
                  <a:pt x="1793424" y="1583512"/>
                </a:cubicBezTo>
                <a:cubicBezTo>
                  <a:pt x="1894072" y="1524533"/>
                  <a:pt x="2004978" y="1436707"/>
                  <a:pt x="2101138" y="1360419"/>
                </a:cubicBezTo>
                <a:lnTo>
                  <a:pt x="2186373" y="1287668"/>
                </a:lnTo>
                <a:lnTo>
                  <a:pt x="2224226" y="1307350"/>
                </a:lnTo>
                <a:cubicBezTo>
                  <a:pt x="2342824" y="1359918"/>
                  <a:pt x="2481937" y="1397100"/>
                  <a:pt x="2597329" y="1415050"/>
                </a:cubicBezTo>
                <a:cubicBezTo>
                  <a:pt x="2621167" y="1418758"/>
                  <a:pt x="2644348" y="1421317"/>
                  <a:pt x="2667083" y="1422390"/>
                </a:cubicBezTo>
                <a:close/>
                <a:moveTo>
                  <a:pt x="2667084" y="753035"/>
                </a:moveTo>
                <a:cubicBezTo>
                  <a:pt x="2644348" y="754108"/>
                  <a:pt x="2621166" y="756667"/>
                  <a:pt x="2597328" y="760375"/>
                </a:cubicBezTo>
                <a:cubicBezTo>
                  <a:pt x="2481936" y="778326"/>
                  <a:pt x="2342823" y="815508"/>
                  <a:pt x="2224225" y="868076"/>
                </a:cubicBezTo>
                <a:lnTo>
                  <a:pt x="2186374" y="887757"/>
                </a:lnTo>
                <a:lnTo>
                  <a:pt x="2101139" y="815007"/>
                </a:lnTo>
                <a:cubicBezTo>
                  <a:pt x="2004979" y="738719"/>
                  <a:pt x="1894073" y="650892"/>
                  <a:pt x="1793425" y="591914"/>
                </a:cubicBezTo>
                <a:cubicBezTo>
                  <a:pt x="1692777" y="532935"/>
                  <a:pt x="1599180" y="491907"/>
                  <a:pt x="1497250" y="461135"/>
                </a:cubicBezTo>
                <a:cubicBezTo>
                  <a:pt x="1395319" y="430363"/>
                  <a:pt x="1282491" y="415619"/>
                  <a:pt x="1181842" y="407285"/>
                </a:cubicBezTo>
                <a:cubicBezTo>
                  <a:pt x="1081194" y="398951"/>
                  <a:pt x="999137" y="394463"/>
                  <a:pt x="893360" y="411131"/>
                </a:cubicBezTo>
                <a:cubicBezTo>
                  <a:pt x="891005" y="411503"/>
                  <a:pt x="888633" y="411884"/>
                  <a:pt x="886283" y="412488"/>
                </a:cubicBezTo>
                <a:lnTo>
                  <a:pt x="889167" y="411329"/>
                </a:lnTo>
                <a:cubicBezTo>
                  <a:pt x="975712" y="380558"/>
                  <a:pt x="1098157" y="329913"/>
                  <a:pt x="1216114" y="311322"/>
                </a:cubicBezTo>
                <a:cubicBezTo>
                  <a:pt x="1334071" y="292731"/>
                  <a:pt x="1476389" y="288244"/>
                  <a:pt x="1596910" y="299783"/>
                </a:cubicBezTo>
                <a:cubicBezTo>
                  <a:pt x="1717432" y="311322"/>
                  <a:pt x="1834748" y="347864"/>
                  <a:pt x="1939243" y="380558"/>
                </a:cubicBezTo>
                <a:cubicBezTo>
                  <a:pt x="2043738" y="413252"/>
                  <a:pt x="2116179" y="442742"/>
                  <a:pt x="2223879" y="495951"/>
                </a:cubicBezTo>
                <a:cubicBezTo>
                  <a:pt x="2331579" y="549160"/>
                  <a:pt x="2468769" y="631217"/>
                  <a:pt x="2585444" y="699812"/>
                </a:cubicBezTo>
                <a:cubicBezTo>
                  <a:pt x="2613573" y="716349"/>
                  <a:pt x="2640919" y="733929"/>
                  <a:pt x="2667084" y="753035"/>
                </a:cubicBezTo>
                <a:close/>
                <a:moveTo>
                  <a:pt x="3920156" y="961369"/>
                </a:moveTo>
                <a:cubicBezTo>
                  <a:pt x="3932977" y="952394"/>
                  <a:pt x="3767580" y="970344"/>
                  <a:pt x="3693216" y="961369"/>
                </a:cubicBezTo>
                <a:cubicBezTo>
                  <a:pt x="3618851" y="952394"/>
                  <a:pt x="3548334" y="934444"/>
                  <a:pt x="3473969" y="907519"/>
                </a:cubicBezTo>
                <a:cubicBezTo>
                  <a:pt x="3399605" y="880594"/>
                  <a:pt x="3314342" y="842771"/>
                  <a:pt x="3247030" y="799819"/>
                </a:cubicBezTo>
                <a:cubicBezTo>
                  <a:pt x="3179717" y="756867"/>
                  <a:pt x="3144459" y="713915"/>
                  <a:pt x="3070094" y="649808"/>
                </a:cubicBezTo>
                <a:cubicBezTo>
                  <a:pt x="2995730" y="585701"/>
                  <a:pt x="2897004" y="491463"/>
                  <a:pt x="2800843" y="415176"/>
                </a:cubicBezTo>
                <a:cubicBezTo>
                  <a:pt x="2704683" y="338888"/>
                  <a:pt x="2593778" y="251061"/>
                  <a:pt x="2493129" y="192083"/>
                </a:cubicBezTo>
                <a:cubicBezTo>
                  <a:pt x="2392481" y="133104"/>
                  <a:pt x="2298884" y="92076"/>
                  <a:pt x="2196954" y="61304"/>
                </a:cubicBezTo>
                <a:cubicBezTo>
                  <a:pt x="2095024" y="30533"/>
                  <a:pt x="1982195" y="15788"/>
                  <a:pt x="1881547" y="7454"/>
                </a:cubicBezTo>
                <a:cubicBezTo>
                  <a:pt x="1831223" y="3287"/>
                  <a:pt x="1785547" y="81"/>
                  <a:pt x="1739229" y="2"/>
                </a:cubicBezTo>
                <a:cubicBezTo>
                  <a:pt x="1692911" y="-79"/>
                  <a:pt x="1645953" y="2966"/>
                  <a:pt x="1593065" y="11300"/>
                </a:cubicBezTo>
                <a:cubicBezTo>
                  <a:pt x="1487288" y="27969"/>
                  <a:pt x="1351380" y="65151"/>
                  <a:pt x="1246886" y="107462"/>
                </a:cubicBezTo>
                <a:cubicBezTo>
                  <a:pt x="1142391" y="149772"/>
                  <a:pt x="1057128" y="202981"/>
                  <a:pt x="966096" y="265165"/>
                </a:cubicBezTo>
                <a:cubicBezTo>
                  <a:pt x="897529" y="312003"/>
                  <a:pt x="788956" y="396665"/>
                  <a:pt x="734080" y="446029"/>
                </a:cubicBezTo>
                <a:cubicBezTo>
                  <a:pt x="669026" y="463148"/>
                  <a:pt x="603535" y="484474"/>
                  <a:pt x="547181" y="507292"/>
                </a:cubicBezTo>
                <a:cubicBezTo>
                  <a:pt x="442686" y="549603"/>
                  <a:pt x="357424" y="602812"/>
                  <a:pt x="266392" y="664996"/>
                </a:cubicBezTo>
                <a:cubicBezTo>
                  <a:pt x="175360" y="727180"/>
                  <a:pt x="13810" y="856035"/>
                  <a:pt x="988" y="880396"/>
                </a:cubicBezTo>
                <a:cubicBezTo>
                  <a:pt x="-11834" y="904757"/>
                  <a:pt x="102918" y="841931"/>
                  <a:pt x="189463" y="811160"/>
                </a:cubicBezTo>
                <a:cubicBezTo>
                  <a:pt x="276008" y="780389"/>
                  <a:pt x="398452" y="729744"/>
                  <a:pt x="516409" y="711153"/>
                </a:cubicBezTo>
                <a:cubicBezTo>
                  <a:pt x="634367" y="692562"/>
                  <a:pt x="776684" y="688075"/>
                  <a:pt x="897206" y="699614"/>
                </a:cubicBezTo>
                <a:cubicBezTo>
                  <a:pt x="1017728" y="711153"/>
                  <a:pt x="1135044" y="747695"/>
                  <a:pt x="1239539" y="780389"/>
                </a:cubicBezTo>
                <a:cubicBezTo>
                  <a:pt x="1344034" y="813083"/>
                  <a:pt x="1416475" y="842572"/>
                  <a:pt x="1524175" y="895782"/>
                </a:cubicBezTo>
                <a:cubicBezTo>
                  <a:pt x="1625697" y="945939"/>
                  <a:pt x="1753423" y="1021730"/>
                  <a:pt x="1865470" y="1087712"/>
                </a:cubicBezTo>
                <a:cubicBezTo>
                  <a:pt x="1753423" y="1153695"/>
                  <a:pt x="1625697" y="1229487"/>
                  <a:pt x="1524174" y="1279644"/>
                </a:cubicBezTo>
                <a:cubicBezTo>
                  <a:pt x="1416474" y="1332853"/>
                  <a:pt x="1344033" y="1362342"/>
                  <a:pt x="1239538" y="1395036"/>
                </a:cubicBezTo>
                <a:cubicBezTo>
                  <a:pt x="1135043" y="1427731"/>
                  <a:pt x="1017727" y="1464272"/>
                  <a:pt x="897205" y="1475811"/>
                </a:cubicBezTo>
                <a:cubicBezTo>
                  <a:pt x="776683" y="1487350"/>
                  <a:pt x="634366" y="1482863"/>
                  <a:pt x="516408" y="1464272"/>
                </a:cubicBezTo>
                <a:cubicBezTo>
                  <a:pt x="398451" y="1445682"/>
                  <a:pt x="276007" y="1395036"/>
                  <a:pt x="189462" y="1364265"/>
                </a:cubicBezTo>
                <a:cubicBezTo>
                  <a:pt x="102917" y="1333494"/>
                  <a:pt x="-11835" y="1270669"/>
                  <a:pt x="987" y="1295029"/>
                </a:cubicBezTo>
                <a:cubicBezTo>
                  <a:pt x="13809" y="1319390"/>
                  <a:pt x="175359" y="1448246"/>
                  <a:pt x="266391" y="1510430"/>
                </a:cubicBezTo>
                <a:cubicBezTo>
                  <a:pt x="357423" y="1572614"/>
                  <a:pt x="442685" y="1625822"/>
                  <a:pt x="547180" y="1668133"/>
                </a:cubicBezTo>
                <a:cubicBezTo>
                  <a:pt x="603534" y="1690951"/>
                  <a:pt x="669025" y="1712277"/>
                  <a:pt x="734079" y="1729397"/>
                </a:cubicBezTo>
                <a:cubicBezTo>
                  <a:pt x="788955" y="1778760"/>
                  <a:pt x="897528" y="1863422"/>
                  <a:pt x="966095" y="1910261"/>
                </a:cubicBezTo>
                <a:cubicBezTo>
                  <a:pt x="1057127" y="1972445"/>
                  <a:pt x="1142390" y="2025653"/>
                  <a:pt x="1246885" y="2067964"/>
                </a:cubicBezTo>
                <a:cubicBezTo>
                  <a:pt x="1351379" y="2110275"/>
                  <a:pt x="1487287" y="2147457"/>
                  <a:pt x="1593064" y="2164125"/>
                </a:cubicBezTo>
                <a:cubicBezTo>
                  <a:pt x="1645952" y="2172459"/>
                  <a:pt x="1692910" y="2175504"/>
                  <a:pt x="1739228" y="2175424"/>
                </a:cubicBezTo>
                <a:cubicBezTo>
                  <a:pt x="1785546" y="2175344"/>
                  <a:pt x="1831222" y="2172139"/>
                  <a:pt x="1881546" y="2167971"/>
                </a:cubicBezTo>
                <a:cubicBezTo>
                  <a:pt x="1982194" y="2159638"/>
                  <a:pt x="2095023" y="2144893"/>
                  <a:pt x="2196953" y="2114121"/>
                </a:cubicBezTo>
                <a:cubicBezTo>
                  <a:pt x="2298883" y="2083349"/>
                  <a:pt x="2392480" y="2042321"/>
                  <a:pt x="2493128" y="1983342"/>
                </a:cubicBezTo>
                <a:cubicBezTo>
                  <a:pt x="2593777" y="1924364"/>
                  <a:pt x="2704682" y="1836537"/>
                  <a:pt x="2800842" y="1760250"/>
                </a:cubicBezTo>
                <a:cubicBezTo>
                  <a:pt x="2897003" y="1683962"/>
                  <a:pt x="2995729" y="1589725"/>
                  <a:pt x="3070093" y="1525617"/>
                </a:cubicBezTo>
                <a:cubicBezTo>
                  <a:pt x="3144458" y="1461510"/>
                  <a:pt x="3179716" y="1418559"/>
                  <a:pt x="3247029" y="1375607"/>
                </a:cubicBezTo>
                <a:cubicBezTo>
                  <a:pt x="3314341" y="1332655"/>
                  <a:pt x="3399604" y="1294832"/>
                  <a:pt x="3473968" y="1267907"/>
                </a:cubicBezTo>
                <a:cubicBezTo>
                  <a:pt x="3548333" y="1240981"/>
                  <a:pt x="3618850" y="1223032"/>
                  <a:pt x="3693215" y="1214057"/>
                </a:cubicBezTo>
                <a:cubicBezTo>
                  <a:pt x="3767579" y="1205082"/>
                  <a:pt x="3932976" y="1223032"/>
                  <a:pt x="3920155" y="1214057"/>
                </a:cubicBezTo>
                <a:cubicBezTo>
                  <a:pt x="3907333" y="1205082"/>
                  <a:pt x="3720140" y="1169181"/>
                  <a:pt x="3616286" y="1160206"/>
                </a:cubicBezTo>
                <a:cubicBezTo>
                  <a:pt x="3512433" y="1151231"/>
                  <a:pt x="3412425" y="1142256"/>
                  <a:pt x="3297032" y="1160206"/>
                </a:cubicBezTo>
                <a:cubicBezTo>
                  <a:pt x="3181640" y="1178157"/>
                  <a:pt x="3042527" y="1215339"/>
                  <a:pt x="2923929" y="1267907"/>
                </a:cubicBezTo>
                <a:cubicBezTo>
                  <a:pt x="2889018" y="1283381"/>
                  <a:pt x="2855440" y="1301799"/>
                  <a:pt x="2822691" y="1322217"/>
                </a:cubicBezTo>
                <a:lnTo>
                  <a:pt x="2774265" y="1307350"/>
                </a:lnTo>
                <a:cubicBezTo>
                  <a:pt x="2699901" y="1280425"/>
                  <a:pt x="2614638" y="1242602"/>
                  <a:pt x="2547325" y="1199650"/>
                </a:cubicBezTo>
                <a:cubicBezTo>
                  <a:pt x="2494224" y="1165766"/>
                  <a:pt x="2461071" y="1131882"/>
                  <a:pt x="2412839" y="1087712"/>
                </a:cubicBezTo>
                <a:cubicBezTo>
                  <a:pt x="2461070" y="1043543"/>
                  <a:pt x="2494223" y="1009659"/>
                  <a:pt x="2547324" y="975776"/>
                </a:cubicBezTo>
                <a:cubicBezTo>
                  <a:pt x="2614637" y="932824"/>
                  <a:pt x="2699900" y="895001"/>
                  <a:pt x="2774264" y="868076"/>
                </a:cubicBezTo>
                <a:lnTo>
                  <a:pt x="2822692" y="853208"/>
                </a:lnTo>
                <a:cubicBezTo>
                  <a:pt x="2855441" y="873627"/>
                  <a:pt x="2889019" y="892045"/>
                  <a:pt x="2923930" y="907519"/>
                </a:cubicBezTo>
                <a:cubicBezTo>
                  <a:pt x="3042528" y="960087"/>
                  <a:pt x="3181641" y="997269"/>
                  <a:pt x="3297033" y="1015219"/>
                </a:cubicBezTo>
                <a:cubicBezTo>
                  <a:pt x="3412426" y="1033169"/>
                  <a:pt x="3512434" y="1024194"/>
                  <a:pt x="3616287" y="1015219"/>
                </a:cubicBezTo>
                <a:cubicBezTo>
                  <a:pt x="3720141" y="1006244"/>
                  <a:pt x="3907334" y="970344"/>
                  <a:pt x="3920156" y="961369"/>
                </a:cubicBezTo>
                <a:close/>
              </a:path>
            </a:pathLst>
          </a:custGeom>
          <a:solidFill>
            <a:srgbClr val="42A680"/>
          </a:solidFill>
          <a:ln>
            <a:noFill/>
          </a:ln>
          <a:scene3d>
            <a:camera prst="orthographicFront"/>
            <a:lightRig rig="glow" dir="t"/>
          </a:scene3d>
          <a:sp3d>
            <a:bevelT w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19069487" flipV="1">
            <a:off x="1937328" y="3587531"/>
            <a:ext cx="3056759" cy="1695993"/>
          </a:xfrm>
          <a:custGeom>
            <a:avLst/>
            <a:gdLst/>
            <a:ahLst/>
            <a:cxnLst/>
            <a:rect l="l" t="t" r="r" b="b"/>
            <a:pathLst>
              <a:path w="3920860" h="2175425">
                <a:moveTo>
                  <a:pt x="2667083" y="1422390"/>
                </a:moveTo>
                <a:cubicBezTo>
                  <a:pt x="2640918" y="1441496"/>
                  <a:pt x="2613572" y="1459077"/>
                  <a:pt x="2585443" y="1475614"/>
                </a:cubicBezTo>
                <a:cubicBezTo>
                  <a:pt x="2468768" y="1544208"/>
                  <a:pt x="2331578" y="1626266"/>
                  <a:pt x="2223878" y="1679475"/>
                </a:cubicBezTo>
                <a:cubicBezTo>
                  <a:pt x="2116178" y="1732684"/>
                  <a:pt x="2043737" y="1762173"/>
                  <a:pt x="1939242" y="1794867"/>
                </a:cubicBezTo>
                <a:cubicBezTo>
                  <a:pt x="1834747" y="1827562"/>
                  <a:pt x="1717431" y="1864103"/>
                  <a:pt x="1596909" y="1875642"/>
                </a:cubicBezTo>
                <a:cubicBezTo>
                  <a:pt x="1476388" y="1887181"/>
                  <a:pt x="1334070" y="1882694"/>
                  <a:pt x="1216113" y="1864103"/>
                </a:cubicBezTo>
                <a:cubicBezTo>
                  <a:pt x="1098156" y="1845512"/>
                  <a:pt x="975711" y="1794867"/>
                  <a:pt x="889166" y="1764096"/>
                </a:cubicBezTo>
                <a:lnTo>
                  <a:pt x="886282" y="1762937"/>
                </a:lnTo>
                <a:cubicBezTo>
                  <a:pt x="888632" y="1763541"/>
                  <a:pt x="891004" y="1763923"/>
                  <a:pt x="893359" y="1764294"/>
                </a:cubicBezTo>
                <a:cubicBezTo>
                  <a:pt x="999136" y="1780962"/>
                  <a:pt x="1081193" y="1776474"/>
                  <a:pt x="1181841" y="1768141"/>
                </a:cubicBezTo>
                <a:cubicBezTo>
                  <a:pt x="1282490" y="1759807"/>
                  <a:pt x="1395318" y="1745062"/>
                  <a:pt x="1497249" y="1714290"/>
                </a:cubicBezTo>
                <a:cubicBezTo>
                  <a:pt x="1599179" y="1683519"/>
                  <a:pt x="1692776" y="1642490"/>
                  <a:pt x="1793424" y="1583512"/>
                </a:cubicBezTo>
                <a:cubicBezTo>
                  <a:pt x="1894072" y="1524533"/>
                  <a:pt x="2004978" y="1436707"/>
                  <a:pt x="2101138" y="1360419"/>
                </a:cubicBezTo>
                <a:lnTo>
                  <a:pt x="2186373" y="1287668"/>
                </a:lnTo>
                <a:lnTo>
                  <a:pt x="2224226" y="1307350"/>
                </a:lnTo>
                <a:cubicBezTo>
                  <a:pt x="2342824" y="1359918"/>
                  <a:pt x="2481937" y="1397100"/>
                  <a:pt x="2597329" y="1415050"/>
                </a:cubicBezTo>
                <a:cubicBezTo>
                  <a:pt x="2621167" y="1418758"/>
                  <a:pt x="2644348" y="1421317"/>
                  <a:pt x="2667083" y="1422390"/>
                </a:cubicBezTo>
                <a:close/>
                <a:moveTo>
                  <a:pt x="2667084" y="753035"/>
                </a:moveTo>
                <a:cubicBezTo>
                  <a:pt x="2644348" y="754108"/>
                  <a:pt x="2621166" y="756667"/>
                  <a:pt x="2597328" y="760375"/>
                </a:cubicBezTo>
                <a:cubicBezTo>
                  <a:pt x="2481936" y="778326"/>
                  <a:pt x="2342823" y="815508"/>
                  <a:pt x="2224225" y="868076"/>
                </a:cubicBezTo>
                <a:lnTo>
                  <a:pt x="2186374" y="887757"/>
                </a:lnTo>
                <a:lnTo>
                  <a:pt x="2101139" y="815007"/>
                </a:lnTo>
                <a:cubicBezTo>
                  <a:pt x="2004979" y="738719"/>
                  <a:pt x="1894073" y="650892"/>
                  <a:pt x="1793425" y="591914"/>
                </a:cubicBezTo>
                <a:cubicBezTo>
                  <a:pt x="1692777" y="532935"/>
                  <a:pt x="1599180" y="491907"/>
                  <a:pt x="1497250" y="461135"/>
                </a:cubicBezTo>
                <a:cubicBezTo>
                  <a:pt x="1395319" y="430363"/>
                  <a:pt x="1282491" y="415619"/>
                  <a:pt x="1181842" y="407285"/>
                </a:cubicBezTo>
                <a:cubicBezTo>
                  <a:pt x="1081194" y="398951"/>
                  <a:pt x="999137" y="394463"/>
                  <a:pt x="893360" y="411131"/>
                </a:cubicBezTo>
                <a:cubicBezTo>
                  <a:pt x="891005" y="411503"/>
                  <a:pt x="888633" y="411884"/>
                  <a:pt x="886283" y="412488"/>
                </a:cubicBezTo>
                <a:lnTo>
                  <a:pt x="889167" y="411329"/>
                </a:lnTo>
                <a:cubicBezTo>
                  <a:pt x="975712" y="380558"/>
                  <a:pt x="1098157" y="329913"/>
                  <a:pt x="1216114" y="311322"/>
                </a:cubicBezTo>
                <a:cubicBezTo>
                  <a:pt x="1334071" y="292731"/>
                  <a:pt x="1476389" y="288244"/>
                  <a:pt x="1596910" y="299783"/>
                </a:cubicBezTo>
                <a:cubicBezTo>
                  <a:pt x="1717432" y="311322"/>
                  <a:pt x="1834748" y="347864"/>
                  <a:pt x="1939243" y="380558"/>
                </a:cubicBezTo>
                <a:cubicBezTo>
                  <a:pt x="2043738" y="413252"/>
                  <a:pt x="2116179" y="442742"/>
                  <a:pt x="2223879" y="495951"/>
                </a:cubicBezTo>
                <a:cubicBezTo>
                  <a:pt x="2331579" y="549160"/>
                  <a:pt x="2468769" y="631217"/>
                  <a:pt x="2585444" y="699812"/>
                </a:cubicBezTo>
                <a:cubicBezTo>
                  <a:pt x="2613573" y="716349"/>
                  <a:pt x="2640919" y="733929"/>
                  <a:pt x="2667084" y="753035"/>
                </a:cubicBezTo>
                <a:close/>
                <a:moveTo>
                  <a:pt x="3920156" y="961369"/>
                </a:moveTo>
                <a:cubicBezTo>
                  <a:pt x="3932977" y="952394"/>
                  <a:pt x="3767580" y="970344"/>
                  <a:pt x="3693216" y="961369"/>
                </a:cubicBezTo>
                <a:cubicBezTo>
                  <a:pt x="3618851" y="952394"/>
                  <a:pt x="3548334" y="934444"/>
                  <a:pt x="3473969" y="907519"/>
                </a:cubicBezTo>
                <a:cubicBezTo>
                  <a:pt x="3399605" y="880594"/>
                  <a:pt x="3314342" y="842771"/>
                  <a:pt x="3247030" y="799819"/>
                </a:cubicBezTo>
                <a:cubicBezTo>
                  <a:pt x="3179717" y="756867"/>
                  <a:pt x="3144459" y="713915"/>
                  <a:pt x="3070094" y="649808"/>
                </a:cubicBezTo>
                <a:cubicBezTo>
                  <a:pt x="2995730" y="585701"/>
                  <a:pt x="2897004" y="491463"/>
                  <a:pt x="2800843" y="415176"/>
                </a:cubicBezTo>
                <a:cubicBezTo>
                  <a:pt x="2704683" y="338888"/>
                  <a:pt x="2593778" y="251061"/>
                  <a:pt x="2493129" y="192083"/>
                </a:cubicBezTo>
                <a:cubicBezTo>
                  <a:pt x="2392481" y="133104"/>
                  <a:pt x="2298884" y="92076"/>
                  <a:pt x="2196954" y="61304"/>
                </a:cubicBezTo>
                <a:cubicBezTo>
                  <a:pt x="2095024" y="30533"/>
                  <a:pt x="1982195" y="15788"/>
                  <a:pt x="1881547" y="7454"/>
                </a:cubicBezTo>
                <a:cubicBezTo>
                  <a:pt x="1831223" y="3287"/>
                  <a:pt x="1785547" y="81"/>
                  <a:pt x="1739229" y="2"/>
                </a:cubicBezTo>
                <a:cubicBezTo>
                  <a:pt x="1692911" y="-79"/>
                  <a:pt x="1645953" y="2966"/>
                  <a:pt x="1593065" y="11300"/>
                </a:cubicBezTo>
                <a:cubicBezTo>
                  <a:pt x="1487288" y="27969"/>
                  <a:pt x="1351380" y="65151"/>
                  <a:pt x="1246886" y="107462"/>
                </a:cubicBezTo>
                <a:cubicBezTo>
                  <a:pt x="1142391" y="149772"/>
                  <a:pt x="1057128" y="202981"/>
                  <a:pt x="966096" y="265165"/>
                </a:cubicBezTo>
                <a:cubicBezTo>
                  <a:pt x="897529" y="312003"/>
                  <a:pt x="788956" y="396665"/>
                  <a:pt x="734080" y="446029"/>
                </a:cubicBezTo>
                <a:cubicBezTo>
                  <a:pt x="669026" y="463148"/>
                  <a:pt x="603535" y="484474"/>
                  <a:pt x="547181" y="507292"/>
                </a:cubicBezTo>
                <a:cubicBezTo>
                  <a:pt x="442686" y="549603"/>
                  <a:pt x="357424" y="602812"/>
                  <a:pt x="266392" y="664996"/>
                </a:cubicBezTo>
                <a:cubicBezTo>
                  <a:pt x="175360" y="727180"/>
                  <a:pt x="13810" y="856035"/>
                  <a:pt x="988" y="880396"/>
                </a:cubicBezTo>
                <a:cubicBezTo>
                  <a:pt x="-11834" y="904757"/>
                  <a:pt x="102918" y="841931"/>
                  <a:pt x="189463" y="811160"/>
                </a:cubicBezTo>
                <a:cubicBezTo>
                  <a:pt x="276008" y="780389"/>
                  <a:pt x="398452" y="729744"/>
                  <a:pt x="516409" y="711153"/>
                </a:cubicBezTo>
                <a:cubicBezTo>
                  <a:pt x="634367" y="692562"/>
                  <a:pt x="776684" y="688075"/>
                  <a:pt x="897206" y="699614"/>
                </a:cubicBezTo>
                <a:cubicBezTo>
                  <a:pt x="1017728" y="711153"/>
                  <a:pt x="1135044" y="747695"/>
                  <a:pt x="1239539" y="780389"/>
                </a:cubicBezTo>
                <a:cubicBezTo>
                  <a:pt x="1344034" y="813083"/>
                  <a:pt x="1416475" y="842572"/>
                  <a:pt x="1524175" y="895782"/>
                </a:cubicBezTo>
                <a:cubicBezTo>
                  <a:pt x="1625697" y="945939"/>
                  <a:pt x="1753423" y="1021730"/>
                  <a:pt x="1865470" y="1087712"/>
                </a:cubicBezTo>
                <a:cubicBezTo>
                  <a:pt x="1753423" y="1153695"/>
                  <a:pt x="1625697" y="1229487"/>
                  <a:pt x="1524174" y="1279644"/>
                </a:cubicBezTo>
                <a:cubicBezTo>
                  <a:pt x="1416474" y="1332853"/>
                  <a:pt x="1344033" y="1362342"/>
                  <a:pt x="1239538" y="1395036"/>
                </a:cubicBezTo>
                <a:cubicBezTo>
                  <a:pt x="1135043" y="1427731"/>
                  <a:pt x="1017727" y="1464272"/>
                  <a:pt x="897205" y="1475811"/>
                </a:cubicBezTo>
                <a:cubicBezTo>
                  <a:pt x="776683" y="1487350"/>
                  <a:pt x="634366" y="1482863"/>
                  <a:pt x="516408" y="1464272"/>
                </a:cubicBezTo>
                <a:cubicBezTo>
                  <a:pt x="398451" y="1445682"/>
                  <a:pt x="276007" y="1395036"/>
                  <a:pt x="189462" y="1364265"/>
                </a:cubicBezTo>
                <a:cubicBezTo>
                  <a:pt x="102917" y="1333494"/>
                  <a:pt x="-11835" y="1270669"/>
                  <a:pt x="987" y="1295029"/>
                </a:cubicBezTo>
                <a:cubicBezTo>
                  <a:pt x="13809" y="1319390"/>
                  <a:pt x="175359" y="1448246"/>
                  <a:pt x="266391" y="1510430"/>
                </a:cubicBezTo>
                <a:cubicBezTo>
                  <a:pt x="357423" y="1572614"/>
                  <a:pt x="442685" y="1625822"/>
                  <a:pt x="547180" y="1668133"/>
                </a:cubicBezTo>
                <a:cubicBezTo>
                  <a:pt x="603534" y="1690951"/>
                  <a:pt x="669025" y="1712277"/>
                  <a:pt x="734079" y="1729397"/>
                </a:cubicBezTo>
                <a:cubicBezTo>
                  <a:pt x="788955" y="1778760"/>
                  <a:pt x="897528" y="1863422"/>
                  <a:pt x="966095" y="1910261"/>
                </a:cubicBezTo>
                <a:cubicBezTo>
                  <a:pt x="1057127" y="1972445"/>
                  <a:pt x="1142390" y="2025653"/>
                  <a:pt x="1246885" y="2067964"/>
                </a:cubicBezTo>
                <a:cubicBezTo>
                  <a:pt x="1351379" y="2110275"/>
                  <a:pt x="1487287" y="2147457"/>
                  <a:pt x="1593064" y="2164125"/>
                </a:cubicBezTo>
                <a:cubicBezTo>
                  <a:pt x="1645952" y="2172459"/>
                  <a:pt x="1692910" y="2175504"/>
                  <a:pt x="1739228" y="2175424"/>
                </a:cubicBezTo>
                <a:cubicBezTo>
                  <a:pt x="1785546" y="2175344"/>
                  <a:pt x="1831222" y="2172139"/>
                  <a:pt x="1881546" y="2167971"/>
                </a:cubicBezTo>
                <a:cubicBezTo>
                  <a:pt x="1982194" y="2159638"/>
                  <a:pt x="2095023" y="2144893"/>
                  <a:pt x="2196953" y="2114121"/>
                </a:cubicBezTo>
                <a:cubicBezTo>
                  <a:pt x="2298883" y="2083349"/>
                  <a:pt x="2392480" y="2042321"/>
                  <a:pt x="2493128" y="1983342"/>
                </a:cubicBezTo>
                <a:cubicBezTo>
                  <a:pt x="2593777" y="1924364"/>
                  <a:pt x="2704682" y="1836537"/>
                  <a:pt x="2800842" y="1760250"/>
                </a:cubicBezTo>
                <a:cubicBezTo>
                  <a:pt x="2897003" y="1683962"/>
                  <a:pt x="2995729" y="1589725"/>
                  <a:pt x="3070093" y="1525617"/>
                </a:cubicBezTo>
                <a:cubicBezTo>
                  <a:pt x="3144458" y="1461510"/>
                  <a:pt x="3179716" y="1418559"/>
                  <a:pt x="3247029" y="1375607"/>
                </a:cubicBezTo>
                <a:cubicBezTo>
                  <a:pt x="3314341" y="1332655"/>
                  <a:pt x="3399604" y="1294832"/>
                  <a:pt x="3473968" y="1267907"/>
                </a:cubicBezTo>
                <a:cubicBezTo>
                  <a:pt x="3548333" y="1240981"/>
                  <a:pt x="3618850" y="1223032"/>
                  <a:pt x="3693215" y="1214057"/>
                </a:cubicBezTo>
                <a:cubicBezTo>
                  <a:pt x="3767579" y="1205082"/>
                  <a:pt x="3932976" y="1223032"/>
                  <a:pt x="3920155" y="1214057"/>
                </a:cubicBezTo>
                <a:cubicBezTo>
                  <a:pt x="3907333" y="1205082"/>
                  <a:pt x="3720140" y="1169181"/>
                  <a:pt x="3616286" y="1160206"/>
                </a:cubicBezTo>
                <a:cubicBezTo>
                  <a:pt x="3512433" y="1151231"/>
                  <a:pt x="3412425" y="1142256"/>
                  <a:pt x="3297032" y="1160206"/>
                </a:cubicBezTo>
                <a:cubicBezTo>
                  <a:pt x="3181640" y="1178157"/>
                  <a:pt x="3042527" y="1215339"/>
                  <a:pt x="2923929" y="1267907"/>
                </a:cubicBezTo>
                <a:cubicBezTo>
                  <a:pt x="2889018" y="1283381"/>
                  <a:pt x="2855440" y="1301799"/>
                  <a:pt x="2822691" y="1322217"/>
                </a:cubicBezTo>
                <a:lnTo>
                  <a:pt x="2774265" y="1307350"/>
                </a:lnTo>
                <a:cubicBezTo>
                  <a:pt x="2699901" y="1280425"/>
                  <a:pt x="2614638" y="1242602"/>
                  <a:pt x="2547325" y="1199650"/>
                </a:cubicBezTo>
                <a:cubicBezTo>
                  <a:pt x="2494224" y="1165766"/>
                  <a:pt x="2461071" y="1131882"/>
                  <a:pt x="2412839" y="1087712"/>
                </a:cubicBezTo>
                <a:cubicBezTo>
                  <a:pt x="2461070" y="1043543"/>
                  <a:pt x="2494223" y="1009659"/>
                  <a:pt x="2547324" y="975776"/>
                </a:cubicBezTo>
                <a:cubicBezTo>
                  <a:pt x="2614637" y="932824"/>
                  <a:pt x="2699900" y="895001"/>
                  <a:pt x="2774264" y="868076"/>
                </a:cubicBezTo>
                <a:lnTo>
                  <a:pt x="2822692" y="853208"/>
                </a:lnTo>
                <a:cubicBezTo>
                  <a:pt x="2855441" y="873627"/>
                  <a:pt x="2889019" y="892045"/>
                  <a:pt x="2923930" y="907519"/>
                </a:cubicBezTo>
                <a:cubicBezTo>
                  <a:pt x="3042528" y="960087"/>
                  <a:pt x="3181641" y="997269"/>
                  <a:pt x="3297033" y="1015219"/>
                </a:cubicBezTo>
                <a:cubicBezTo>
                  <a:pt x="3412426" y="1033169"/>
                  <a:pt x="3512434" y="1024194"/>
                  <a:pt x="3616287" y="1015219"/>
                </a:cubicBezTo>
                <a:cubicBezTo>
                  <a:pt x="3720141" y="1006244"/>
                  <a:pt x="3907334" y="970344"/>
                  <a:pt x="3920156" y="961369"/>
                </a:cubicBezTo>
                <a:close/>
              </a:path>
            </a:pathLst>
          </a:custGeom>
          <a:solidFill>
            <a:srgbClr val="42A680"/>
          </a:solidFill>
          <a:ln>
            <a:noFill/>
          </a:ln>
          <a:scene3d>
            <a:camera prst="orthographicFront"/>
            <a:lightRig rig="glow" dir="t"/>
          </a:scene3d>
          <a:sp3d>
            <a:bevelT w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13669487" flipH="1">
            <a:off x="2015579" y="1432460"/>
            <a:ext cx="3056759" cy="1695993"/>
          </a:xfrm>
          <a:custGeom>
            <a:avLst/>
            <a:gdLst/>
            <a:ahLst/>
            <a:cxnLst/>
            <a:rect l="l" t="t" r="r" b="b"/>
            <a:pathLst>
              <a:path w="3920860" h="2175425">
                <a:moveTo>
                  <a:pt x="2667083" y="1422390"/>
                </a:moveTo>
                <a:cubicBezTo>
                  <a:pt x="2640918" y="1441496"/>
                  <a:pt x="2613572" y="1459077"/>
                  <a:pt x="2585443" y="1475614"/>
                </a:cubicBezTo>
                <a:cubicBezTo>
                  <a:pt x="2468768" y="1544208"/>
                  <a:pt x="2331578" y="1626266"/>
                  <a:pt x="2223878" y="1679475"/>
                </a:cubicBezTo>
                <a:cubicBezTo>
                  <a:pt x="2116178" y="1732684"/>
                  <a:pt x="2043737" y="1762173"/>
                  <a:pt x="1939242" y="1794867"/>
                </a:cubicBezTo>
                <a:cubicBezTo>
                  <a:pt x="1834747" y="1827562"/>
                  <a:pt x="1717431" y="1864103"/>
                  <a:pt x="1596909" y="1875642"/>
                </a:cubicBezTo>
                <a:cubicBezTo>
                  <a:pt x="1476388" y="1887181"/>
                  <a:pt x="1334070" y="1882694"/>
                  <a:pt x="1216113" y="1864103"/>
                </a:cubicBezTo>
                <a:cubicBezTo>
                  <a:pt x="1098156" y="1845512"/>
                  <a:pt x="975711" y="1794867"/>
                  <a:pt x="889166" y="1764096"/>
                </a:cubicBezTo>
                <a:lnTo>
                  <a:pt x="886282" y="1762937"/>
                </a:lnTo>
                <a:cubicBezTo>
                  <a:pt x="888632" y="1763541"/>
                  <a:pt x="891004" y="1763923"/>
                  <a:pt x="893359" y="1764294"/>
                </a:cubicBezTo>
                <a:cubicBezTo>
                  <a:pt x="999136" y="1780962"/>
                  <a:pt x="1081193" y="1776474"/>
                  <a:pt x="1181841" y="1768141"/>
                </a:cubicBezTo>
                <a:cubicBezTo>
                  <a:pt x="1282490" y="1759807"/>
                  <a:pt x="1395318" y="1745062"/>
                  <a:pt x="1497249" y="1714290"/>
                </a:cubicBezTo>
                <a:cubicBezTo>
                  <a:pt x="1599179" y="1683519"/>
                  <a:pt x="1692776" y="1642490"/>
                  <a:pt x="1793424" y="1583512"/>
                </a:cubicBezTo>
                <a:cubicBezTo>
                  <a:pt x="1894072" y="1524533"/>
                  <a:pt x="2004978" y="1436707"/>
                  <a:pt x="2101138" y="1360419"/>
                </a:cubicBezTo>
                <a:lnTo>
                  <a:pt x="2186373" y="1287668"/>
                </a:lnTo>
                <a:lnTo>
                  <a:pt x="2224226" y="1307350"/>
                </a:lnTo>
                <a:cubicBezTo>
                  <a:pt x="2342824" y="1359918"/>
                  <a:pt x="2481937" y="1397100"/>
                  <a:pt x="2597329" y="1415050"/>
                </a:cubicBezTo>
                <a:cubicBezTo>
                  <a:pt x="2621167" y="1418758"/>
                  <a:pt x="2644348" y="1421317"/>
                  <a:pt x="2667083" y="1422390"/>
                </a:cubicBezTo>
                <a:close/>
                <a:moveTo>
                  <a:pt x="2667084" y="753035"/>
                </a:moveTo>
                <a:cubicBezTo>
                  <a:pt x="2644348" y="754108"/>
                  <a:pt x="2621166" y="756667"/>
                  <a:pt x="2597328" y="760375"/>
                </a:cubicBezTo>
                <a:cubicBezTo>
                  <a:pt x="2481936" y="778326"/>
                  <a:pt x="2342823" y="815508"/>
                  <a:pt x="2224225" y="868076"/>
                </a:cubicBezTo>
                <a:lnTo>
                  <a:pt x="2186374" y="887757"/>
                </a:lnTo>
                <a:lnTo>
                  <a:pt x="2101139" y="815007"/>
                </a:lnTo>
                <a:cubicBezTo>
                  <a:pt x="2004979" y="738719"/>
                  <a:pt x="1894073" y="650892"/>
                  <a:pt x="1793425" y="591914"/>
                </a:cubicBezTo>
                <a:cubicBezTo>
                  <a:pt x="1692777" y="532935"/>
                  <a:pt x="1599180" y="491907"/>
                  <a:pt x="1497250" y="461135"/>
                </a:cubicBezTo>
                <a:cubicBezTo>
                  <a:pt x="1395319" y="430363"/>
                  <a:pt x="1282491" y="415619"/>
                  <a:pt x="1181842" y="407285"/>
                </a:cubicBezTo>
                <a:cubicBezTo>
                  <a:pt x="1081194" y="398951"/>
                  <a:pt x="999137" y="394463"/>
                  <a:pt x="893360" y="411131"/>
                </a:cubicBezTo>
                <a:cubicBezTo>
                  <a:pt x="891005" y="411503"/>
                  <a:pt x="888633" y="411884"/>
                  <a:pt x="886283" y="412488"/>
                </a:cubicBezTo>
                <a:lnTo>
                  <a:pt x="889167" y="411329"/>
                </a:lnTo>
                <a:cubicBezTo>
                  <a:pt x="975712" y="380558"/>
                  <a:pt x="1098157" y="329913"/>
                  <a:pt x="1216114" y="311322"/>
                </a:cubicBezTo>
                <a:cubicBezTo>
                  <a:pt x="1334071" y="292731"/>
                  <a:pt x="1476389" y="288244"/>
                  <a:pt x="1596910" y="299783"/>
                </a:cubicBezTo>
                <a:cubicBezTo>
                  <a:pt x="1717432" y="311322"/>
                  <a:pt x="1834748" y="347864"/>
                  <a:pt x="1939243" y="380558"/>
                </a:cubicBezTo>
                <a:cubicBezTo>
                  <a:pt x="2043738" y="413252"/>
                  <a:pt x="2116179" y="442742"/>
                  <a:pt x="2223879" y="495951"/>
                </a:cubicBezTo>
                <a:cubicBezTo>
                  <a:pt x="2331579" y="549160"/>
                  <a:pt x="2468769" y="631217"/>
                  <a:pt x="2585444" y="699812"/>
                </a:cubicBezTo>
                <a:cubicBezTo>
                  <a:pt x="2613573" y="716349"/>
                  <a:pt x="2640919" y="733929"/>
                  <a:pt x="2667084" y="753035"/>
                </a:cubicBezTo>
                <a:close/>
                <a:moveTo>
                  <a:pt x="3920156" y="961369"/>
                </a:moveTo>
                <a:cubicBezTo>
                  <a:pt x="3932977" y="952394"/>
                  <a:pt x="3767580" y="970344"/>
                  <a:pt x="3693216" y="961369"/>
                </a:cubicBezTo>
                <a:cubicBezTo>
                  <a:pt x="3618851" y="952394"/>
                  <a:pt x="3548334" y="934444"/>
                  <a:pt x="3473969" y="907519"/>
                </a:cubicBezTo>
                <a:cubicBezTo>
                  <a:pt x="3399605" y="880594"/>
                  <a:pt x="3314342" y="842771"/>
                  <a:pt x="3247030" y="799819"/>
                </a:cubicBezTo>
                <a:cubicBezTo>
                  <a:pt x="3179717" y="756867"/>
                  <a:pt x="3144459" y="713915"/>
                  <a:pt x="3070094" y="649808"/>
                </a:cubicBezTo>
                <a:cubicBezTo>
                  <a:pt x="2995730" y="585701"/>
                  <a:pt x="2897004" y="491463"/>
                  <a:pt x="2800843" y="415176"/>
                </a:cubicBezTo>
                <a:cubicBezTo>
                  <a:pt x="2704683" y="338888"/>
                  <a:pt x="2593778" y="251061"/>
                  <a:pt x="2493129" y="192083"/>
                </a:cubicBezTo>
                <a:cubicBezTo>
                  <a:pt x="2392481" y="133104"/>
                  <a:pt x="2298884" y="92076"/>
                  <a:pt x="2196954" y="61304"/>
                </a:cubicBezTo>
                <a:cubicBezTo>
                  <a:pt x="2095024" y="30533"/>
                  <a:pt x="1982195" y="15788"/>
                  <a:pt x="1881547" y="7454"/>
                </a:cubicBezTo>
                <a:cubicBezTo>
                  <a:pt x="1831223" y="3287"/>
                  <a:pt x="1785547" y="81"/>
                  <a:pt x="1739229" y="2"/>
                </a:cubicBezTo>
                <a:cubicBezTo>
                  <a:pt x="1692911" y="-79"/>
                  <a:pt x="1645953" y="2966"/>
                  <a:pt x="1593065" y="11300"/>
                </a:cubicBezTo>
                <a:cubicBezTo>
                  <a:pt x="1487288" y="27969"/>
                  <a:pt x="1351380" y="65151"/>
                  <a:pt x="1246886" y="107462"/>
                </a:cubicBezTo>
                <a:cubicBezTo>
                  <a:pt x="1142391" y="149772"/>
                  <a:pt x="1057128" y="202981"/>
                  <a:pt x="966096" y="265165"/>
                </a:cubicBezTo>
                <a:cubicBezTo>
                  <a:pt x="897529" y="312003"/>
                  <a:pt x="788956" y="396665"/>
                  <a:pt x="734080" y="446029"/>
                </a:cubicBezTo>
                <a:cubicBezTo>
                  <a:pt x="669026" y="463148"/>
                  <a:pt x="603535" y="484474"/>
                  <a:pt x="547181" y="507292"/>
                </a:cubicBezTo>
                <a:cubicBezTo>
                  <a:pt x="442686" y="549603"/>
                  <a:pt x="357424" y="602812"/>
                  <a:pt x="266392" y="664996"/>
                </a:cubicBezTo>
                <a:cubicBezTo>
                  <a:pt x="175360" y="727180"/>
                  <a:pt x="13810" y="856035"/>
                  <a:pt x="988" y="880396"/>
                </a:cubicBezTo>
                <a:cubicBezTo>
                  <a:pt x="-11834" y="904757"/>
                  <a:pt x="102918" y="841931"/>
                  <a:pt x="189463" y="811160"/>
                </a:cubicBezTo>
                <a:cubicBezTo>
                  <a:pt x="276008" y="780389"/>
                  <a:pt x="398452" y="729744"/>
                  <a:pt x="516409" y="711153"/>
                </a:cubicBezTo>
                <a:cubicBezTo>
                  <a:pt x="634367" y="692562"/>
                  <a:pt x="776684" y="688075"/>
                  <a:pt x="897206" y="699614"/>
                </a:cubicBezTo>
                <a:cubicBezTo>
                  <a:pt x="1017728" y="711153"/>
                  <a:pt x="1135044" y="747695"/>
                  <a:pt x="1239539" y="780389"/>
                </a:cubicBezTo>
                <a:cubicBezTo>
                  <a:pt x="1344034" y="813083"/>
                  <a:pt x="1416475" y="842572"/>
                  <a:pt x="1524175" y="895782"/>
                </a:cubicBezTo>
                <a:cubicBezTo>
                  <a:pt x="1625697" y="945939"/>
                  <a:pt x="1753423" y="1021730"/>
                  <a:pt x="1865470" y="1087712"/>
                </a:cubicBezTo>
                <a:cubicBezTo>
                  <a:pt x="1753423" y="1153695"/>
                  <a:pt x="1625697" y="1229487"/>
                  <a:pt x="1524174" y="1279644"/>
                </a:cubicBezTo>
                <a:cubicBezTo>
                  <a:pt x="1416474" y="1332853"/>
                  <a:pt x="1344033" y="1362342"/>
                  <a:pt x="1239538" y="1395036"/>
                </a:cubicBezTo>
                <a:cubicBezTo>
                  <a:pt x="1135043" y="1427731"/>
                  <a:pt x="1017727" y="1464272"/>
                  <a:pt x="897205" y="1475811"/>
                </a:cubicBezTo>
                <a:cubicBezTo>
                  <a:pt x="776683" y="1487350"/>
                  <a:pt x="634366" y="1482863"/>
                  <a:pt x="516408" y="1464272"/>
                </a:cubicBezTo>
                <a:cubicBezTo>
                  <a:pt x="398451" y="1445682"/>
                  <a:pt x="276007" y="1395036"/>
                  <a:pt x="189462" y="1364265"/>
                </a:cubicBezTo>
                <a:cubicBezTo>
                  <a:pt x="102917" y="1333494"/>
                  <a:pt x="-11835" y="1270669"/>
                  <a:pt x="987" y="1295029"/>
                </a:cubicBezTo>
                <a:cubicBezTo>
                  <a:pt x="13809" y="1319390"/>
                  <a:pt x="175359" y="1448246"/>
                  <a:pt x="266391" y="1510430"/>
                </a:cubicBezTo>
                <a:cubicBezTo>
                  <a:pt x="357423" y="1572614"/>
                  <a:pt x="442685" y="1625822"/>
                  <a:pt x="547180" y="1668133"/>
                </a:cubicBezTo>
                <a:cubicBezTo>
                  <a:pt x="603534" y="1690951"/>
                  <a:pt x="669025" y="1712277"/>
                  <a:pt x="734079" y="1729397"/>
                </a:cubicBezTo>
                <a:cubicBezTo>
                  <a:pt x="788955" y="1778760"/>
                  <a:pt x="897528" y="1863422"/>
                  <a:pt x="966095" y="1910261"/>
                </a:cubicBezTo>
                <a:cubicBezTo>
                  <a:pt x="1057127" y="1972445"/>
                  <a:pt x="1142390" y="2025653"/>
                  <a:pt x="1246885" y="2067964"/>
                </a:cubicBezTo>
                <a:cubicBezTo>
                  <a:pt x="1351379" y="2110275"/>
                  <a:pt x="1487287" y="2147457"/>
                  <a:pt x="1593064" y="2164125"/>
                </a:cubicBezTo>
                <a:cubicBezTo>
                  <a:pt x="1645952" y="2172459"/>
                  <a:pt x="1692910" y="2175504"/>
                  <a:pt x="1739228" y="2175424"/>
                </a:cubicBezTo>
                <a:cubicBezTo>
                  <a:pt x="1785546" y="2175344"/>
                  <a:pt x="1831222" y="2172139"/>
                  <a:pt x="1881546" y="2167971"/>
                </a:cubicBezTo>
                <a:cubicBezTo>
                  <a:pt x="1982194" y="2159638"/>
                  <a:pt x="2095023" y="2144893"/>
                  <a:pt x="2196953" y="2114121"/>
                </a:cubicBezTo>
                <a:cubicBezTo>
                  <a:pt x="2298883" y="2083349"/>
                  <a:pt x="2392480" y="2042321"/>
                  <a:pt x="2493128" y="1983342"/>
                </a:cubicBezTo>
                <a:cubicBezTo>
                  <a:pt x="2593777" y="1924364"/>
                  <a:pt x="2704682" y="1836537"/>
                  <a:pt x="2800842" y="1760250"/>
                </a:cubicBezTo>
                <a:cubicBezTo>
                  <a:pt x="2897003" y="1683962"/>
                  <a:pt x="2995729" y="1589725"/>
                  <a:pt x="3070093" y="1525617"/>
                </a:cubicBezTo>
                <a:cubicBezTo>
                  <a:pt x="3144458" y="1461510"/>
                  <a:pt x="3179716" y="1418559"/>
                  <a:pt x="3247029" y="1375607"/>
                </a:cubicBezTo>
                <a:cubicBezTo>
                  <a:pt x="3314341" y="1332655"/>
                  <a:pt x="3399604" y="1294832"/>
                  <a:pt x="3473968" y="1267907"/>
                </a:cubicBezTo>
                <a:cubicBezTo>
                  <a:pt x="3548333" y="1240981"/>
                  <a:pt x="3618850" y="1223032"/>
                  <a:pt x="3693215" y="1214057"/>
                </a:cubicBezTo>
                <a:cubicBezTo>
                  <a:pt x="3767579" y="1205082"/>
                  <a:pt x="3932976" y="1223032"/>
                  <a:pt x="3920155" y="1214057"/>
                </a:cubicBezTo>
                <a:cubicBezTo>
                  <a:pt x="3907333" y="1205082"/>
                  <a:pt x="3720140" y="1169181"/>
                  <a:pt x="3616286" y="1160206"/>
                </a:cubicBezTo>
                <a:cubicBezTo>
                  <a:pt x="3512433" y="1151231"/>
                  <a:pt x="3412425" y="1142256"/>
                  <a:pt x="3297032" y="1160206"/>
                </a:cubicBezTo>
                <a:cubicBezTo>
                  <a:pt x="3181640" y="1178157"/>
                  <a:pt x="3042527" y="1215339"/>
                  <a:pt x="2923929" y="1267907"/>
                </a:cubicBezTo>
                <a:cubicBezTo>
                  <a:pt x="2889018" y="1283381"/>
                  <a:pt x="2855440" y="1301799"/>
                  <a:pt x="2822691" y="1322217"/>
                </a:cubicBezTo>
                <a:lnTo>
                  <a:pt x="2774265" y="1307350"/>
                </a:lnTo>
                <a:cubicBezTo>
                  <a:pt x="2699901" y="1280425"/>
                  <a:pt x="2614638" y="1242602"/>
                  <a:pt x="2547325" y="1199650"/>
                </a:cubicBezTo>
                <a:cubicBezTo>
                  <a:pt x="2494224" y="1165766"/>
                  <a:pt x="2461071" y="1131882"/>
                  <a:pt x="2412839" y="1087712"/>
                </a:cubicBezTo>
                <a:cubicBezTo>
                  <a:pt x="2461070" y="1043543"/>
                  <a:pt x="2494223" y="1009659"/>
                  <a:pt x="2547324" y="975776"/>
                </a:cubicBezTo>
                <a:cubicBezTo>
                  <a:pt x="2614637" y="932824"/>
                  <a:pt x="2699900" y="895001"/>
                  <a:pt x="2774264" y="868076"/>
                </a:cubicBezTo>
                <a:lnTo>
                  <a:pt x="2822692" y="853208"/>
                </a:lnTo>
                <a:cubicBezTo>
                  <a:pt x="2855441" y="873627"/>
                  <a:pt x="2889019" y="892045"/>
                  <a:pt x="2923930" y="907519"/>
                </a:cubicBezTo>
                <a:cubicBezTo>
                  <a:pt x="3042528" y="960087"/>
                  <a:pt x="3181641" y="997269"/>
                  <a:pt x="3297033" y="1015219"/>
                </a:cubicBezTo>
                <a:cubicBezTo>
                  <a:pt x="3412426" y="1033169"/>
                  <a:pt x="3512434" y="1024194"/>
                  <a:pt x="3616287" y="1015219"/>
                </a:cubicBezTo>
                <a:cubicBezTo>
                  <a:pt x="3720141" y="1006244"/>
                  <a:pt x="3907334" y="970344"/>
                  <a:pt x="3920156" y="961369"/>
                </a:cubicBezTo>
                <a:close/>
              </a:path>
            </a:pathLst>
          </a:custGeom>
          <a:solidFill>
            <a:srgbClr val="42A680"/>
          </a:solidFill>
          <a:ln>
            <a:noFill/>
          </a:ln>
          <a:scene3d>
            <a:camera prst="orthographicFront"/>
            <a:lightRig rig="glow" dir="t"/>
          </a:scene3d>
          <a:sp3d>
            <a:bevelT w="266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62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72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>
            <a:off x="3923928" y="332656"/>
            <a:ext cx="1296144" cy="3088255"/>
          </a:xfrm>
          <a:custGeom>
            <a:avLst/>
            <a:gdLst/>
            <a:ahLst/>
            <a:cxnLst/>
            <a:rect l="l" t="t" r="r" b="b"/>
            <a:pathLst>
              <a:path w="2220590" h="3088255">
                <a:moveTo>
                  <a:pt x="1110295" y="314328"/>
                </a:moveTo>
                <a:cubicBezTo>
                  <a:pt x="1085371" y="378775"/>
                  <a:pt x="1060625" y="447102"/>
                  <a:pt x="1040196" y="507768"/>
                </a:cubicBezTo>
                <a:cubicBezTo>
                  <a:pt x="994798" y="642588"/>
                  <a:pt x="940457" y="787726"/>
                  <a:pt x="920509" y="924610"/>
                </a:cubicBezTo>
                <a:cubicBezTo>
                  <a:pt x="900561" y="1061494"/>
                  <a:pt x="901249" y="1174302"/>
                  <a:pt x="920509" y="1329071"/>
                </a:cubicBezTo>
                <a:cubicBezTo>
                  <a:pt x="939769" y="1483839"/>
                  <a:pt x="1003740" y="1742474"/>
                  <a:pt x="1036069" y="1853219"/>
                </a:cubicBezTo>
                <a:cubicBezTo>
                  <a:pt x="1066906" y="1958854"/>
                  <a:pt x="1082724" y="1963103"/>
                  <a:pt x="1110296" y="1989630"/>
                </a:cubicBezTo>
                <a:cubicBezTo>
                  <a:pt x="1137867" y="1963103"/>
                  <a:pt x="1153684" y="1958854"/>
                  <a:pt x="1184521" y="1853220"/>
                </a:cubicBezTo>
                <a:cubicBezTo>
                  <a:pt x="1216850" y="1742475"/>
                  <a:pt x="1280821" y="1483840"/>
                  <a:pt x="1300081" y="1329072"/>
                </a:cubicBezTo>
                <a:cubicBezTo>
                  <a:pt x="1319341" y="1174303"/>
                  <a:pt x="1320029" y="1061495"/>
                  <a:pt x="1300081" y="924611"/>
                </a:cubicBezTo>
                <a:cubicBezTo>
                  <a:pt x="1280133" y="787727"/>
                  <a:pt x="1225792" y="642589"/>
                  <a:pt x="1180394" y="507769"/>
                </a:cubicBezTo>
                <a:cubicBezTo>
                  <a:pt x="1159965" y="447103"/>
                  <a:pt x="1135219" y="378776"/>
                  <a:pt x="1110295" y="314328"/>
                </a:cubicBezTo>
                <a:close/>
                <a:moveTo>
                  <a:pt x="1283698" y="129"/>
                </a:moveTo>
                <a:cubicBezTo>
                  <a:pt x="1291952" y="2192"/>
                  <a:pt x="1233484" y="31082"/>
                  <a:pt x="1192901" y="115689"/>
                </a:cubicBezTo>
                <a:cubicBezTo>
                  <a:pt x="1181097" y="140297"/>
                  <a:pt x="1167082" y="172353"/>
                  <a:pt x="1152204" y="208834"/>
                </a:cubicBezTo>
                <a:cubicBezTo>
                  <a:pt x="1209142" y="291702"/>
                  <a:pt x="1272977" y="396681"/>
                  <a:pt x="1316590" y="499515"/>
                </a:cubicBezTo>
                <a:cubicBezTo>
                  <a:pt x="1381936" y="653595"/>
                  <a:pt x="1445907" y="848947"/>
                  <a:pt x="1469294" y="1027790"/>
                </a:cubicBezTo>
                <a:cubicBezTo>
                  <a:pt x="1492682" y="1206633"/>
                  <a:pt x="1474109" y="1423309"/>
                  <a:pt x="1456913" y="1572574"/>
                </a:cubicBezTo>
                <a:cubicBezTo>
                  <a:pt x="1439716" y="1721839"/>
                  <a:pt x="1371618" y="1881422"/>
                  <a:pt x="1366115" y="1923381"/>
                </a:cubicBezTo>
                <a:lnTo>
                  <a:pt x="1365833" y="1933768"/>
                </a:lnTo>
                <a:cubicBezTo>
                  <a:pt x="1369125" y="1946135"/>
                  <a:pt x="1398616" y="1879703"/>
                  <a:pt x="1423896" y="1824330"/>
                </a:cubicBezTo>
                <a:cubicBezTo>
                  <a:pt x="1452786" y="1761047"/>
                  <a:pt x="1509878" y="1649614"/>
                  <a:pt x="1539456" y="1543684"/>
                </a:cubicBezTo>
                <a:cubicBezTo>
                  <a:pt x="1569034" y="1437754"/>
                  <a:pt x="1588294" y="1316003"/>
                  <a:pt x="1601363" y="1188749"/>
                </a:cubicBezTo>
                <a:cubicBezTo>
                  <a:pt x="1614433" y="1061495"/>
                  <a:pt x="1626126" y="895721"/>
                  <a:pt x="1617872" y="780161"/>
                </a:cubicBezTo>
                <a:cubicBezTo>
                  <a:pt x="1609617" y="664601"/>
                  <a:pt x="1575224" y="563485"/>
                  <a:pt x="1551837" y="495388"/>
                </a:cubicBezTo>
                <a:cubicBezTo>
                  <a:pt x="1528450" y="427290"/>
                  <a:pt x="1472046" y="372261"/>
                  <a:pt x="1477549" y="371573"/>
                </a:cubicBezTo>
                <a:cubicBezTo>
                  <a:pt x="1483052" y="370885"/>
                  <a:pt x="1549086" y="412845"/>
                  <a:pt x="1584854" y="491260"/>
                </a:cubicBezTo>
                <a:cubicBezTo>
                  <a:pt x="1620623" y="569676"/>
                  <a:pt x="1666022" y="713439"/>
                  <a:pt x="1692160" y="842068"/>
                </a:cubicBezTo>
                <a:cubicBezTo>
                  <a:pt x="1718299" y="970698"/>
                  <a:pt x="1743749" y="1122715"/>
                  <a:pt x="1741686" y="1263038"/>
                </a:cubicBezTo>
                <a:cubicBezTo>
                  <a:pt x="1739623" y="1403360"/>
                  <a:pt x="1699727" y="1582204"/>
                  <a:pt x="1679779" y="1684007"/>
                </a:cubicBezTo>
                <a:cubicBezTo>
                  <a:pt x="1659831" y="1785809"/>
                  <a:pt x="1612369" y="1869041"/>
                  <a:pt x="1621999" y="1873856"/>
                </a:cubicBezTo>
                <a:cubicBezTo>
                  <a:pt x="1631629" y="1878671"/>
                  <a:pt x="1701102" y="1792688"/>
                  <a:pt x="1737559" y="1712897"/>
                </a:cubicBezTo>
                <a:cubicBezTo>
                  <a:pt x="1774015" y="1633105"/>
                  <a:pt x="1815287" y="1481776"/>
                  <a:pt x="1840738" y="1395106"/>
                </a:cubicBezTo>
                <a:cubicBezTo>
                  <a:pt x="1866188" y="1308436"/>
                  <a:pt x="1881321" y="1255471"/>
                  <a:pt x="1890263" y="1192876"/>
                </a:cubicBezTo>
                <a:cubicBezTo>
                  <a:pt x="1899206" y="1130281"/>
                  <a:pt x="1897830" y="1062870"/>
                  <a:pt x="1894391" y="1019535"/>
                </a:cubicBezTo>
                <a:cubicBezTo>
                  <a:pt x="1890951" y="976200"/>
                  <a:pt x="1862061" y="929426"/>
                  <a:pt x="1869628" y="932865"/>
                </a:cubicBezTo>
                <a:cubicBezTo>
                  <a:pt x="1877194" y="936305"/>
                  <a:pt x="1925344" y="985831"/>
                  <a:pt x="1939789" y="1040171"/>
                </a:cubicBezTo>
                <a:cubicBezTo>
                  <a:pt x="1954234" y="1094512"/>
                  <a:pt x="1958361" y="1168801"/>
                  <a:pt x="1956298" y="1258910"/>
                </a:cubicBezTo>
                <a:cubicBezTo>
                  <a:pt x="1954234" y="1349020"/>
                  <a:pt x="1943917" y="1488655"/>
                  <a:pt x="1927408" y="1580828"/>
                </a:cubicBezTo>
                <a:cubicBezTo>
                  <a:pt x="1910899" y="1673001"/>
                  <a:pt x="1881321" y="1747289"/>
                  <a:pt x="1857246" y="1811948"/>
                </a:cubicBezTo>
                <a:cubicBezTo>
                  <a:pt x="1833171" y="1876607"/>
                  <a:pt x="1805657" y="1923382"/>
                  <a:pt x="1782958" y="1968780"/>
                </a:cubicBezTo>
                <a:cubicBezTo>
                  <a:pt x="1760258" y="2014179"/>
                  <a:pt x="1706605" y="2088467"/>
                  <a:pt x="1721050" y="2084340"/>
                </a:cubicBezTo>
                <a:cubicBezTo>
                  <a:pt x="1735495" y="2080213"/>
                  <a:pt x="1818038" y="2009364"/>
                  <a:pt x="1869628" y="1944017"/>
                </a:cubicBezTo>
                <a:cubicBezTo>
                  <a:pt x="1921217" y="1878671"/>
                  <a:pt x="1983812" y="1783058"/>
                  <a:pt x="2030587" y="1692261"/>
                </a:cubicBezTo>
                <a:cubicBezTo>
                  <a:pt x="2077361" y="1601464"/>
                  <a:pt x="2130326" y="1463204"/>
                  <a:pt x="2150274" y="1399233"/>
                </a:cubicBezTo>
                <a:cubicBezTo>
                  <a:pt x="2168324" y="1341350"/>
                  <a:pt x="2150893" y="1311625"/>
                  <a:pt x="2150274" y="1308436"/>
                </a:cubicBezTo>
                <a:cubicBezTo>
                  <a:pt x="2153713" y="1311188"/>
                  <a:pt x="2192921" y="1310500"/>
                  <a:pt x="2170909" y="1415742"/>
                </a:cubicBezTo>
                <a:cubicBezTo>
                  <a:pt x="2148898" y="1520984"/>
                  <a:pt x="2064292" y="1819515"/>
                  <a:pt x="2018205" y="1939890"/>
                </a:cubicBezTo>
                <a:cubicBezTo>
                  <a:pt x="1972118" y="2060265"/>
                  <a:pt x="1924656" y="2085028"/>
                  <a:pt x="1894391" y="2137993"/>
                </a:cubicBezTo>
                <a:cubicBezTo>
                  <a:pt x="1864125" y="2190958"/>
                  <a:pt x="1823541" y="2254241"/>
                  <a:pt x="1836611" y="2257681"/>
                </a:cubicBezTo>
                <a:cubicBezTo>
                  <a:pt x="1849680" y="2261120"/>
                  <a:pt x="1922593" y="2206779"/>
                  <a:pt x="1972807" y="2158629"/>
                </a:cubicBezTo>
                <a:cubicBezTo>
                  <a:pt x="2023020" y="2110479"/>
                  <a:pt x="2096621" y="2022433"/>
                  <a:pt x="2137892" y="1968780"/>
                </a:cubicBezTo>
                <a:cubicBezTo>
                  <a:pt x="2179164" y="1915127"/>
                  <a:pt x="2217684" y="1820202"/>
                  <a:pt x="2220436" y="1836711"/>
                </a:cubicBezTo>
                <a:cubicBezTo>
                  <a:pt x="2223187" y="1853220"/>
                  <a:pt x="2188794" y="1995607"/>
                  <a:pt x="2154401" y="2067832"/>
                </a:cubicBezTo>
                <a:cubicBezTo>
                  <a:pt x="2120008" y="2140057"/>
                  <a:pt x="2062228" y="2212970"/>
                  <a:pt x="2014078" y="2270062"/>
                </a:cubicBezTo>
                <a:cubicBezTo>
                  <a:pt x="1965928" y="2327154"/>
                  <a:pt x="1861373" y="2392501"/>
                  <a:pt x="1865501" y="2410385"/>
                </a:cubicBezTo>
                <a:cubicBezTo>
                  <a:pt x="1869628" y="2428269"/>
                  <a:pt x="1996193" y="2390437"/>
                  <a:pt x="2038841" y="2377368"/>
                </a:cubicBezTo>
                <a:cubicBezTo>
                  <a:pt x="2081488" y="2364298"/>
                  <a:pt x="2094558" y="2347790"/>
                  <a:pt x="2121384" y="2331969"/>
                </a:cubicBezTo>
                <a:cubicBezTo>
                  <a:pt x="2144857" y="2318126"/>
                  <a:pt x="2202035" y="2272158"/>
                  <a:pt x="2203060" y="2277010"/>
                </a:cubicBezTo>
                <a:lnTo>
                  <a:pt x="2199800" y="2282443"/>
                </a:lnTo>
                <a:cubicBezTo>
                  <a:pt x="2180540" y="2306518"/>
                  <a:pt x="2073234" y="2428269"/>
                  <a:pt x="2005824" y="2476420"/>
                </a:cubicBezTo>
                <a:cubicBezTo>
                  <a:pt x="1938414" y="2524570"/>
                  <a:pt x="1807033" y="2543830"/>
                  <a:pt x="1795339" y="2571344"/>
                </a:cubicBezTo>
                <a:cubicBezTo>
                  <a:pt x="1783646" y="2598858"/>
                  <a:pt x="1892327" y="2633939"/>
                  <a:pt x="1935662" y="2641505"/>
                </a:cubicBezTo>
                <a:cubicBezTo>
                  <a:pt x="1978997" y="2649072"/>
                  <a:pt x="2045719" y="2612615"/>
                  <a:pt x="2055349" y="2616742"/>
                </a:cubicBezTo>
                <a:cubicBezTo>
                  <a:pt x="2064979" y="2620870"/>
                  <a:pt x="2029899" y="2652511"/>
                  <a:pt x="1993442" y="2666268"/>
                </a:cubicBezTo>
                <a:cubicBezTo>
                  <a:pt x="1956986" y="2680026"/>
                  <a:pt x="1879946" y="2693095"/>
                  <a:pt x="1836611" y="2699285"/>
                </a:cubicBezTo>
                <a:cubicBezTo>
                  <a:pt x="1793276" y="2705476"/>
                  <a:pt x="1740310" y="2688280"/>
                  <a:pt x="1733432" y="2703412"/>
                </a:cubicBezTo>
                <a:cubicBezTo>
                  <a:pt x="1726553" y="2718545"/>
                  <a:pt x="1770576" y="2771511"/>
                  <a:pt x="1795339" y="2790083"/>
                </a:cubicBezTo>
                <a:cubicBezTo>
                  <a:pt x="1820102" y="2808655"/>
                  <a:pt x="1888200" y="2807279"/>
                  <a:pt x="1882009" y="2814846"/>
                </a:cubicBezTo>
                <a:cubicBezTo>
                  <a:pt x="1875819" y="2822412"/>
                  <a:pt x="1793276" y="2835481"/>
                  <a:pt x="1758195" y="2835481"/>
                </a:cubicBezTo>
                <a:cubicBezTo>
                  <a:pt x="1723114" y="2835481"/>
                  <a:pt x="1714859" y="2789395"/>
                  <a:pt x="1671524" y="2814846"/>
                </a:cubicBezTo>
                <a:cubicBezTo>
                  <a:pt x="1628189" y="2840296"/>
                  <a:pt x="1566970" y="2943475"/>
                  <a:pt x="1498184" y="2988186"/>
                </a:cubicBezTo>
                <a:cubicBezTo>
                  <a:pt x="1429399" y="3032896"/>
                  <a:pt x="1322781" y="3069353"/>
                  <a:pt x="1258810" y="3083110"/>
                </a:cubicBezTo>
                <a:cubicBezTo>
                  <a:pt x="1194839" y="3096867"/>
                  <a:pt x="1106105" y="3079671"/>
                  <a:pt x="1114359" y="3070729"/>
                </a:cubicBezTo>
                <a:cubicBezTo>
                  <a:pt x="1122614" y="3061787"/>
                  <a:pt x="1252619" y="3056284"/>
                  <a:pt x="1308335" y="3029457"/>
                </a:cubicBezTo>
                <a:cubicBezTo>
                  <a:pt x="1364052" y="3002631"/>
                  <a:pt x="1410138" y="2958608"/>
                  <a:pt x="1452786" y="2913897"/>
                </a:cubicBezTo>
                <a:cubicBezTo>
                  <a:pt x="1495433" y="2869186"/>
                  <a:pt x="1536017" y="2810718"/>
                  <a:pt x="1564219" y="2761192"/>
                </a:cubicBezTo>
                <a:cubicBezTo>
                  <a:pt x="1592421" y="2711667"/>
                  <a:pt x="1614433" y="2665580"/>
                  <a:pt x="1621999" y="2616742"/>
                </a:cubicBezTo>
                <a:cubicBezTo>
                  <a:pt x="1629565" y="2567905"/>
                  <a:pt x="1622687" y="2519755"/>
                  <a:pt x="1609617" y="2468165"/>
                </a:cubicBezTo>
                <a:cubicBezTo>
                  <a:pt x="1596548" y="2416576"/>
                  <a:pt x="1580039" y="2356044"/>
                  <a:pt x="1543583" y="2307206"/>
                </a:cubicBezTo>
                <a:cubicBezTo>
                  <a:pt x="1533686" y="2293948"/>
                  <a:pt x="1521812" y="2280132"/>
                  <a:pt x="1508561" y="2266640"/>
                </a:cubicBezTo>
                <a:cubicBezTo>
                  <a:pt x="1445992" y="2144227"/>
                  <a:pt x="1328918" y="2054915"/>
                  <a:pt x="1189235" y="2030012"/>
                </a:cubicBezTo>
                <a:lnTo>
                  <a:pt x="1129015" y="2023088"/>
                </a:lnTo>
                <a:lnTo>
                  <a:pt x="1110288" y="2021773"/>
                </a:lnTo>
                <a:lnTo>
                  <a:pt x="1091620" y="2023084"/>
                </a:lnTo>
                <a:lnTo>
                  <a:pt x="1031335" y="2030016"/>
                </a:lnTo>
                <a:cubicBezTo>
                  <a:pt x="891661" y="2054923"/>
                  <a:pt x="774595" y="2144232"/>
                  <a:pt x="712029" y="2266639"/>
                </a:cubicBezTo>
                <a:cubicBezTo>
                  <a:pt x="698778" y="2280131"/>
                  <a:pt x="686904" y="2293947"/>
                  <a:pt x="677007" y="2307205"/>
                </a:cubicBezTo>
                <a:cubicBezTo>
                  <a:pt x="640551" y="2356043"/>
                  <a:pt x="624042" y="2416575"/>
                  <a:pt x="610973" y="2468164"/>
                </a:cubicBezTo>
                <a:cubicBezTo>
                  <a:pt x="597903" y="2519754"/>
                  <a:pt x="591025" y="2567904"/>
                  <a:pt x="598591" y="2616741"/>
                </a:cubicBezTo>
                <a:cubicBezTo>
                  <a:pt x="606157" y="2665579"/>
                  <a:pt x="628169" y="2711666"/>
                  <a:pt x="656371" y="2761191"/>
                </a:cubicBezTo>
                <a:cubicBezTo>
                  <a:pt x="684573" y="2810717"/>
                  <a:pt x="725157" y="2869185"/>
                  <a:pt x="767804" y="2913896"/>
                </a:cubicBezTo>
                <a:cubicBezTo>
                  <a:pt x="810452" y="2958607"/>
                  <a:pt x="856538" y="3002630"/>
                  <a:pt x="912255" y="3029456"/>
                </a:cubicBezTo>
                <a:cubicBezTo>
                  <a:pt x="967971" y="3056283"/>
                  <a:pt x="1097976" y="3061786"/>
                  <a:pt x="1106231" y="3070728"/>
                </a:cubicBezTo>
                <a:cubicBezTo>
                  <a:pt x="1114485" y="3079670"/>
                  <a:pt x="1025751" y="3096866"/>
                  <a:pt x="961780" y="3083109"/>
                </a:cubicBezTo>
                <a:cubicBezTo>
                  <a:pt x="897809" y="3069352"/>
                  <a:pt x="791191" y="3032895"/>
                  <a:pt x="722406" y="2988185"/>
                </a:cubicBezTo>
                <a:cubicBezTo>
                  <a:pt x="653620" y="2943474"/>
                  <a:pt x="592401" y="2840295"/>
                  <a:pt x="549066" y="2814845"/>
                </a:cubicBezTo>
                <a:cubicBezTo>
                  <a:pt x="505731" y="2789394"/>
                  <a:pt x="497476" y="2835480"/>
                  <a:pt x="462395" y="2835480"/>
                </a:cubicBezTo>
                <a:cubicBezTo>
                  <a:pt x="427314" y="2835480"/>
                  <a:pt x="344771" y="2822411"/>
                  <a:pt x="338581" y="2814845"/>
                </a:cubicBezTo>
                <a:cubicBezTo>
                  <a:pt x="332390" y="2807278"/>
                  <a:pt x="400488" y="2808654"/>
                  <a:pt x="425251" y="2790082"/>
                </a:cubicBezTo>
                <a:cubicBezTo>
                  <a:pt x="450014" y="2771510"/>
                  <a:pt x="494037" y="2718544"/>
                  <a:pt x="487158" y="2703411"/>
                </a:cubicBezTo>
                <a:cubicBezTo>
                  <a:pt x="480280" y="2688279"/>
                  <a:pt x="427314" y="2705475"/>
                  <a:pt x="383979" y="2699284"/>
                </a:cubicBezTo>
                <a:cubicBezTo>
                  <a:pt x="340644" y="2693094"/>
                  <a:pt x="263604" y="2680025"/>
                  <a:pt x="227148" y="2666267"/>
                </a:cubicBezTo>
                <a:cubicBezTo>
                  <a:pt x="190691" y="2652510"/>
                  <a:pt x="155611" y="2620869"/>
                  <a:pt x="165241" y="2616741"/>
                </a:cubicBezTo>
                <a:cubicBezTo>
                  <a:pt x="174871" y="2612614"/>
                  <a:pt x="241593" y="2649071"/>
                  <a:pt x="284928" y="2641504"/>
                </a:cubicBezTo>
                <a:cubicBezTo>
                  <a:pt x="328263" y="2633938"/>
                  <a:pt x="436944" y="2598857"/>
                  <a:pt x="425251" y="2571343"/>
                </a:cubicBezTo>
                <a:cubicBezTo>
                  <a:pt x="413557" y="2543829"/>
                  <a:pt x="282176" y="2524569"/>
                  <a:pt x="214766" y="2476419"/>
                </a:cubicBezTo>
                <a:cubicBezTo>
                  <a:pt x="147356" y="2428268"/>
                  <a:pt x="40050" y="2306517"/>
                  <a:pt x="20790" y="2282442"/>
                </a:cubicBezTo>
                <a:lnTo>
                  <a:pt x="17530" y="2277009"/>
                </a:lnTo>
                <a:cubicBezTo>
                  <a:pt x="18555" y="2272157"/>
                  <a:pt x="75733" y="2318125"/>
                  <a:pt x="99206" y="2331968"/>
                </a:cubicBezTo>
                <a:cubicBezTo>
                  <a:pt x="126032" y="2347789"/>
                  <a:pt x="139102" y="2364297"/>
                  <a:pt x="181749" y="2377367"/>
                </a:cubicBezTo>
                <a:cubicBezTo>
                  <a:pt x="224397" y="2390436"/>
                  <a:pt x="350962" y="2428268"/>
                  <a:pt x="355089" y="2410384"/>
                </a:cubicBezTo>
                <a:cubicBezTo>
                  <a:pt x="359217" y="2392500"/>
                  <a:pt x="254662" y="2327153"/>
                  <a:pt x="206512" y="2270061"/>
                </a:cubicBezTo>
                <a:cubicBezTo>
                  <a:pt x="158362" y="2212969"/>
                  <a:pt x="100582" y="2140056"/>
                  <a:pt x="66189" y="2067831"/>
                </a:cubicBezTo>
                <a:cubicBezTo>
                  <a:pt x="31796" y="1995606"/>
                  <a:pt x="-2597" y="1853219"/>
                  <a:pt x="154" y="1836710"/>
                </a:cubicBezTo>
                <a:cubicBezTo>
                  <a:pt x="2906" y="1820201"/>
                  <a:pt x="41426" y="1915126"/>
                  <a:pt x="82698" y="1968779"/>
                </a:cubicBezTo>
                <a:cubicBezTo>
                  <a:pt x="123969" y="2022432"/>
                  <a:pt x="197570" y="2110478"/>
                  <a:pt x="247783" y="2158628"/>
                </a:cubicBezTo>
                <a:cubicBezTo>
                  <a:pt x="297997" y="2206778"/>
                  <a:pt x="370910" y="2261119"/>
                  <a:pt x="383979" y="2257680"/>
                </a:cubicBezTo>
                <a:cubicBezTo>
                  <a:pt x="397049" y="2254240"/>
                  <a:pt x="356465" y="2190957"/>
                  <a:pt x="326199" y="2137992"/>
                </a:cubicBezTo>
                <a:cubicBezTo>
                  <a:pt x="295934" y="2085027"/>
                  <a:pt x="248472" y="2060264"/>
                  <a:pt x="202385" y="1939889"/>
                </a:cubicBezTo>
                <a:cubicBezTo>
                  <a:pt x="156298" y="1819514"/>
                  <a:pt x="71692" y="1520983"/>
                  <a:pt x="49681" y="1415741"/>
                </a:cubicBezTo>
                <a:cubicBezTo>
                  <a:pt x="27669" y="1310499"/>
                  <a:pt x="66877" y="1311187"/>
                  <a:pt x="70316" y="1308435"/>
                </a:cubicBezTo>
                <a:cubicBezTo>
                  <a:pt x="69697" y="1311624"/>
                  <a:pt x="52266" y="1341349"/>
                  <a:pt x="70316" y="1399232"/>
                </a:cubicBezTo>
                <a:cubicBezTo>
                  <a:pt x="90264" y="1463203"/>
                  <a:pt x="143229" y="1601463"/>
                  <a:pt x="190003" y="1692260"/>
                </a:cubicBezTo>
                <a:cubicBezTo>
                  <a:pt x="236778" y="1783057"/>
                  <a:pt x="299373" y="1878670"/>
                  <a:pt x="350962" y="1944016"/>
                </a:cubicBezTo>
                <a:cubicBezTo>
                  <a:pt x="402552" y="2009363"/>
                  <a:pt x="485095" y="2080212"/>
                  <a:pt x="499540" y="2084339"/>
                </a:cubicBezTo>
                <a:cubicBezTo>
                  <a:pt x="513985" y="2088466"/>
                  <a:pt x="460332" y="2014178"/>
                  <a:pt x="437632" y="1968779"/>
                </a:cubicBezTo>
                <a:cubicBezTo>
                  <a:pt x="414933" y="1923381"/>
                  <a:pt x="387419" y="1876606"/>
                  <a:pt x="363344" y="1811947"/>
                </a:cubicBezTo>
                <a:cubicBezTo>
                  <a:pt x="339269" y="1747288"/>
                  <a:pt x="309691" y="1673000"/>
                  <a:pt x="293182" y="1580827"/>
                </a:cubicBezTo>
                <a:cubicBezTo>
                  <a:pt x="276673" y="1488654"/>
                  <a:pt x="266356" y="1349019"/>
                  <a:pt x="264292" y="1258909"/>
                </a:cubicBezTo>
                <a:cubicBezTo>
                  <a:pt x="262229" y="1168800"/>
                  <a:pt x="266356" y="1094511"/>
                  <a:pt x="280801" y="1040170"/>
                </a:cubicBezTo>
                <a:cubicBezTo>
                  <a:pt x="295246" y="985830"/>
                  <a:pt x="343396" y="936304"/>
                  <a:pt x="350962" y="932864"/>
                </a:cubicBezTo>
                <a:cubicBezTo>
                  <a:pt x="358529" y="929425"/>
                  <a:pt x="329639" y="976199"/>
                  <a:pt x="326199" y="1019534"/>
                </a:cubicBezTo>
                <a:cubicBezTo>
                  <a:pt x="322760" y="1062869"/>
                  <a:pt x="321384" y="1130280"/>
                  <a:pt x="330327" y="1192875"/>
                </a:cubicBezTo>
                <a:cubicBezTo>
                  <a:pt x="339269" y="1255470"/>
                  <a:pt x="354402" y="1308435"/>
                  <a:pt x="379852" y="1395105"/>
                </a:cubicBezTo>
                <a:cubicBezTo>
                  <a:pt x="405303" y="1481775"/>
                  <a:pt x="446575" y="1633104"/>
                  <a:pt x="483031" y="1712896"/>
                </a:cubicBezTo>
                <a:cubicBezTo>
                  <a:pt x="519488" y="1792687"/>
                  <a:pt x="588961" y="1878670"/>
                  <a:pt x="598591" y="1873855"/>
                </a:cubicBezTo>
                <a:cubicBezTo>
                  <a:pt x="608221" y="1869040"/>
                  <a:pt x="560759" y="1785808"/>
                  <a:pt x="540811" y="1684006"/>
                </a:cubicBezTo>
                <a:cubicBezTo>
                  <a:pt x="520863" y="1582203"/>
                  <a:pt x="480967" y="1403359"/>
                  <a:pt x="478904" y="1263037"/>
                </a:cubicBezTo>
                <a:cubicBezTo>
                  <a:pt x="476841" y="1122714"/>
                  <a:pt x="502291" y="970697"/>
                  <a:pt x="528430" y="842067"/>
                </a:cubicBezTo>
                <a:cubicBezTo>
                  <a:pt x="554568" y="713438"/>
                  <a:pt x="599967" y="569675"/>
                  <a:pt x="635736" y="491259"/>
                </a:cubicBezTo>
                <a:cubicBezTo>
                  <a:pt x="671504" y="412844"/>
                  <a:pt x="737538" y="370884"/>
                  <a:pt x="743041" y="371572"/>
                </a:cubicBezTo>
                <a:cubicBezTo>
                  <a:pt x="748544" y="372260"/>
                  <a:pt x="692140" y="427289"/>
                  <a:pt x="668753" y="495387"/>
                </a:cubicBezTo>
                <a:cubicBezTo>
                  <a:pt x="645366" y="563484"/>
                  <a:pt x="610973" y="664600"/>
                  <a:pt x="602718" y="780160"/>
                </a:cubicBezTo>
                <a:cubicBezTo>
                  <a:pt x="594464" y="895720"/>
                  <a:pt x="606157" y="1061494"/>
                  <a:pt x="619227" y="1188748"/>
                </a:cubicBezTo>
                <a:cubicBezTo>
                  <a:pt x="632296" y="1316002"/>
                  <a:pt x="651556" y="1437753"/>
                  <a:pt x="681134" y="1543683"/>
                </a:cubicBezTo>
                <a:cubicBezTo>
                  <a:pt x="710712" y="1649613"/>
                  <a:pt x="767804" y="1761046"/>
                  <a:pt x="796694" y="1824329"/>
                </a:cubicBezTo>
                <a:cubicBezTo>
                  <a:pt x="821974" y="1879702"/>
                  <a:pt x="851465" y="1946134"/>
                  <a:pt x="854757" y="1933767"/>
                </a:cubicBezTo>
                <a:lnTo>
                  <a:pt x="854475" y="1923380"/>
                </a:lnTo>
                <a:cubicBezTo>
                  <a:pt x="848972" y="1881421"/>
                  <a:pt x="780874" y="1721838"/>
                  <a:pt x="763677" y="1572573"/>
                </a:cubicBezTo>
                <a:cubicBezTo>
                  <a:pt x="746481" y="1423308"/>
                  <a:pt x="727908" y="1206632"/>
                  <a:pt x="751296" y="1027789"/>
                </a:cubicBezTo>
                <a:cubicBezTo>
                  <a:pt x="774683" y="848946"/>
                  <a:pt x="838654" y="653594"/>
                  <a:pt x="904000" y="499514"/>
                </a:cubicBezTo>
                <a:cubicBezTo>
                  <a:pt x="947613" y="396680"/>
                  <a:pt x="1011447" y="291702"/>
                  <a:pt x="1068386" y="208834"/>
                </a:cubicBezTo>
                <a:cubicBezTo>
                  <a:pt x="1053508" y="172353"/>
                  <a:pt x="1039493" y="140298"/>
                  <a:pt x="1027689" y="115690"/>
                </a:cubicBezTo>
                <a:cubicBezTo>
                  <a:pt x="987106" y="31083"/>
                  <a:pt x="928638" y="2193"/>
                  <a:pt x="936892" y="130"/>
                </a:cubicBezTo>
                <a:cubicBezTo>
                  <a:pt x="945146" y="-1934"/>
                  <a:pt x="1013932" y="20078"/>
                  <a:pt x="1077215" y="103308"/>
                </a:cubicBezTo>
                <a:lnTo>
                  <a:pt x="1110295" y="148703"/>
                </a:lnTo>
                <a:lnTo>
                  <a:pt x="1143375" y="103307"/>
                </a:lnTo>
                <a:cubicBezTo>
                  <a:pt x="1206658" y="20077"/>
                  <a:pt x="1275444" y="-1935"/>
                  <a:pt x="1283698" y="129"/>
                </a:cubicBezTo>
                <a:close/>
              </a:path>
            </a:pathLst>
          </a:custGeom>
          <a:solidFill>
            <a:srgbClr val="4F81BD"/>
          </a:soli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flipV="1">
            <a:off x="3923928" y="3420911"/>
            <a:ext cx="1296144" cy="3088255"/>
          </a:xfrm>
          <a:custGeom>
            <a:avLst/>
            <a:gdLst/>
            <a:ahLst/>
            <a:cxnLst/>
            <a:rect l="l" t="t" r="r" b="b"/>
            <a:pathLst>
              <a:path w="2220590" h="3088255">
                <a:moveTo>
                  <a:pt x="1110295" y="314328"/>
                </a:moveTo>
                <a:cubicBezTo>
                  <a:pt x="1085371" y="378775"/>
                  <a:pt x="1060625" y="447102"/>
                  <a:pt x="1040196" y="507768"/>
                </a:cubicBezTo>
                <a:cubicBezTo>
                  <a:pt x="994798" y="642588"/>
                  <a:pt x="940457" y="787726"/>
                  <a:pt x="920509" y="924610"/>
                </a:cubicBezTo>
                <a:cubicBezTo>
                  <a:pt x="900561" y="1061494"/>
                  <a:pt x="901249" y="1174302"/>
                  <a:pt x="920509" y="1329071"/>
                </a:cubicBezTo>
                <a:cubicBezTo>
                  <a:pt x="939769" y="1483839"/>
                  <a:pt x="1003740" y="1742474"/>
                  <a:pt x="1036069" y="1853219"/>
                </a:cubicBezTo>
                <a:cubicBezTo>
                  <a:pt x="1066906" y="1958854"/>
                  <a:pt x="1082724" y="1963103"/>
                  <a:pt x="1110296" y="1989630"/>
                </a:cubicBezTo>
                <a:cubicBezTo>
                  <a:pt x="1137867" y="1963103"/>
                  <a:pt x="1153684" y="1958854"/>
                  <a:pt x="1184521" y="1853220"/>
                </a:cubicBezTo>
                <a:cubicBezTo>
                  <a:pt x="1216850" y="1742475"/>
                  <a:pt x="1280821" y="1483840"/>
                  <a:pt x="1300081" y="1329072"/>
                </a:cubicBezTo>
                <a:cubicBezTo>
                  <a:pt x="1319341" y="1174303"/>
                  <a:pt x="1320029" y="1061495"/>
                  <a:pt x="1300081" y="924611"/>
                </a:cubicBezTo>
                <a:cubicBezTo>
                  <a:pt x="1280133" y="787727"/>
                  <a:pt x="1225792" y="642589"/>
                  <a:pt x="1180394" y="507769"/>
                </a:cubicBezTo>
                <a:cubicBezTo>
                  <a:pt x="1159965" y="447103"/>
                  <a:pt x="1135219" y="378776"/>
                  <a:pt x="1110295" y="314328"/>
                </a:cubicBezTo>
                <a:close/>
                <a:moveTo>
                  <a:pt x="1283698" y="129"/>
                </a:moveTo>
                <a:cubicBezTo>
                  <a:pt x="1291952" y="2192"/>
                  <a:pt x="1233484" y="31082"/>
                  <a:pt x="1192901" y="115689"/>
                </a:cubicBezTo>
                <a:cubicBezTo>
                  <a:pt x="1181097" y="140297"/>
                  <a:pt x="1167082" y="172353"/>
                  <a:pt x="1152204" y="208834"/>
                </a:cubicBezTo>
                <a:cubicBezTo>
                  <a:pt x="1209142" y="291702"/>
                  <a:pt x="1272977" y="396681"/>
                  <a:pt x="1316590" y="499515"/>
                </a:cubicBezTo>
                <a:cubicBezTo>
                  <a:pt x="1381936" y="653595"/>
                  <a:pt x="1445907" y="848947"/>
                  <a:pt x="1469294" y="1027790"/>
                </a:cubicBezTo>
                <a:cubicBezTo>
                  <a:pt x="1492682" y="1206633"/>
                  <a:pt x="1474109" y="1423309"/>
                  <a:pt x="1456913" y="1572574"/>
                </a:cubicBezTo>
                <a:cubicBezTo>
                  <a:pt x="1439716" y="1721839"/>
                  <a:pt x="1371618" y="1881422"/>
                  <a:pt x="1366115" y="1923381"/>
                </a:cubicBezTo>
                <a:lnTo>
                  <a:pt x="1365833" y="1933768"/>
                </a:lnTo>
                <a:cubicBezTo>
                  <a:pt x="1369125" y="1946135"/>
                  <a:pt x="1398616" y="1879703"/>
                  <a:pt x="1423896" y="1824330"/>
                </a:cubicBezTo>
                <a:cubicBezTo>
                  <a:pt x="1452786" y="1761047"/>
                  <a:pt x="1509878" y="1649614"/>
                  <a:pt x="1539456" y="1543684"/>
                </a:cubicBezTo>
                <a:cubicBezTo>
                  <a:pt x="1569034" y="1437754"/>
                  <a:pt x="1588294" y="1316003"/>
                  <a:pt x="1601363" y="1188749"/>
                </a:cubicBezTo>
                <a:cubicBezTo>
                  <a:pt x="1614433" y="1061495"/>
                  <a:pt x="1626126" y="895721"/>
                  <a:pt x="1617872" y="780161"/>
                </a:cubicBezTo>
                <a:cubicBezTo>
                  <a:pt x="1609617" y="664601"/>
                  <a:pt x="1575224" y="563485"/>
                  <a:pt x="1551837" y="495388"/>
                </a:cubicBezTo>
                <a:cubicBezTo>
                  <a:pt x="1528450" y="427290"/>
                  <a:pt x="1472046" y="372261"/>
                  <a:pt x="1477549" y="371573"/>
                </a:cubicBezTo>
                <a:cubicBezTo>
                  <a:pt x="1483052" y="370885"/>
                  <a:pt x="1549086" y="412845"/>
                  <a:pt x="1584854" y="491260"/>
                </a:cubicBezTo>
                <a:cubicBezTo>
                  <a:pt x="1620623" y="569676"/>
                  <a:pt x="1666022" y="713439"/>
                  <a:pt x="1692160" y="842068"/>
                </a:cubicBezTo>
                <a:cubicBezTo>
                  <a:pt x="1718299" y="970698"/>
                  <a:pt x="1743749" y="1122715"/>
                  <a:pt x="1741686" y="1263038"/>
                </a:cubicBezTo>
                <a:cubicBezTo>
                  <a:pt x="1739623" y="1403360"/>
                  <a:pt x="1699727" y="1582204"/>
                  <a:pt x="1679779" y="1684007"/>
                </a:cubicBezTo>
                <a:cubicBezTo>
                  <a:pt x="1659831" y="1785809"/>
                  <a:pt x="1612369" y="1869041"/>
                  <a:pt x="1621999" y="1873856"/>
                </a:cubicBezTo>
                <a:cubicBezTo>
                  <a:pt x="1631629" y="1878671"/>
                  <a:pt x="1701102" y="1792688"/>
                  <a:pt x="1737559" y="1712897"/>
                </a:cubicBezTo>
                <a:cubicBezTo>
                  <a:pt x="1774015" y="1633105"/>
                  <a:pt x="1815287" y="1481776"/>
                  <a:pt x="1840738" y="1395106"/>
                </a:cubicBezTo>
                <a:cubicBezTo>
                  <a:pt x="1866188" y="1308436"/>
                  <a:pt x="1881321" y="1255471"/>
                  <a:pt x="1890263" y="1192876"/>
                </a:cubicBezTo>
                <a:cubicBezTo>
                  <a:pt x="1899206" y="1130281"/>
                  <a:pt x="1897830" y="1062870"/>
                  <a:pt x="1894391" y="1019535"/>
                </a:cubicBezTo>
                <a:cubicBezTo>
                  <a:pt x="1890951" y="976200"/>
                  <a:pt x="1862061" y="929426"/>
                  <a:pt x="1869628" y="932865"/>
                </a:cubicBezTo>
                <a:cubicBezTo>
                  <a:pt x="1877194" y="936305"/>
                  <a:pt x="1925344" y="985831"/>
                  <a:pt x="1939789" y="1040171"/>
                </a:cubicBezTo>
                <a:cubicBezTo>
                  <a:pt x="1954234" y="1094512"/>
                  <a:pt x="1958361" y="1168801"/>
                  <a:pt x="1956298" y="1258910"/>
                </a:cubicBezTo>
                <a:cubicBezTo>
                  <a:pt x="1954234" y="1349020"/>
                  <a:pt x="1943917" y="1488655"/>
                  <a:pt x="1927408" y="1580828"/>
                </a:cubicBezTo>
                <a:cubicBezTo>
                  <a:pt x="1910899" y="1673001"/>
                  <a:pt x="1881321" y="1747289"/>
                  <a:pt x="1857246" y="1811948"/>
                </a:cubicBezTo>
                <a:cubicBezTo>
                  <a:pt x="1833171" y="1876607"/>
                  <a:pt x="1805657" y="1923382"/>
                  <a:pt x="1782958" y="1968780"/>
                </a:cubicBezTo>
                <a:cubicBezTo>
                  <a:pt x="1760258" y="2014179"/>
                  <a:pt x="1706605" y="2088467"/>
                  <a:pt x="1721050" y="2084340"/>
                </a:cubicBezTo>
                <a:cubicBezTo>
                  <a:pt x="1735495" y="2080213"/>
                  <a:pt x="1818038" y="2009364"/>
                  <a:pt x="1869628" y="1944017"/>
                </a:cubicBezTo>
                <a:cubicBezTo>
                  <a:pt x="1921217" y="1878671"/>
                  <a:pt x="1983812" y="1783058"/>
                  <a:pt x="2030587" y="1692261"/>
                </a:cubicBezTo>
                <a:cubicBezTo>
                  <a:pt x="2077361" y="1601464"/>
                  <a:pt x="2130326" y="1463204"/>
                  <a:pt x="2150274" y="1399233"/>
                </a:cubicBezTo>
                <a:cubicBezTo>
                  <a:pt x="2168324" y="1341350"/>
                  <a:pt x="2150893" y="1311625"/>
                  <a:pt x="2150274" y="1308436"/>
                </a:cubicBezTo>
                <a:cubicBezTo>
                  <a:pt x="2153713" y="1311188"/>
                  <a:pt x="2192921" y="1310500"/>
                  <a:pt x="2170909" y="1415742"/>
                </a:cubicBezTo>
                <a:cubicBezTo>
                  <a:pt x="2148898" y="1520984"/>
                  <a:pt x="2064292" y="1819515"/>
                  <a:pt x="2018205" y="1939890"/>
                </a:cubicBezTo>
                <a:cubicBezTo>
                  <a:pt x="1972118" y="2060265"/>
                  <a:pt x="1924656" y="2085028"/>
                  <a:pt x="1894391" y="2137993"/>
                </a:cubicBezTo>
                <a:cubicBezTo>
                  <a:pt x="1864125" y="2190958"/>
                  <a:pt x="1823541" y="2254241"/>
                  <a:pt x="1836611" y="2257681"/>
                </a:cubicBezTo>
                <a:cubicBezTo>
                  <a:pt x="1849680" y="2261120"/>
                  <a:pt x="1922593" y="2206779"/>
                  <a:pt x="1972807" y="2158629"/>
                </a:cubicBezTo>
                <a:cubicBezTo>
                  <a:pt x="2023020" y="2110479"/>
                  <a:pt x="2096621" y="2022433"/>
                  <a:pt x="2137892" y="1968780"/>
                </a:cubicBezTo>
                <a:cubicBezTo>
                  <a:pt x="2179164" y="1915127"/>
                  <a:pt x="2217684" y="1820202"/>
                  <a:pt x="2220436" y="1836711"/>
                </a:cubicBezTo>
                <a:cubicBezTo>
                  <a:pt x="2223187" y="1853220"/>
                  <a:pt x="2188794" y="1995607"/>
                  <a:pt x="2154401" y="2067832"/>
                </a:cubicBezTo>
                <a:cubicBezTo>
                  <a:pt x="2120008" y="2140057"/>
                  <a:pt x="2062228" y="2212970"/>
                  <a:pt x="2014078" y="2270062"/>
                </a:cubicBezTo>
                <a:cubicBezTo>
                  <a:pt x="1965928" y="2327154"/>
                  <a:pt x="1861373" y="2392501"/>
                  <a:pt x="1865501" y="2410385"/>
                </a:cubicBezTo>
                <a:cubicBezTo>
                  <a:pt x="1869628" y="2428269"/>
                  <a:pt x="1996193" y="2390437"/>
                  <a:pt x="2038841" y="2377368"/>
                </a:cubicBezTo>
                <a:cubicBezTo>
                  <a:pt x="2081488" y="2364298"/>
                  <a:pt x="2094558" y="2347790"/>
                  <a:pt x="2121384" y="2331969"/>
                </a:cubicBezTo>
                <a:cubicBezTo>
                  <a:pt x="2144857" y="2318126"/>
                  <a:pt x="2202035" y="2272158"/>
                  <a:pt x="2203060" y="2277010"/>
                </a:cubicBezTo>
                <a:lnTo>
                  <a:pt x="2199800" y="2282443"/>
                </a:lnTo>
                <a:cubicBezTo>
                  <a:pt x="2180540" y="2306518"/>
                  <a:pt x="2073234" y="2428269"/>
                  <a:pt x="2005824" y="2476420"/>
                </a:cubicBezTo>
                <a:cubicBezTo>
                  <a:pt x="1938414" y="2524570"/>
                  <a:pt x="1807033" y="2543830"/>
                  <a:pt x="1795339" y="2571344"/>
                </a:cubicBezTo>
                <a:cubicBezTo>
                  <a:pt x="1783646" y="2598858"/>
                  <a:pt x="1892327" y="2633939"/>
                  <a:pt x="1935662" y="2641505"/>
                </a:cubicBezTo>
                <a:cubicBezTo>
                  <a:pt x="1978997" y="2649072"/>
                  <a:pt x="2045719" y="2612615"/>
                  <a:pt x="2055349" y="2616742"/>
                </a:cubicBezTo>
                <a:cubicBezTo>
                  <a:pt x="2064979" y="2620870"/>
                  <a:pt x="2029899" y="2652511"/>
                  <a:pt x="1993442" y="2666268"/>
                </a:cubicBezTo>
                <a:cubicBezTo>
                  <a:pt x="1956986" y="2680026"/>
                  <a:pt x="1879946" y="2693095"/>
                  <a:pt x="1836611" y="2699285"/>
                </a:cubicBezTo>
                <a:cubicBezTo>
                  <a:pt x="1793276" y="2705476"/>
                  <a:pt x="1740310" y="2688280"/>
                  <a:pt x="1733432" y="2703412"/>
                </a:cubicBezTo>
                <a:cubicBezTo>
                  <a:pt x="1726553" y="2718545"/>
                  <a:pt x="1770576" y="2771511"/>
                  <a:pt x="1795339" y="2790083"/>
                </a:cubicBezTo>
                <a:cubicBezTo>
                  <a:pt x="1820102" y="2808655"/>
                  <a:pt x="1888200" y="2807279"/>
                  <a:pt x="1882009" y="2814846"/>
                </a:cubicBezTo>
                <a:cubicBezTo>
                  <a:pt x="1875819" y="2822412"/>
                  <a:pt x="1793276" y="2835481"/>
                  <a:pt x="1758195" y="2835481"/>
                </a:cubicBezTo>
                <a:cubicBezTo>
                  <a:pt x="1723114" y="2835481"/>
                  <a:pt x="1714859" y="2789395"/>
                  <a:pt x="1671524" y="2814846"/>
                </a:cubicBezTo>
                <a:cubicBezTo>
                  <a:pt x="1628189" y="2840296"/>
                  <a:pt x="1566970" y="2943475"/>
                  <a:pt x="1498184" y="2988186"/>
                </a:cubicBezTo>
                <a:cubicBezTo>
                  <a:pt x="1429399" y="3032896"/>
                  <a:pt x="1322781" y="3069353"/>
                  <a:pt x="1258810" y="3083110"/>
                </a:cubicBezTo>
                <a:cubicBezTo>
                  <a:pt x="1194839" y="3096867"/>
                  <a:pt x="1106105" y="3079671"/>
                  <a:pt x="1114359" y="3070729"/>
                </a:cubicBezTo>
                <a:cubicBezTo>
                  <a:pt x="1122614" y="3061787"/>
                  <a:pt x="1252619" y="3056284"/>
                  <a:pt x="1308335" y="3029457"/>
                </a:cubicBezTo>
                <a:cubicBezTo>
                  <a:pt x="1364052" y="3002631"/>
                  <a:pt x="1410138" y="2958608"/>
                  <a:pt x="1452786" y="2913897"/>
                </a:cubicBezTo>
                <a:cubicBezTo>
                  <a:pt x="1495433" y="2869186"/>
                  <a:pt x="1536017" y="2810718"/>
                  <a:pt x="1564219" y="2761192"/>
                </a:cubicBezTo>
                <a:cubicBezTo>
                  <a:pt x="1592421" y="2711667"/>
                  <a:pt x="1614433" y="2665580"/>
                  <a:pt x="1621999" y="2616742"/>
                </a:cubicBezTo>
                <a:cubicBezTo>
                  <a:pt x="1629565" y="2567905"/>
                  <a:pt x="1622687" y="2519755"/>
                  <a:pt x="1609617" y="2468165"/>
                </a:cubicBezTo>
                <a:cubicBezTo>
                  <a:pt x="1596548" y="2416576"/>
                  <a:pt x="1580039" y="2356044"/>
                  <a:pt x="1543583" y="2307206"/>
                </a:cubicBezTo>
                <a:cubicBezTo>
                  <a:pt x="1533686" y="2293948"/>
                  <a:pt x="1521812" y="2280132"/>
                  <a:pt x="1508561" y="2266640"/>
                </a:cubicBezTo>
                <a:cubicBezTo>
                  <a:pt x="1445992" y="2144227"/>
                  <a:pt x="1328918" y="2054915"/>
                  <a:pt x="1189235" y="2030012"/>
                </a:cubicBezTo>
                <a:lnTo>
                  <a:pt x="1129015" y="2023088"/>
                </a:lnTo>
                <a:lnTo>
                  <a:pt x="1110288" y="2021773"/>
                </a:lnTo>
                <a:lnTo>
                  <a:pt x="1091620" y="2023084"/>
                </a:lnTo>
                <a:lnTo>
                  <a:pt x="1031335" y="2030016"/>
                </a:lnTo>
                <a:cubicBezTo>
                  <a:pt x="891661" y="2054923"/>
                  <a:pt x="774595" y="2144232"/>
                  <a:pt x="712029" y="2266639"/>
                </a:cubicBezTo>
                <a:cubicBezTo>
                  <a:pt x="698778" y="2280131"/>
                  <a:pt x="686904" y="2293947"/>
                  <a:pt x="677007" y="2307205"/>
                </a:cubicBezTo>
                <a:cubicBezTo>
                  <a:pt x="640551" y="2356043"/>
                  <a:pt x="624042" y="2416575"/>
                  <a:pt x="610973" y="2468164"/>
                </a:cubicBezTo>
                <a:cubicBezTo>
                  <a:pt x="597903" y="2519754"/>
                  <a:pt x="591025" y="2567904"/>
                  <a:pt x="598591" y="2616741"/>
                </a:cubicBezTo>
                <a:cubicBezTo>
                  <a:pt x="606157" y="2665579"/>
                  <a:pt x="628169" y="2711666"/>
                  <a:pt x="656371" y="2761191"/>
                </a:cubicBezTo>
                <a:cubicBezTo>
                  <a:pt x="684573" y="2810717"/>
                  <a:pt x="725157" y="2869185"/>
                  <a:pt x="767804" y="2913896"/>
                </a:cubicBezTo>
                <a:cubicBezTo>
                  <a:pt x="810452" y="2958607"/>
                  <a:pt x="856538" y="3002630"/>
                  <a:pt x="912255" y="3029456"/>
                </a:cubicBezTo>
                <a:cubicBezTo>
                  <a:pt x="967971" y="3056283"/>
                  <a:pt x="1097976" y="3061786"/>
                  <a:pt x="1106231" y="3070728"/>
                </a:cubicBezTo>
                <a:cubicBezTo>
                  <a:pt x="1114485" y="3079670"/>
                  <a:pt x="1025751" y="3096866"/>
                  <a:pt x="961780" y="3083109"/>
                </a:cubicBezTo>
                <a:cubicBezTo>
                  <a:pt x="897809" y="3069352"/>
                  <a:pt x="791191" y="3032895"/>
                  <a:pt x="722406" y="2988185"/>
                </a:cubicBezTo>
                <a:cubicBezTo>
                  <a:pt x="653620" y="2943474"/>
                  <a:pt x="592401" y="2840295"/>
                  <a:pt x="549066" y="2814845"/>
                </a:cubicBezTo>
                <a:cubicBezTo>
                  <a:pt x="505731" y="2789394"/>
                  <a:pt x="497476" y="2835480"/>
                  <a:pt x="462395" y="2835480"/>
                </a:cubicBezTo>
                <a:cubicBezTo>
                  <a:pt x="427314" y="2835480"/>
                  <a:pt x="344771" y="2822411"/>
                  <a:pt x="338581" y="2814845"/>
                </a:cubicBezTo>
                <a:cubicBezTo>
                  <a:pt x="332390" y="2807278"/>
                  <a:pt x="400488" y="2808654"/>
                  <a:pt x="425251" y="2790082"/>
                </a:cubicBezTo>
                <a:cubicBezTo>
                  <a:pt x="450014" y="2771510"/>
                  <a:pt x="494037" y="2718544"/>
                  <a:pt x="487158" y="2703411"/>
                </a:cubicBezTo>
                <a:cubicBezTo>
                  <a:pt x="480280" y="2688279"/>
                  <a:pt x="427314" y="2705475"/>
                  <a:pt x="383979" y="2699284"/>
                </a:cubicBezTo>
                <a:cubicBezTo>
                  <a:pt x="340644" y="2693094"/>
                  <a:pt x="263604" y="2680025"/>
                  <a:pt x="227148" y="2666267"/>
                </a:cubicBezTo>
                <a:cubicBezTo>
                  <a:pt x="190691" y="2652510"/>
                  <a:pt x="155611" y="2620869"/>
                  <a:pt x="165241" y="2616741"/>
                </a:cubicBezTo>
                <a:cubicBezTo>
                  <a:pt x="174871" y="2612614"/>
                  <a:pt x="241593" y="2649071"/>
                  <a:pt x="284928" y="2641504"/>
                </a:cubicBezTo>
                <a:cubicBezTo>
                  <a:pt x="328263" y="2633938"/>
                  <a:pt x="436944" y="2598857"/>
                  <a:pt x="425251" y="2571343"/>
                </a:cubicBezTo>
                <a:cubicBezTo>
                  <a:pt x="413557" y="2543829"/>
                  <a:pt x="282176" y="2524569"/>
                  <a:pt x="214766" y="2476419"/>
                </a:cubicBezTo>
                <a:cubicBezTo>
                  <a:pt x="147356" y="2428268"/>
                  <a:pt x="40050" y="2306517"/>
                  <a:pt x="20790" y="2282442"/>
                </a:cubicBezTo>
                <a:lnTo>
                  <a:pt x="17530" y="2277009"/>
                </a:lnTo>
                <a:cubicBezTo>
                  <a:pt x="18555" y="2272157"/>
                  <a:pt x="75733" y="2318125"/>
                  <a:pt x="99206" y="2331968"/>
                </a:cubicBezTo>
                <a:cubicBezTo>
                  <a:pt x="126032" y="2347789"/>
                  <a:pt x="139102" y="2364297"/>
                  <a:pt x="181749" y="2377367"/>
                </a:cubicBezTo>
                <a:cubicBezTo>
                  <a:pt x="224397" y="2390436"/>
                  <a:pt x="350962" y="2428268"/>
                  <a:pt x="355089" y="2410384"/>
                </a:cubicBezTo>
                <a:cubicBezTo>
                  <a:pt x="359217" y="2392500"/>
                  <a:pt x="254662" y="2327153"/>
                  <a:pt x="206512" y="2270061"/>
                </a:cubicBezTo>
                <a:cubicBezTo>
                  <a:pt x="158362" y="2212969"/>
                  <a:pt x="100582" y="2140056"/>
                  <a:pt x="66189" y="2067831"/>
                </a:cubicBezTo>
                <a:cubicBezTo>
                  <a:pt x="31796" y="1995606"/>
                  <a:pt x="-2597" y="1853219"/>
                  <a:pt x="154" y="1836710"/>
                </a:cubicBezTo>
                <a:cubicBezTo>
                  <a:pt x="2906" y="1820201"/>
                  <a:pt x="41426" y="1915126"/>
                  <a:pt x="82698" y="1968779"/>
                </a:cubicBezTo>
                <a:cubicBezTo>
                  <a:pt x="123969" y="2022432"/>
                  <a:pt x="197570" y="2110478"/>
                  <a:pt x="247783" y="2158628"/>
                </a:cubicBezTo>
                <a:cubicBezTo>
                  <a:pt x="297997" y="2206778"/>
                  <a:pt x="370910" y="2261119"/>
                  <a:pt x="383979" y="2257680"/>
                </a:cubicBezTo>
                <a:cubicBezTo>
                  <a:pt x="397049" y="2254240"/>
                  <a:pt x="356465" y="2190957"/>
                  <a:pt x="326199" y="2137992"/>
                </a:cubicBezTo>
                <a:cubicBezTo>
                  <a:pt x="295934" y="2085027"/>
                  <a:pt x="248472" y="2060264"/>
                  <a:pt x="202385" y="1939889"/>
                </a:cubicBezTo>
                <a:cubicBezTo>
                  <a:pt x="156298" y="1819514"/>
                  <a:pt x="71692" y="1520983"/>
                  <a:pt x="49681" y="1415741"/>
                </a:cubicBezTo>
                <a:cubicBezTo>
                  <a:pt x="27669" y="1310499"/>
                  <a:pt x="66877" y="1311187"/>
                  <a:pt x="70316" y="1308435"/>
                </a:cubicBezTo>
                <a:cubicBezTo>
                  <a:pt x="69697" y="1311624"/>
                  <a:pt x="52266" y="1341349"/>
                  <a:pt x="70316" y="1399232"/>
                </a:cubicBezTo>
                <a:cubicBezTo>
                  <a:pt x="90264" y="1463203"/>
                  <a:pt x="143229" y="1601463"/>
                  <a:pt x="190003" y="1692260"/>
                </a:cubicBezTo>
                <a:cubicBezTo>
                  <a:pt x="236778" y="1783057"/>
                  <a:pt x="299373" y="1878670"/>
                  <a:pt x="350962" y="1944016"/>
                </a:cubicBezTo>
                <a:cubicBezTo>
                  <a:pt x="402552" y="2009363"/>
                  <a:pt x="485095" y="2080212"/>
                  <a:pt x="499540" y="2084339"/>
                </a:cubicBezTo>
                <a:cubicBezTo>
                  <a:pt x="513985" y="2088466"/>
                  <a:pt x="460332" y="2014178"/>
                  <a:pt x="437632" y="1968779"/>
                </a:cubicBezTo>
                <a:cubicBezTo>
                  <a:pt x="414933" y="1923381"/>
                  <a:pt x="387419" y="1876606"/>
                  <a:pt x="363344" y="1811947"/>
                </a:cubicBezTo>
                <a:cubicBezTo>
                  <a:pt x="339269" y="1747288"/>
                  <a:pt x="309691" y="1673000"/>
                  <a:pt x="293182" y="1580827"/>
                </a:cubicBezTo>
                <a:cubicBezTo>
                  <a:pt x="276673" y="1488654"/>
                  <a:pt x="266356" y="1349019"/>
                  <a:pt x="264292" y="1258909"/>
                </a:cubicBezTo>
                <a:cubicBezTo>
                  <a:pt x="262229" y="1168800"/>
                  <a:pt x="266356" y="1094511"/>
                  <a:pt x="280801" y="1040170"/>
                </a:cubicBezTo>
                <a:cubicBezTo>
                  <a:pt x="295246" y="985830"/>
                  <a:pt x="343396" y="936304"/>
                  <a:pt x="350962" y="932864"/>
                </a:cubicBezTo>
                <a:cubicBezTo>
                  <a:pt x="358529" y="929425"/>
                  <a:pt x="329639" y="976199"/>
                  <a:pt x="326199" y="1019534"/>
                </a:cubicBezTo>
                <a:cubicBezTo>
                  <a:pt x="322760" y="1062869"/>
                  <a:pt x="321384" y="1130280"/>
                  <a:pt x="330327" y="1192875"/>
                </a:cubicBezTo>
                <a:cubicBezTo>
                  <a:pt x="339269" y="1255470"/>
                  <a:pt x="354402" y="1308435"/>
                  <a:pt x="379852" y="1395105"/>
                </a:cubicBezTo>
                <a:cubicBezTo>
                  <a:pt x="405303" y="1481775"/>
                  <a:pt x="446575" y="1633104"/>
                  <a:pt x="483031" y="1712896"/>
                </a:cubicBezTo>
                <a:cubicBezTo>
                  <a:pt x="519488" y="1792687"/>
                  <a:pt x="588961" y="1878670"/>
                  <a:pt x="598591" y="1873855"/>
                </a:cubicBezTo>
                <a:cubicBezTo>
                  <a:pt x="608221" y="1869040"/>
                  <a:pt x="560759" y="1785808"/>
                  <a:pt x="540811" y="1684006"/>
                </a:cubicBezTo>
                <a:cubicBezTo>
                  <a:pt x="520863" y="1582203"/>
                  <a:pt x="480967" y="1403359"/>
                  <a:pt x="478904" y="1263037"/>
                </a:cubicBezTo>
                <a:cubicBezTo>
                  <a:pt x="476841" y="1122714"/>
                  <a:pt x="502291" y="970697"/>
                  <a:pt x="528430" y="842067"/>
                </a:cubicBezTo>
                <a:cubicBezTo>
                  <a:pt x="554568" y="713438"/>
                  <a:pt x="599967" y="569675"/>
                  <a:pt x="635736" y="491259"/>
                </a:cubicBezTo>
                <a:cubicBezTo>
                  <a:pt x="671504" y="412844"/>
                  <a:pt x="737538" y="370884"/>
                  <a:pt x="743041" y="371572"/>
                </a:cubicBezTo>
                <a:cubicBezTo>
                  <a:pt x="748544" y="372260"/>
                  <a:pt x="692140" y="427289"/>
                  <a:pt x="668753" y="495387"/>
                </a:cubicBezTo>
                <a:cubicBezTo>
                  <a:pt x="645366" y="563484"/>
                  <a:pt x="610973" y="664600"/>
                  <a:pt x="602718" y="780160"/>
                </a:cubicBezTo>
                <a:cubicBezTo>
                  <a:pt x="594464" y="895720"/>
                  <a:pt x="606157" y="1061494"/>
                  <a:pt x="619227" y="1188748"/>
                </a:cubicBezTo>
                <a:cubicBezTo>
                  <a:pt x="632296" y="1316002"/>
                  <a:pt x="651556" y="1437753"/>
                  <a:pt x="681134" y="1543683"/>
                </a:cubicBezTo>
                <a:cubicBezTo>
                  <a:pt x="710712" y="1649613"/>
                  <a:pt x="767804" y="1761046"/>
                  <a:pt x="796694" y="1824329"/>
                </a:cubicBezTo>
                <a:cubicBezTo>
                  <a:pt x="821974" y="1879702"/>
                  <a:pt x="851465" y="1946134"/>
                  <a:pt x="854757" y="1933767"/>
                </a:cubicBezTo>
                <a:lnTo>
                  <a:pt x="854475" y="1923380"/>
                </a:lnTo>
                <a:cubicBezTo>
                  <a:pt x="848972" y="1881421"/>
                  <a:pt x="780874" y="1721838"/>
                  <a:pt x="763677" y="1572573"/>
                </a:cubicBezTo>
                <a:cubicBezTo>
                  <a:pt x="746481" y="1423308"/>
                  <a:pt x="727908" y="1206632"/>
                  <a:pt x="751296" y="1027789"/>
                </a:cubicBezTo>
                <a:cubicBezTo>
                  <a:pt x="774683" y="848946"/>
                  <a:pt x="838654" y="653594"/>
                  <a:pt x="904000" y="499514"/>
                </a:cubicBezTo>
                <a:cubicBezTo>
                  <a:pt x="947613" y="396680"/>
                  <a:pt x="1011447" y="291702"/>
                  <a:pt x="1068386" y="208834"/>
                </a:cubicBezTo>
                <a:cubicBezTo>
                  <a:pt x="1053508" y="172353"/>
                  <a:pt x="1039493" y="140298"/>
                  <a:pt x="1027689" y="115690"/>
                </a:cubicBezTo>
                <a:cubicBezTo>
                  <a:pt x="987106" y="31083"/>
                  <a:pt x="928638" y="2193"/>
                  <a:pt x="936892" y="130"/>
                </a:cubicBezTo>
                <a:cubicBezTo>
                  <a:pt x="945146" y="-1934"/>
                  <a:pt x="1013932" y="20078"/>
                  <a:pt x="1077215" y="103308"/>
                </a:cubicBezTo>
                <a:lnTo>
                  <a:pt x="1110295" y="148703"/>
                </a:lnTo>
                <a:lnTo>
                  <a:pt x="1143375" y="103307"/>
                </a:lnTo>
                <a:cubicBezTo>
                  <a:pt x="1206658" y="20077"/>
                  <a:pt x="1275444" y="-1935"/>
                  <a:pt x="1283698" y="129"/>
                </a:cubicBezTo>
                <a:close/>
              </a:path>
            </a:pathLst>
          </a:custGeom>
          <a:solidFill>
            <a:srgbClr val="4F81BD"/>
          </a:soli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5400000">
            <a:off x="5691652" y="1876784"/>
            <a:ext cx="1296144" cy="3088255"/>
          </a:xfrm>
          <a:custGeom>
            <a:avLst/>
            <a:gdLst/>
            <a:ahLst/>
            <a:cxnLst/>
            <a:rect l="l" t="t" r="r" b="b"/>
            <a:pathLst>
              <a:path w="2220590" h="3088255">
                <a:moveTo>
                  <a:pt x="1110295" y="314328"/>
                </a:moveTo>
                <a:cubicBezTo>
                  <a:pt x="1085371" y="378775"/>
                  <a:pt x="1060625" y="447102"/>
                  <a:pt x="1040196" y="507768"/>
                </a:cubicBezTo>
                <a:cubicBezTo>
                  <a:pt x="994798" y="642588"/>
                  <a:pt x="940457" y="787726"/>
                  <a:pt x="920509" y="924610"/>
                </a:cubicBezTo>
                <a:cubicBezTo>
                  <a:pt x="900561" y="1061494"/>
                  <a:pt x="901249" y="1174302"/>
                  <a:pt x="920509" y="1329071"/>
                </a:cubicBezTo>
                <a:cubicBezTo>
                  <a:pt x="939769" y="1483839"/>
                  <a:pt x="1003740" y="1742474"/>
                  <a:pt x="1036069" y="1853219"/>
                </a:cubicBezTo>
                <a:cubicBezTo>
                  <a:pt x="1066906" y="1958854"/>
                  <a:pt x="1082724" y="1963103"/>
                  <a:pt x="1110296" y="1989630"/>
                </a:cubicBezTo>
                <a:cubicBezTo>
                  <a:pt x="1137867" y="1963103"/>
                  <a:pt x="1153684" y="1958854"/>
                  <a:pt x="1184521" y="1853220"/>
                </a:cubicBezTo>
                <a:cubicBezTo>
                  <a:pt x="1216850" y="1742475"/>
                  <a:pt x="1280821" y="1483840"/>
                  <a:pt x="1300081" y="1329072"/>
                </a:cubicBezTo>
                <a:cubicBezTo>
                  <a:pt x="1319341" y="1174303"/>
                  <a:pt x="1320029" y="1061495"/>
                  <a:pt x="1300081" y="924611"/>
                </a:cubicBezTo>
                <a:cubicBezTo>
                  <a:pt x="1280133" y="787727"/>
                  <a:pt x="1225792" y="642589"/>
                  <a:pt x="1180394" y="507769"/>
                </a:cubicBezTo>
                <a:cubicBezTo>
                  <a:pt x="1159965" y="447103"/>
                  <a:pt x="1135219" y="378776"/>
                  <a:pt x="1110295" y="314328"/>
                </a:cubicBezTo>
                <a:close/>
                <a:moveTo>
                  <a:pt x="1283698" y="129"/>
                </a:moveTo>
                <a:cubicBezTo>
                  <a:pt x="1291952" y="2192"/>
                  <a:pt x="1233484" y="31082"/>
                  <a:pt x="1192901" y="115689"/>
                </a:cubicBezTo>
                <a:cubicBezTo>
                  <a:pt x="1181097" y="140297"/>
                  <a:pt x="1167082" y="172353"/>
                  <a:pt x="1152204" y="208834"/>
                </a:cubicBezTo>
                <a:cubicBezTo>
                  <a:pt x="1209142" y="291702"/>
                  <a:pt x="1272977" y="396681"/>
                  <a:pt x="1316590" y="499515"/>
                </a:cubicBezTo>
                <a:cubicBezTo>
                  <a:pt x="1381936" y="653595"/>
                  <a:pt x="1445907" y="848947"/>
                  <a:pt x="1469294" y="1027790"/>
                </a:cubicBezTo>
                <a:cubicBezTo>
                  <a:pt x="1492682" y="1206633"/>
                  <a:pt x="1474109" y="1423309"/>
                  <a:pt x="1456913" y="1572574"/>
                </a:cubicBezTo>
                <a:cubicBezTo>
                  <a:pt x="1439716" y="1721839"/>
                  <a:pt x="1371618" y="1881422"/>
                  <a:pt x="1366115" y="1923381"/>
                </a:cubicBezTo>
                <a:lnTo>
                  <a:pt x="1365833" y="1933768"/>
                </a:lnTo>
                <a:cubicBezTo>
                  <a:pt x="1369125" y="1946135"/>
                  <a:pt x="1398616" y="1879703"/>
                  <a:pt x="1423896" y="1824330"/>
                </a:cubicBezTo>
                <a:cubicBezTo>
                  <a:pt x="1452786" y="1761047"/>
                  <a:pt x="1509878" y="1649614"/>
                  <a:pt x="1539456" y="1543684"/>
                </a:cubicBezTo>
                <a:cubicBezTo>
                  <a:pt x="1569034" y="1437754"/>
                  <a:pt x="1588294" y="1316003"/>
                  <a:pt x="1601363" y="1188749"/>
                </a:cubicBezTo>
                <a:cubicBezTo>
                  <a:pt x="1614433" y="1061495"/>
                  <a:pt x="1626126" y="895721"/>
                  <a:pt x="1617872" y="780161"/>
                </a:cubicBezTo>
                <a:cubicBezTo>
                  <a:pt x="1609617" y="664601"/>
                  <a:pt x="1575224" y="563485"/>
                  <a:pt x="1551837" y="495388"/>
                </a:cubicBezTo>
                <a:cubicBezTo>
                  <a:pt x="1528450" y="427290"/>
                  <a:pt x="1472046" y="372261"/>
                  <a:pt x="1477549" y="371573"/>
                </a:cubicBezTo>
                <a:cubicBezTo>
                  <a:pt x="1483052" y="370885"/>
                  <a:pt x="1549086" y="412845"/>
                  <a:pt x="1584854" y="491260"/>
                </a:cubicBezTo>
                <a:cubicBezTo>
                  <a:pt x="1620623" y="569676"/>
                  <a:pt x="1666022" y="713439"/>
                  <a:pt x="1692160" y="842068"/>
                </a:cubicBezTo>
                <a:cubicBezTo>
                  <a:pt x="1718299" y="970698"/>
                  <a:pt x="1743749" y="1122715"/>
                  <a:pt x="1741686" y="1263038"/>
                </a:cubicBezTo>
                <a:cubicBezTo>
                  <a:pt x="1739623" y="1403360"/>
                  <a:pt x="1699727" y="1582204"/>
                  <a:pt x="1679779" y="1684007"/>
                </a:cubicBezTo>
                <a:cubicBezTo>
                  <a:pt x="1659831" y="1785809"/>
                  <a:pt x="1612369" y="1869041"/>
                  <a:pt x="1621999" y="1873856"/>
                </a:cubicBezTo>
                <a:cubicBezTo>
                  <a:pt x="1631629" y="1878671"/>
                  <a:pt x="1701102" y="1792688"/>
                  <a:pt x="1737559" y="1712897"/>
                </a:cubicBezTo>
                <a:cubicBezTo>
                  <a:pt x="1774015" y="1633105"/>
                  <a:pt x="1815287" y="1481776"/>
                  <a:pt x="1840738" y="1395106"/>
                </a:cubicBezTo>
                <a:cubicBezTo>
                  <a:pt x="1866188" y="1308436"/>
                  <a:pt x="1881321" y="1255471"/>
                  <a:pt x="1890263" y="1192876"/>
                </a:cubicBezTo>
                <a:cubicBezTo>
                  <a:pt x="1899206" y="1130281"/>
                  <a:pt x="1897830" y="1062870"/>
                  <a:pt x="1894391" y="1019535"/>
                </a:cubicBezTo>
                <a:cubicBezTo>
                  <a:pt x="1890951" y="976200"/>
                  <a:pt x="1862061" y="929426"/>
                  <a:pt x="1869628" y="932865"/>
                </a:cubicBezTo>
                <a:cubicBezTo>
                  <a:pt x="1877194" y="936305"/>
                  <a:pt x="1925344" y="985831"/>
                  <a:pt x="1939789" y="1040171"/>
                </a:cubicBezTo>
                <a:cubicBezTo>
                  <a:pt x="1954234" y="1094512"/>
                  <a:pt x="1958361" y="1168801"/>
                  <a:pt x="1956298" y="1258910"/>
                </a:cubicBezTo>
                <a:cubicBezTo>
                  <a:pt x="1954234" y="1349020"/>
                  <a:pt x="1943917" y="1488655"/>
                  <a:pt x="1927408" y="1580828"/>
                </a:cubicBezTo>
                <a:cubicBezTo>
                  <a:pt x="1910899" y="1673001"/>
                  <a:pt x="1881321" y="1747289"/>
                  <a:pt x="1857246" y="1811948"/>
                </a:cubicBezTo>
                <a:cubicBezTo>
                  <a:pt x="1833171" y="1876607"/>
                  <a:pt x="1805657" y="1923382"/>
                  <a:pt x="1782958" y="1968780"/>
                </a:cubicBezTo>
                <a:cubicBezTo>
                  <a:pt x="1760258" y="2014179"/>
                  <a:pt x="1706605" y="2088467"/>
                  <a:pt x="1721050" y="2084340"/>
                </a:cubicBezTo>
                <a:cubicBezTo>
                  <a:pt x="1735495" y="2080213"/>
                  <a:pt x="1818038" y="2009364"/>
                  <a:pt x="1869628" y="1944017"/>
                </a:cubicBezTo>
                <a:cubicBezTo>
                  <a:pt x="1921217" y="1878671"/>
                  <a:pt x="1983812" y="1783058"/>
                  <a:pt x="2030587" y="1692261"/>
                </a:cubicBezTo>
                <a:cubicBezTo>
                  <a:pt x="2077361" y="1601464"/>
                  <a:pt x="2130326" y="1463204"/>
                  <a:pt x="2150274" y="1399233"/>
                </a:cubicBezTo>
                <a:cubicBezTo>
                  <a:pt x="2168324" y="1341350"/>
                  <a:pt x="2150893" y="1311625"/>
                  <a:pt x="2150274" y="1308436"/>
                </a:cubicBezTo>
                <a:cubicBezTo>
                  <a:pt x="2153713" y="1311188"/>
                  <a:pt x="2192921" y="1310500"/>
                  <a:pt x="2170909" y="1415742"/>
                </a:cubicBezTo>
                <a:cubicBezTo>
                  <a:pt x="2148898" y="1520984"/>
                  <a:pt x="2064292" y="1819515"/>
                  <a:pt x="2018205" y="1939890"/>
                </a:cubicBezTo>
                <a:cubicBezTo>
                  <a:pt x="1972118" y="2060265"/>
                  <a:pt x="1924656" y="2085028"/>
                  <a:pt x="1894391" y="2137993"/>
                </a:cubicBezTo>
                <a:cubicBezTo>
                  <a:pt x="1864125" y="2190958"/>
                  <a:pt x="1823541" y="2254241"/>
                  <a:pt x="1836611" y="2257681"/>
                </a:cubicBezTo>
                <a:cubicBezTo>
                  <a:pt x="1849680" y="2261120"/>
                  <a:pt x="1922593" y="2206779"/>
                  <a:pt x="1972807" y="2158629"/>
                </a:cubicBezTo>
                <a:cubicBezTo>
                  <a:pt x="2023020" y="2110479"/>
                  <a:pt x="2096621" y="2022433"/>
                  <a:pt x="2137892" y="1968780"/>
                </a:cubicBezTo>
                <a:cubicBezTo>
                  <a:pt x="2179164" y="1915127"/>
                  <a:pt x="2217684" y="1820202"/>
                  <a:pt x="2220436" y="1836711"/>
                </a:cubicBezTo>
                <a:cubicBezTo>
                  <a:pt x="2223187" y="1853220"/>
                  <a:pt x="2188794" y="1995607"/>
                  <a:pt x="2154401" y="2067832"/>
                </a:cubicBezTo>
                <a:cubicBezTo>
                  <a:pt x="2120008" y="2140057"/>
                  <a:pt x="2062228" y="2212970"/>
                  <a:pt x="2014078" y="2270062"/>
                </a:cubicBezTo>
                <a:cubicBezTo>
                  <a:pt x="1965928" y="2327154"/>
                  <a:pt x="1861373" y="2392501"/>
                  <a:pt x="1865501" y="2410385"/>
                </a:cubicBezTo>
                <a:cubicBezTo>
                  <a:pt x="1869628" y="2428269"/>
                  <a:pt x="1996193" y="2390437"/>
                  <a:pt x="2038841" y="2377368"/>
                </a:cubicBezTo>
                <a:cubicBezTo>
                  <a:pt x="2081488" y="2364298"/>
                  <a:pt x="2094558" y="2347790"/>
                  <a:pt x="2121384" y="2331969"/>
                </a:cubicBezTo>
                <a:cubicBezTo>
                  <a:pt x="2144857" y="2318126"/>
                  <a:pt x="2202035" y="2272158"/>
                  <a:pt x="2203060" y="2277010"/>
                </a:cubicBezTo>
                <a:lnTo>
                  <a:pt x="2199800" y="2282443"/>
                </a:lnTo>
                <a:cubicBezTo>
                  <a:pt x="2180540" y="2306518"/>
                  <a:pt x="2073234" y="2428269"/>
                  <a:pt x="2005824" y="2476420"/>
                </a:cubicBezTo>
                <a:cubicBezTo>
                  <a:pt x="1938414" y="2524570"/>
                  <a:pt x="1807033" y="2543830"/>
                  <a:pt x="1795339" y="2571344"/>
                </a:cubicBezTo>
                <a:cubicBezTo>
                  <a:pt x="1783646" y="2598858"/>
                  <a:pt x="1892327" y="2633939"/>
                  <a:pt x="1935662" y="2641505"/>
                </a:cubicBezTo>
                <a:cubicBezTo>
                  <a:pt x="1978997" y="2649072"/>
                  <a:pt x="2045719" y="2612615"/>
                  <a:pt x="2055349" y="2616742"/>
                </a:cubicBezTo>
                <a:cubicBezTo>
                  <a:pt x="2064979" y="2620870"/>
                  <a:pt x="2029899" y="2652511"/>
                  <a:pt x="1993442" y="2666268"/>
                </a:cubicBezTo>
                <a:cubicBezTo>
                  <a:pt x="1956986" y="2680026"/>
                  <a:pt x="1879946" y="2693095"/>
                  <a:pt x="1836611" y="2699285"/>
                </a:cubicBezTo>
                <a:cubicBezTo>
                  <a:pt x="1793276" y="2705476"/>
                  <a:pt x="1740310" y="2688280"/>
                  <a:pt x="1733432" y="2703412"/>
                </a:cubicBezTo>
                <a:cubicBezTo>
                  <a:pt x="1726553" y="2718545"/>
                  <a:pt x="1770576" y="2771511"/>
                  <a:pt x="1795339" y="2790083"/>
                </a:cubicBezTo>
                <a:cubicBezTo>
                  <a:pt x="1820102" y="2808655"/>
                  <a:pt x="1888200" y="2807279"/>
                  <a:pt x="1882009" y="2814846"/>
                </a:cubicBezTo>
                <a:cubicBezTo>
                  <a:pt x="1875819" y="2822412"/>
                  <a:pt x="1793276" y="2835481"/>
                  <a:pt x="1758195" y="2835481"/>
                </a:cubicBezTo>
                <a:cubicBezTo>
                  <a:pt x="1723114" y="2835481"/>
                  <a:pt x="1714859" y="2789395"/>
                  <a:pt x="1671524" y="2814846"/>
                </a:cubicBezTo>
                <a:cubicBezTo>
                  <a:pt x="1628189" y="2840296"/>
                  <a:pt x="1566970" y="2943475"/>
                  <a:pt x="1498184" y="2988186"/>
                </a:cubicBezTo>
                <a:cubicBezTo>
                  <a:pt x="1429399" y="3032896"/>
                  <a:pt x="1322781" y="3069353"/>
                  <a:pt x="1258810" y="3083110"/>
                </a:cubicBezTo>
                <a:cubicBezTo>
                  <a:pt x="1194839" y="3096867"/>
                  <a:pt x="1106105" y="3079671"/>
                  <a:pt x="1114359" y="3070729"/>
                </a:cubicBezTo>
                <a:cubicBezTo>
                  <a:pt x="1122614" y="3061787"/>
                  <a:pt x="1252619" y="3056284"/>
                  <a:pt x="1308335" y="3029457"/>
                </a:cubicBezTo>
                <a:cubicBezTo>
                  <a:pt x="1364052" y="3002631"/>
                  <a:pt x="1410138" y="2958608"/>
                  <a:pt x="1452786" y="2913897"/>
                </a:cubicBezTo>
                <a:cubicBezTo>
                  <a:pt x="1495433" y="2869186"/>
                  <a:pt x="1536017" y="2810718"/>
                  <a:pt x="1564219" y="2761192"/>
                </a:cubicBezTo>
                <a:cubicBezTo>
                  <a:pt x="1592421" y="2711667"/>
                  <a:pt x="1614433" y="2665580"/>
                  <a:pt x="1621999" y="2616742"/>
                </a:cubicBezTo>
                <a:cubicBezTo>
                  <a:pt x="1629565" y="2567905"/>
                  <a:pt x="1622687" y="2519755"/>
                  <a:pt x="1609617" y="2468165"/>
                </a:cubicBezTo>
                <a:cubicBezTo>
                  <a:pt x="1596548" y="2416576"/>
                  <a:pt x="1580039" y="2356044"/>
                  <a:pt x="1543583" y="2307206"/>
                </a:cubicBezTo>
                <a:cubicBezTo>
                  <a:pt x="1533686" y="2293948"/>
                  <a:pt x="1521812" y="2280132"/>
                  <a:pt x="1508561" y="2266640"/>
                </a:cubicBezTo>
                <a:cubicBezTo>
                  <a:pt x="1445992" y="2144227"/>
                  <a:pt x="1328918" y="2054915"/>
                  <a:pt x="1189235" y="2030012"/>
                </a:cubicBezTo>
                <a:lnTo>
                  <a:pt x="1129015" y="2023088"/>
                </a:lnTo>
                <a:lnTo>
                  <a:pt x="1110288" y="2021773"/>
                </a:lnTo>
                <a:lnTo>
                  <a:pt x="1091620" y="2023084"/>
                </a:lnTo>
                <a:lnTo>
                  <a:pt x="1031335" y="2030016"/>
                </a:lnTo>
                <a:cubicBezTo>
                  <a:pt x="891661" y="2054923"/>
                  <a:pt x="774595" y="2144232"/>
                  <a:pt x="712029" y="2266639"/>
                </a:cubicBezTo>
                <a:cubicBezTo>
                  <a:pt x="698778" y="2280131"/>
                  <a:pt x="686904" y="2293947"/>
                  <a:pt x="677007" y="2307205"/>
                </a:cubicBezTo>
                <a:cubicBezTo>
                  <a:pt x="640551" y="2356043"/>
                  <a:pt x="624042" y="2416575"/>
                  <a:pt x="610973" y="2468164"/>
                </a:cubicBezTo>
                <a:cubicBezTo>
                  <a:pt x="597903" y="2519754"/>
                  <a:pt x="591025" y="2567904"/>
                  <a:pt x="598591" y="2616741"/>
                </a:cubicBezTo>
                <a:cubicBezTo>
                  <a:pt x="606157" y="2665579"/>
                  <a:pt x="628169" y="2711666"/>
                  <a:pt x="656371" y="2761191"/>
                </a:cubicBezTo>
                <a:cubicBezTo>
                  <a:pt x="684573" y="2810717"/>
                  <a:pt x="725157" y="2869185"/>
                  <a:pt x="767804" y="2913896"/>
                </a:cubicBezTo>
                <a:cubicBezTo>
                  <a:pt x="810452" y="2958607"/>
                  <a:pt x="856538" y="3002630"/>
                  <a:pt x="912255" y="3029456"/>
                </a:cubicBezTo>
                <a:cubicBezTo>
                  <a:pt x="967971" y="3056283"/>
                  <a:pt x="1097976" y="3061786"/>
                  <a:pt x="1106231" y="3070728"/>
                </a:cubicBezTo>
                <a:cubicBezTo>
                  <a:pt x="1114485" y="3079670"/>
                  <a:pt x="1025751" y="3096866"/>
                  <a:pt x="961780" y="3083109"/>
                </a:cubicBezTo>
                <a:cubicBezTo>
                  <a:pt x="897809" y="3069352"/>
                  <a:pt x="791191" y="3032895"/>
                  <a:pt x="722406" y="2988185"/>
                </a:cubicBezTo>
                <a:cubicBezTo>
                  <a:pt x="653620" y="2943474"/>
                  <a:pt x="592401" y="2840295"/>
                  <a:pt x="549066" y="2814845"/>
                </a:cubicBezTo>
                <a:cubicBezTo>
                  <a:pt x="505731" y="2789394"/>
                  <a:pt x="497476" y="2835480"/>
                  <a:pt x="462395" y="2835480"/>
                </a:cubicBezTo>
                <a:cubicBezTo>
                  <a:pt x="427314" y="2835480"/>
                  <a:pt x="344771" y="2822411"/>
                  <a:pt x="338581" y="2814845"/>
                </a:cubicBezTo>
                <a:cubicBezTo>
                  <a:pt x="332390" y="2807278"/>
                  <a:pt x="400488" y="2808654"/>
                  <a:pt x="425251" y="2790082"/>
                </a:cubicBezTo>
                <a:cubicBezTo>
                  <a:pt x="450014" y="2771510"/>
                  <a:pt x="494037" y="2718544"/>
                  <a:pt x="487158" y="2703411"/>
                </a:cubicBezTo>
                <a:cubicBezTo>
                  <a:pt x="480280" y="2688279"/>
                  <a:pt x="427314" y="2705475"/>
                  <a:pt x="383979" y="2699284"/>
                </a:cubicBezTo>
                <a:cubicBezTo>
                  <a:pt x="340644" y="2693094"/>
                  <a:pt x="263604" y="2680025"/>
                  <a:pt x="227148" y="2666267"/>
                </a:cubicBezTo>
                <a:cubicBezTo>
                  <a:pt x="190691" y="2652510"/>
                  <a:pt x="155611" y="2620869"/>
                  <a:pt x="165241" y="2616741"/>
                </a:cubicBezTo>
                <a:cubicBezTo>
                  <a:pt x="174871" y="2612614"/>
                  <a:pt x="241593" y="2649071"/>
                  <a:pt x="284928" y="2641504"/>
                </a:cubicBezTo>
                <a:cubicBezTo>
                  <a:pt x="328263" y="2633938"/>
                  <a:pt x="436944" y="2598857"/>
                  <a:pt x="425251" y="2571343"/>
                </a:cubicBezTo>
                <a:cubicBezTo>
                  <a:pt x="413557" y="2543829"/>
                  <a:pt x="282176" y="2524569"/>
                  <a:pt x="214766" y="2476419"/>
                </a:cubicBezTo>
                <a:cubicBezTo>
                  <a:pt x="147356" y="2428268"/>
                  <a:pt x="40050" y="2306517"/>
                  <a:pt x="20790" y="2282442"/>
                </a:cubicBezTo>
                <a:lnTo>
                  <a:pt x="17530" y="2277009"/>
                </a:lnTo>
                <a:cubicBezTo>
                  <a:pt x="18555" y="2272157"/>
                  <a:pt x="75733" y="2318125"/>
                  <a:pt x="99206" y="2331968"/>
                </a:cubicBezTo>
                <a:cubicBezTo>
                  <a:pt x="126032" y="2347789"/>
                  <a:pt x="139102" y="2364297"/>
                  <a:pt x="181749" y="2377367"/>
                </a:cubicBezTo>
                <a:cubicBezTo>
                  <a:pt x="224397" y="2390436"/>
                  <a:pt x="350962" y="2428268"/>
                  <a:pt x="355089" y="2410384"/>
                </a:cubicBezTo>
                <a:cubicBezTo>
                  <a:pt x="359217" y="2392500"/>
                  <a:pt x="254662" y="2327153"/>
                  <a:pt x="206512" y="2270061"/>
                </a:cubicBezTo>
                <a:cubicBezTo>
                  <a:pt x="158362" y="2212969"/>
                  <a:pt x="100582" y="2140056"/>
                  <a:pt x="66189" y="2067831"/>
                </a:cubicBezTo>
                <a:cubicBezTo>
                  <a:pt x="31796" y="1995606"/>
                  <a:pt x="-2597" y="1853219"/>
                  <a:pt x="154" y="1836710"/>
                </a:cubicBezTo>
                <a:cubicBezTo>
                  <a:pt x="2906" y="1820201"/>
                  <a:pt x="41426" y="1915126"/>
                  <a:pt x="82698" y="1968779"/>
                </a:cubicBezTo>
                <a:cubicBezTo>
                  <a:pt x="123969" y="2022432"/>
                  <a:pt x="197570" y="2110478"/>
                  <a:pt x="247783" y="2158628"/>
                </a:cubicBezTo>
                <a:cubicBezTo>
                  <a:pt x="297997" y="2206778"/>
                  <a:pt x="370910" y="2261119"/>
                  <a:pt x="383979" y="2257680"/>
                </a:cubicBezTo>
                <a:cubicBezTo>
                  <a:pt x="397049" y="2254240"/>
                  <a:pt x="356465" y="2190957"/>
                  <a:pt x="326199" y="2137992"/>
                </a:cubicBezTo>
                <a:cubicBezTo>
                  <a:pt x="295934" y="2085027"/>
                  <a:pt x="248472" y="2060264"/>
                  <a:pt x="202385" y="1939889"/>
                </a:cubicBezTo>
                <a:cubicBezTo>
                  <a:pt x="156298" y="1819514"/>
                  <a:pt x="71692" y="1520983"/>
                  <a:pt x="49681" y="1415741"/>
                </a:cubicBezTo>
                <a:cubicBezTo>
                  <a:pt x="27669" y="1310499"/>
                  <a:pt x="66877" y="1311187"/>
                  <a:pt x="70316" y="1308435"/>
                </a:cubicBezTo>
                <a:cubicBezTo>
                  <a:pt x="69697" y="1311624"/>
                  <a:pt x="52266" y="1341349"/>
                  <a:pt x="70316" y="1399232"/>
                </a:cubicBezTo>
                <a:cubicBezTo>
                  <a:pt x="90264" y="1463203"/>
                  <a:pt x="143229" y="1601463"/>
                  <a:pt x="190003" y="1692260"/>
                </a:cubicBezTo>
                <a:cubicBezTo>
                  <a:pt x="236778" y="1783057"/>
                  <a:pt x="299373" y="1878670"/>
                  <a:pt x="350962" y="1944016"/>
                </a:cubicBezTo>
                <a:cubicBezTo>
                  <a:pt x="402552" y="2009363"/>
                  <a:pt x="485095" y="2080212"/>
                  <a:pt x="499540" y="2084339"/>
                </a:cubicBezTo>
                <a:cubicBezTo>
                  <a:pt x="513985" y="2088466"/>
                  <a:pt x="460332" y="2014178"/>
                  <a:pt x="437632" y="1968779"/>
                </a:cubicBezTo>
                <a:cubicBezTo>
                  <a:pt x="414933" y="1923381"/>
                  <a:pt x="387419" y="1876606"/>
                  <a:pt x="363344" y="1811947"/>
                </a:cubicBezTo>
                <a:cubicBezTo>
                  <a:pt x="339269" y="1747288"/>
                  <a:pt x="309691" y="1673000"/>
                  <a:pt x="293182" y="1580827"/>
                </a:cubicBezTo>
                <a:cubicBezTo>
                  <a:pt x="276673" y="1488654"/>
                  <a:pt x="266356" y="1349019"/>
                  <a:pt x="264292" y="1258909"/>
                </a:cubicBezTo>
                <a:cubicBezTo>
                  <a:pt x="262229" y="1168800"/>
                  <a:pt x="266356" y="1094511"/>
                  <a:pt x="280801" y="1040170"/>
                </a:cubicBezTo>
                <a:cubicBezTo>
                  <a:pt x="295246" y="985830"/>
                  <a:pt x="343396" y="936304"/>
                  <a:pt x="350962" y="932864"/>
                </a:cubicBezTo>
                <a:cubicBezTo>
                  <a:pt x="358529" y="929425"/>
                  <a:pt x="329639" y="976199"/>
                  <a:pt x="326199" y="1019534"/>
                </a:cubicBezTo>
                <a:cubicBezTo>
                  <a:pt x="322760" y="1062869"/>
                  <a:pt x="321384" y="1130280"/>
                  <a:pt x="330327" y="1192875"/>
                </a:cubicBezTo>
                <a:cubicBezTo>
                  <a:pt x="339269" y="1255470"/>
                  <a:pt x="354402" y="1308435"/>
                  <a:pt x="379852" y="1395105"/>
                </a:cubicBezTo>
                <a:cubicBezTo>
                  <a:pt x="405303" y="1481775"/>
                  <a:pt x="446575" y="1633104"/>
                  <a:pt x="483031" y="1712896"/>
                </a:cubicBezTo>
                <a:cubicBezTo>
                  <a:pt x="519488" y="1792687"/>
                  <a:pt x="588961" y="1878670"/>
                  <a:pt x="598591" y="1873855"/>
                </a:cubicBezTo>
                <a:cubicBezTo>
                  <a:pt x="608221" y="1869040"/>
                  <a:pt x="560759" y="1785808"/>
                  <a:pt x="540811" y="1684006"/>
                </a:cubicBezTo>
                <a:cubicBezTo>
                  <a:pt x="520863" y="1582203"/>
                  <a:pt x="480967" y="1403359"/>
                  <a:pt x="478904" y="1263037"/>
                </a:cubicBezTo>
                <a:cubicBezTo>
                  <a:pt x="476841" y="1122714"/>
                  <a:pt x="502291" y="970697"/>
                  <a:pt x="528430" y="842067"/>
                </a:cubicBezTo>
                <a:cubicBezTo>
                  <a:pt x="554568" y="713438"/>
                  <a:pt x="599967" y="569675"/>
                  <a:pt x="635736" y="491259"/>
                </a:cubicBezTo>
                <a:cubicBezTo>
                  <a:pt x="671504" y="412844"/>
                  <a:pt x="737538" y="370884"/>
                  <a:pt x="743041" y="371572"/>
                </a:cubicBezTo>
                <a:cubicBezTo>
                  <a:pt x="748544" y="372260"/>
                  <a:pt x="692140" y="427289"/>
                  <a:pt x="668753" y="495387"/>
                </a:cubicBezTo>
                <a:cubicBezTo>
                  <a:pt x="645366" y="563484"/>
                  <a:pt x="610973" y="664600"/>
                  <a:pt x="602718" y="780160"/>
                </a:cubicBezTo>
                <a:cubicBezTo>
                  <a:pt x="594464" y="895720"/>
                  <a:pt x="606157" y="1061494"/>
                  <a:pt x="619227" y="1188748"/>
                </a:cubicBezTo>
                <a:cubicBezTo>
                  <a:pt x="632296" y="1316002"/>
                  <a:pt x="651556" y="1437753"/>
                  <a:pt x="681134" y="1543683"/>
                </a:cubicBezTo>
                <a:cubicBezTo>
                  <a:pt x="710712" y="1649613"/>
                  <a:pt x="767804" y="1761046"/>
                  <a:pt x="796694" y="1824329"/>
                </a:cubicBezTo>
                <a:cubicBezTo>
                  <a:pt x="821974" y="1879702"/>
                  <a:pt x="851465" y="1946134"/>
                  <a:pt x="854757" y="1933767"/>
                </a:cubicBezTo>
                <a:lnTo>
                  <a:pt x="854475" y="1923380"/>
                </a:lnTo>
                <a:cubicBezTo>
                  <a:pt x="848972" y="1881421"/>
                  <a:pt x="780874" y="1721838"/>
                  <a:pt x="763677" y="1572573"/>
                </a:cubicBezTo>
                <a:cubicBezTo>
                  <a:pt x="746481" y="1423308"/>
                  <a:pt x="727908" y="1206632"/>
                  <a:pt x="751296" y="1027789"/>
                </a:cubicBezTo>
                <a:cubicBezTo>
                  <a:pt x="774683" y="848946"/>
                  <a:pt x="838654" y="653594"/>
                  <a:pt x="904000" y="499514"/>
                </a:cubicBezTo>
                <a:cubicBezTo>
                  <a:pt x="947613" y="396680"/>
                  <a:pt x="1011447" y="291702"/>
                  <a:pt x="1068386" y="208834"/>
                </a:cubicBezTo>
                <a:cubicBezTo>
                  <a:pt x="1053508" y="172353"/>
                  <a:pt x="1039493" y="140298"/>
                  <a:pt x="1027689" y="115690"/>
                </a:cubicBezTo>
                <a:cubicBezTo>
                  <a:pt x="987106" y="31083"/>
                  <a:pt x="928638" y="2193"/>
                  <a:pt x="936892" y="130"/>
                </a:cubicBezTo>
                <a:cubicBezTo>
                  <a:pt x="945146" y="-1934"/>
                  <a:pt x="1013932" y="20078"/>
                  <a:pt x="1077215" y="103308"/>
                </a:cubicBezTo>
                <a:lnTo>
                  <a:pt x="1110295" y="148703"/>
                </a:lnTo>
                <a:lnTo>
                  <a:pt x="1143375" y="103307"/>
                </a:lnTo>
                <a:cubicBezTo>
                  <a:pt x="1206658" y="20077"/>
                  <a:pt x="1275444" y="-1935"/>
                  <a:pt x="1283698" y="129"/>
                </a:cubicBezTo>
                <a:close/>
              </a:path>
            </a:pathLst>
          </a:custGeom>
          <a:solidFill>
            <a:srgbClr val="4F81BD"/>
          </a:soli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>
            <a:off x="2155687" y="1876783"/>
            <a:ext cx="1296144" cy="3088255"/>
          </a:xfrm>
          <a:custGeom>
            <a:avLst/>
            <a:gdLst/>
            <a:ahLst/>
            <a:cxnLst/>
            <a:rect l="l" t="t" r="r" b="b"/>
            <a:pathLst>
              <a:path w="2220590" h="3088255">
                <a:moveTo>
                  <a:pt x="1110295" y="314328"/>
                </a:moveTo>
                <a:cubicBezTo>
                  <a:pt x="1085371" y="378775"/>
                  <a:pt x="1060625" y="447102"/>
                  <a:pt x="1040196" y="507768"/>
                </a:cubicBezTo>
                <a:cubicBezTo>
                  <a:pt x="994798" y="642588"/>
                  <a:pt x="940457" y="787726"/>
                  <a:pt x="920509" y="924610"/>
                </a:cubicBezTo>
                <a:cubicBezTo>
                  <a:pt x="900561" y="1061494"/>
                  <a:pt x="901249" y="1174302"/>
                  <a:pt x="920509" y="1329071"/>
                </a:cubicBezTo>
                <a:cubicBezTo>
                  <a:pt x="939769" y="1483839"/>
                  <a:pt x="1003740" y="1742474"/>
                  <a:pt x="1036069" y="1853219"/>
                </a:cubicBezTo>
                <a:cubicBezTo>
                  <a:pt x="1066906" y="1958854"/>
                  <a:pt x="1082724" y="1963103"/>
                  <a:pt x="1110296" y="1989630"/>
                </a:cubicBezTo>
                <a:cubicBezTo>
                  <a:pt x="1137867" y="1963103"/>
                  <a:pt x="1153684" y="1958854"/>
                  <a:pt x="1184521" y="1853220"/>
                </a:cubicBezTo>
                <a:cubicBezTo>
                  <a:pt x="1216850" y="1742475"/>
                  <a:pt x="1280821" y="1483840"/>
                  <a:pt x="1300081" y="1329072"/>
                </a:cubicBezTo>
                <a:cubicBezTo>
                  <a:pt x="1319341" y="1174303"/>
                  <a:pt x="1320029" y="1061495"/>
                  <a:pt x="1300081" y="924611"/>
                </a:cubicBezTo>
                <a:cubicBezTo>
                  <a:pt x="1280133" y="787727"/>
                  <a:pt x="1225792" y="642589"/>
                  <a:pt x="1180394" y="507769"/>
                </a:cubicBezTo>
                <a:cubicBezTo>
                  <a:pt x="1159965" y="447103"/>
                  <a:pt x="1135219" y="378776"/>
                  <a:pt x="1110295" y="314328"/>
                </a:cubicBezTo>
                <a:close/>
                <a:moveTo>
                  <a:pt x="1283698" y="129"/>
                </a:moveTo>
                <a:cubicBezTo>
                  <a:pt x="1291952" y="2192"/>
                  <a:pt x="1233484" y="31082"/>
                  <a:pt x="1192901" y="115689"/>
                </a:cubicBezTo>
                <a:cubicBezTo>
                  <a:pt x="1181097" y="140297"/>
                  <a:pt x="1167082" y="172353"/>
                  <a:pt x="1152204" y="208834"/>
                </a:cubicBezTo>
                <a:cubicBezTo>
                  <a:pt x="1209142" y="291702"/>
                  <a:pt x="1272977" y="396681"/>
                  <a:pt x="1316590" y="499515"/>
                </a:cubicBezTo>
                <a:cubicBezTo>
                  <a:pt x="1381936" y="653595"/>
                  <a:pt x="1445907" y="848947"/>
                  <a:pt x="1469294" y="1027790"/>
                </a:cubicBezTo>
                <a:cubicBezTo>
                  <a:pt x="1492682" y="1206633"/>
                  <a:pt x="1474109" y="1423309"/>
                  <a:pt x="1456913" y="1572574"/>
                </a:cubicBezTo>
                <a:cubicBezTo>
                  <a:pt x="1439716" y="1721839"/>
                  <a:pt x="1371618" y="1881422"/>
                  <a:pt x="1366115" y="1923381"/>
                </a:cubicBezTo>
                <a:lnTo>
                  <a:pt x="1365833" y="1933768"/>
                </a:lnTo>
                <a:cubicBezTo>
                  <a:pt x="1369125" y="1946135"/>
                  <a:pt x="1398616" y="1879703"/>
                  <a:pt x="1423896" y="1824330"/>
                </a:cubicBezTo>
                <a:cubicBezTo>
                  <a:pt x="1452786" y="1761047"/>
                  <a:pt x="1509878" y="1649614"/>
                  <a:pt x="1539456" y="1543684"/>
                </a:cubicBezTo>
                <a:cubicBezTo>
                  <a:pt x="1569034" y="1437754"/>
                  <a:pt x="1588294" y="1316003"/>
                  <a:pt x="1601363" y="1188749"/>
                </a:cubicBezTo>
                <a:cubicBezTo>
                  <a:pt x="1614433" y="1061495"/>
                  <a:pt x="1626126" y="895721"/>
                  <a:pt x="1617872" y="780161"/>
                </a:cubicBezTo>
                <a:cubicBezTo>
                  <a:pt x="1609617" y="664601"/>
                  <a:pt x="1575224" y="563485"/>
                  <a:pt x="1551837" y="495388"/>
                </a:cubicBezTo>
                <a:cubicBezTo>
                  <a:pt x="1528450" y="427290"/>
                  <a:pt x="1472046" y="372261"/>
                  <a:pt x="1477549" y="371573"/>
                </a:cubicBezTo>
                <a:cubicBezTo>
                  <a:pt x="1483052" y="370885"/>
                  <a:pt x="1549086" y="412845"/>
                  <a:pt x="1584854" y="491260"/>
                </a:cubicBezTo>
                <a:cubicBezTo>
                  <a:pt x="1620623" y="569676"/>
                  <a:pt x="1666022" y="713439"/>
                  <a:pt x="1692160" y="842068"/>
                </a:cubicBezTo>
                <a:cubicBezTo>
                  <a:pt x="1718299" y="970698"/>
                  <a:pt x="1743749" y="1122715"/>
                  <a:pt x="1741686" y="1263038"/>
                </a:cubicBezTo>
                <a:cubicBezTo>
                  <a:pt x="1739623" y="1403360"/>
                  <a:pt x="1699727" y="1582204"/>
                  <a:pt x="1679779" y="1684007"/>
                </a:cubicBezTo>
                <a:cubicBezTo>
                  <a:pt x="1659831" y="1785809"/>
                  <a:pt x="1612369" y="1869041"/>
                  <a:pt x="1621999" y="1873856"/>
                </a:cubicBezTo>
                <a:cubicBezTo>
                  <a:pt x="1631629" y="1878671"/>
                  <a:pt x="1701102" y="1792688"/>
                  <a:pt x="1737559" y="1712897"/>
                </a:cubicBezTo>
                <a:cubicBezTo>
                  <a:pt x="1774015" y="1633105"/>
                  <a:pt x="1815287" y="1481776"/>
                  <a:pt x="1840738" y="1395106"/>
                </a:cubicBezTo>
                <a:cubicBezTo>
                  <a:pt x="1866188" y="1308436"/>
                  <a:pt x="1881321" y="1255471"/>
                  <a:pt x="1890263" y="1192876"/>
                </a:cubicBezTo>
                <a:cubicBezTo>
                  <a:pt x="1899206" y="1130281"/>
                  <a:pt x="1897830" y="1062870"/>
                  <a:pt x="1894391" y="1019535"/>
                </a:cubicBezTo>
                <a:cubicBezTo>
                  <a:pt x="1890951" y="976200"/>
                  <a:pt x="1862061" y="929426"/>
                  <a:pt x="1869628" y="932865"/>
                </a:cubicBezTo>
                <a:cubicBezTo>
                  <a:pt x="1877194" y="936305"/>
                  <a:pt x="1925344" y="985831"/>
                  <a:pt x="1939789" y="1040171"/>
                </a:cubicBezTo>
                <a:cubicBezTo>
                  <a:pt x="1954234" y="1094512"/>
                  <a:pt x="1958361" y="1168801"/>
                  <a:pt x="1956298" y="1258910"/>
                </a:cubicBezTo>
                <a:cubicBezTo>
                  <a:pt x="1954234" y="1349020"/>
                  <a:pt x="1943917" y="1488655"/>
                  <a:pt x="1927408" y="1580828"/>
                </a:cubicBezTo>
                <a:cubicBezTo>
                  <a:pt x="1910899" y="1673001"/>
                  <a:pt x="1881321" y="1747289"/>
                  <a:pt x="1857246" y="1811948"/>
                </a:cubicBezTo>
                <a:cubicBezTo>
                  <a:pt x="1833171" y="1876607"/>
                  <a:pt x="1805657" y="1923382"/>
                  <a:pt x="1782958" y="1968780"/>
                </a:cubicBezTo>
                <a:cubicBezTo>
                  <a:pt x="1760258" y="2014179"/>
                  <a:pt x="1706605" y="2088467"/>
                  <a:pt x="1721050" y="2084340"/>
                </a:cubicBezTo>
                <a:cubicBezTo>
                  <a:pt x="1735495" y="2080213"/>
                  <a:pt x="1818038" y="2009364"/>
                  <a:pt x="1869628" y="1944017"/>
                </a:cubicBezTo>
                <a:cubicBezTo>
                  <a:pt x="1921217" y="1878671"/>
                  <a:pt x="1983812" y="1783058"/>
                  <a:pt x="2030587" y="1692261"/>
                </a:cubicBezTo>
                <a:cubicBezTo>
                  <a:pt x="2077361" y="1601464"/>
                  <a:pt x="2130326" y="1463204"/>
                  <a:pt x="2150274" y="1399233"/>
                </a:cubicBezTo>
                <a:cubicBezTo>
                  <a:pt x="2168324" y="1341350"/>
                  <a:pt x="2150893" y="1311625"/>
                  <a:pt x="2150274" y="1308436"/>
                </a:cubicBezTo>
                <a:cubicBezTo>
                  <a:pt x="2153713" y="1311188"/>
                  <a:pt x="2192921" y="1310500"/>
                  <a:pt x="2170909" y="1415742"/>
                </a:cubicBezTo>
                <a:cubicBezTo>
                  <a:pt x="2148898" y="1520984"/>
                  <a:pt x="2064292" y="1819515"/>
                  <a:pt x="2018205" y="1939890"/>
                </a:cubicBezTo>
                <a:cubicBezTo>
                  <a:pt x="1972118" y="2060265"/>
                  <a:pt x="1924656" y="2085028"/>
                  <a:pt x="1894391" y="2137993"/>
                </a:cubicBezTo>
                <a:cubicBezTo>
                  <a:pt x="1864125" y="2190958"/>
                  <a:pt x="1823541" y="2254241"/>
                  <a:pt x="1836611" y="2257681"/>
                </a:cubicBezTo>
                <a:cubicBezTo>
                  <a:pt x="1849680" y="2261120"/>
                  <a:pt x="1922593" y="2206779"/>
                  <a:pt x="1972807" y="2158629"/>
                </a:cubicBezTo>
                <a:cubicBezTo>
                  <a:pt x="2023020" y="2110479"/>
                  <a:pt x="2096621" y="2022433"/>
                  <a:pt x="2137892" y="1968780"/>
                </a:cubicBezTo>
                <a:cubicBezTo>
                  <a:pt x="2179164" y="1915127"/>
                  <a:pt x="2217684" y="1820202"/>
                  <a:pt x="2220436" y="1836711"/>
                </a:cubicBezTo>
                <a:cubicBezTo>
                  <a:pt x="2223187" y="1853220"/>
                  <a:pt x="2188794" y="1995607"/>
                  <a:pt x="2154401" y="2067832"/>
                </a:cubicBezTo>
                <a:cubicBezTo>
                  <a:pt x="2120008" y="2140057"/>
                  <a:pt x="2062228" y="2212970"/>
                  <a:pt x="2014078" y="2270062"/>
                </a:cubicBezTo>
                <a:cubicBezTo>
                  <a:pt x="1965928" y="2327154"/>
                  <a:pt x="1861373" y="2392501"/>
                  <a:pt x="1865501" y="2410385"/>
                </a:cubicBezTo>
                <a:cubicBezTo>
                  <a:pt x="1869628" y="2428269"/>
                  <a:pt x="1996193" y="2390437"/>
                  <a:pt x="2038841" y="2377368"/>
                </a:cubicBezTo>
                <a:cubicBezTo>
                  <a:pt x="2081488" y="2364298"/>
                  <a:pt x="2094558" y="2347790"/>
                  <a:pt x="2121384" y="2331969"/>
                </a:cubicBezTo>
                <a:cubicBezTo>
                  <a:pt x="2144857" y="2318126"/>
                  <a:pt x="2202035" y="2272158"/>
                  <a:pt x="2203060" y="2277010"/>
                </a:cubicBezTo>
                <a:lnTo>
                  <a:pt x="2199800" y="2282443"/>
                </a:lnTo>
                <a:cubicBezTo>
                  <a:pt x="2180540" y="2306518"/>
                  <a:pt x="2073234" y="2428269"/>
                  <a:pt x="2005824" y="2476420"/>
                </a:cubicBezTo>
                <a:cubicBezTo>
                  <a:pt x="1938414" y="2524570"/>
                  <a:pt x="1807033" y="2543830"/>
                  <a:pt x="1795339" y="2571344"/>
                </a:cubicBezTo>
                <a:cubicBezTo>
                  <a:pt x="1783646" y="2598858"/>
                  <a:pt x="1892327" y="2633939"/>
                  <a:pt x="1935662" y="2641505"/>
                </a:cubicBezTo>
                <a:cubicBezTo>
                  <a:pt x="1978997" y="2649072"/>
                  <a:pt x="2045719" y="2612615"/>
                  <a:pt x="2055349" y="2616742"/>
                </a:cubicBezTo>
                <a:cubicBezTo>
                  <a:pt x="2064979" y="2620870"/>
                  <a:pt x="2029899" y="2652511"/>
                  <a:pt x="1993442" y="2666268"/>
                </a:cubicBezTo>
                <a:cubicBezTo>
                  <a:pt x="1956986" y="2680026"/>
                  <a:pt x="1879946" y="2693095"/>
                  <a:pt x="1836611" y="2699285"/>
                </a:cubicBezTo>
                <a:cubicBezTo>
                  <a:pt x="1793276" y="2705476"/>
                  <a:pt x="1740310" y="2688280"/>
                  <a:pt x="1733432" y="2703412"/>
                </a:cubicBezTo>
                <a:cubicBezTo>
                  <a:pt x="1726553" y="2718545"/>
                  <a:pt x="1770576" y="2771511"/>
                  <a:pt x="1795339" y="2790083"/>
                </a:cubicBezTo>
                <a:cubicBezTo>
                  <a:pt x="1820102" y="2808655"/>
                  <a:pt x="1888200" y="2807279"/>
                  <a:pt x="1882009" y="2814846"/>
                </a:cubicBezTo>
                <a:cubicBezTo>
                  <a:pt x="1875819" y="2822412"/>
                  <a:pt x="1793276" y="2835481"/>
                  <a:pt x="1758195" y="2835481"/>
                </a:cubicBezTo>
                <a:cubicBezTo>
                  <a:pt x="1723114" y="2835481"/>
                  <a:pt x="1714859" y="2789395"/>
                  <a:pt x="1671524" y="2814846"/>
                </a:cubicBezTo>
                <a:cubicBezTo>
                  <a:pt x="1628189" y="2840296"/>
                  <a:pt x="1566970" y="2943475"/>
                  <a:pt x="1498184" y="2988186"/>
                </a:cubicBezTo>
                <a:cubicBezTo>
                  <a:pt x="1429399" y="3032896"/>
                  <a:pt x="1322781" y="3069353"/>
                  <a:pt x="1258810" y="3083110"/>
                </a:cubicBezTo>
                <a:cubicBezTo>
                  <a:pt x="1194839" y="3096867"/>
                  <a:pt x="1106105" y="3079671"/>
                  <a:pt x="1114359" y="3070729"/>
                </a:cubicBezTo>
                <a:cubicBezTo>
                  <a:pt x="1122614" y="3061787"/>
                  <a:pt x="1252619" y="3056284"/>
                  <a:pt x="1308335" y="3029457"/>
                </a:cubicBezTo>
                <a:cubicBezTo>
                  <a:pt x="1364052" y="3002631"/>
                  <a:pt x="1410138" y="2958608"/>
                  <a:pt x="1452786" y="2913897"/>
                </a:cubicBezTo>
                <a:cubicBezTo>
                  <a:pt x="1495433" y="2869186"/>
                  <a:pt x="1536017" y="2810718"/>
                  <a:pt x="1564219" y="2761192"/>
                </a:cubicBezTo>
                <a:cubicBezTo>
                  <a:pt x="1592421" y="2711667"/>
                  <a:pt x="1614433" y="2665580"/>
                  <a:pt x="1621999" y="2616742"/>
                </a:cubicBezTo>
                <a:cubicBezTo>
                  <a:pt x="1629565" y="2567905"/>
                  <a:pt x="1622687" y="2519755"/>
                  <a:pt x="1609617" y="2468165"/>
                </a:cubicBezTo>
                <a:cubicBezTo>
                  <a:pt x="1596548" y="2416576"/>
                  <a:pt x="1580039" y="2356044"/>
                  <a:pt x="1543583" y="2307206"/>
                </a:cubicBezTo>
                <a:cubicBezTo>
                  <a:pt x="1533686" y="2293948"/>
                  <a:pt x="1521812" y="2280132"/>
                  <a:pt x="1508561" y="2266640"/>
                </a:cubicBezTo>
                <a:cubicBezTo>
                  <a:pt x="1445992" y="2144227"/>
                  <a:pt x="1328918" y="2054915"/>
                  <a:pt x="1189235" y="2030012"/>
                </a:cubicBezTo>
                <a:lnTo>
                  <a:pt x="1129015" y="2023088"/>
                </a:lnTo>
                <a:lnTo>
                  <a:pt x="1110288" y="2021773"/>
                </a:lnTo>
                <a:lnTo>
                  <a:pt x="1091620" y="2023084"/>
                </a:lnTo>
                <a:lnTo>
                  <a:pt x="1031335" y="2030016"/>
                </a:lnTo>
                <a:cubicBezTo>
                  <a:pt x="891661" y="2054923"/>
                  <a:pt x="774595" y="2144232"/>
                  <a:pt x="712029" y="2266639"/>
                </a:cubicBezTo>
                <a:cubicBezTo>
                  <a:pt x="698778" y="2280131"/>
                  <a:pt x="686904" y="2293947"/>
                  <a:pt x="677007" y="2307205"/>
                </a:cubicBezTo>
                <a:cubicBezTo>
                  <a:pt x="640551" y="2356043"/>
                  <a:pt x="624042" y="2416575"/>
                  <a:pt x="610973" y="2468164"/>
                </a:cubicBezTo>
                <a:cubicBezTo>
                  <a:pt x="597903" y="2519754"/>
                  <a:pt x="591025" y="2567904"/>
                  <a:pt x="598591" y="2616741"/>
                </a:cubicBezTo>
                <a:cubicBezTo>
                  <a:pt x="606157" y="2665579"/>
                  <a:pt x="628169" y="2711666"/>
                  <a:pt x="656371" y="2761191"/>
                </a:cubicBezTo>
                <a:cubicBezTo>
                  <a:pt x="684573" y="2810717"/>
                  <a:pt x="725157" y="2869185"/>
                  <a:pt x="767804" y="2913896"/>
                </a:cubicBezTo>
                <a:cubicBezTo>
                  <a:pt x="810452" y="2958607"/>
                  <a:pt x="856538" y="3002630"/>
                  <a:pt x="912255" y="3029456"/>
                </a:cubicBezTo>
                <a:cubicBezTo>
                  <a:pt x="967971" y="3056283"/>
                  <a:pt x="1097976" y="3061786"/>
                  <a:pt x="1106231" y="3070728"/>
                </a:cubicBezTo>
                <a:cubicBezTo>
                  <a:pt x="1114485" y="3079670"/>
                  <a:pt x="1025751" y="3096866"/>
                  <a:pt x="961780" y="3083109"/>
                </a:cubicBezTo>
                <a:cubicBezTo>
                  <a:pt x="897809" y="3069352"/>
                  <a:pt x="791191" y="3032895"/>
                  <a:pt x="722406" y="2988185"/>
                </a:cubicBezTo>
                <a:cubicBezTo>
                  <a:pt x="653620" y="2943474"/>
                  <a:pt x="592401" y="2840295"/>
                  <a:pt x="549066" y="2814845"/>
                </a:cubicBezTo>
                <a:cubicBezTo>
                  <a:pt x="505731" y="2789394"/>
                  <a:pt x="497476" y="2835480"/>
                  <a:pt x="462395" y="2835480"/>
                </a:cubicBezTo>
                <a:cubicBezTo>
                  <a:pt x="427314" y="2835480"/>
                  <a:pt x="344771" y="2822411"/>
                  <a:pt x="338581" y="2814845"/>
                </a:cubicBezTo>
                <a:cubicBezTo>
                  <a:pt x="332390" y="2807278"/>
                  <a:pt x="400488" y="2808654"/>
                  <a:pt x="425251" y="2790082"/>
                </a:cubicBezTo>
                <a:cubicBezTo>
                  <a:pt x="450014" y="2771510"/>
                  <a:pt x="494037" y="2718544"/>
                  <a:pt x="487158" y="2703411"/>
                </a:cubicBezTo>
                <a:cubicBezTo>
                  <a:pt x="480280" y="2688279"/>
                  <a:pt x="427314" y="2705475"/>
                  <a:pt x="383979" y="2699284"/>
                </a:cubicBezTo>
                <a:cubicBezTo>
                  <a:pt x="340644" y="2693094"/>
                  <a:pt x="263604" y="2680025"/>
                  <a:pt x="227148" y="2666267"/>
                </a:cubicBezTo>
                <a:cubicBezTo>
                  <a:pt x="190691" y="2652510"/>
                  <a:pt x="155611" y="2620869"/>
                  <a:pt x="165241" y="2616741"/>
                </a:cubicBezTo>
                <a:cubicBezTo>
                  <a:pt x="174871" y="2612614"/>
                  <a:pt x="241593" y="2649071"/>
                  <a:pt x="284928" y="2641504"/>
                </a:cubicBezTo>
                <a:cubicBezTo>
                  <a:pt x="328263" y="2633938"/>
                  <a:pt x="436944" y="2598857"/>
                  <a:pt x="425251" y="2571343"/>
                </a:cubicBezTo>
                <a:cubicBezTo>
                  <a:pt x="413557" y="2543829"/>
                  <a:pt x="282176" y="2524569"/>
                  <a:pt x="214766" y="2476419"/>
                </a:cubicBezTo>
                <a:cubicBezTo>
                  <a:pt x="147356" y="2428268"/>
                  <a:pt x="40050" y="2306517"/>
                  <a:pt x="20790" y="2282442"/>
                </a:cubicBezTo>
                <a:lnTo>
                  <a:pt x="17530" y="2277009"/>
                </a:lnTo>
                <a:cubicBezTo>
                  <a:pt x="18555" y="2272157"/>
                  <a:pt x="75733" y="2318125"/>
                  <a:pt x="99206" y="2331968"/>
                </a:cubicBezTo>
                <a:cubicBezTo>
                  <a:pt x="126032" y="2347789"/>
                  <a:pt x="139102" y="2364297"/>
                  <a:pt x="181749" y="2377367"/>
                </a:cubicBezTo>
                <a:cubicBezTo>
                  <a:pt x="224397" y="2390436"/>
                  <a:pt x="350962" y="2428268"/>
                  <a:pt x="355089" y="2410384"/>
                </a:cubicBezTo>
                <a:cubicBezTo>
                  <a:pt x="359217" y="2392500"/>
                  <a:pt x="254662" y="2327153"/>
                  <a:pt x="206512" y="2270061"/>
                </a:cubicBezTo>
                <a:cubicBezTo>
                  <a:pt x="158362" y="2212969"/>
                  <a:pt x="100582" y="2140056"/>
                  <a:pt x="66189" y="2067831"/>
                </a:cubicBezTo>
                <a:cubicBezTo>
                  <a:pt x="31796" y="1995606"/>
                  <a:pt x="-2597" y="1853219"/>
                  <a:pt x="154" y="1836710"/>
                </a:cubicBezTo>
                <a:cubicBezTo>
                  <a:pt x="2906" y="1820201"/>
                  <a:pt x="41426" y="1915126"/>
                  <a:pt x="82698" y="1968779"/>
                </a:cubicBezTo>
                <a:cubicBezTo>
                  <a:pt x="123969" y="2022432"/>
                  <a:pt x="197570" y="2110478"/>
                  <a:pt x="247783" y="2158628"/>
                </a:cubicBezTo>
                <a:cubicBezTo>
                  <a:pt x="297997" y="2206778"/>
                  <a:pt x="370910" y="2261119"/>
                  <a:pt x="383979" y="2257680"/>
                </a:cubicBezTo>
                <a:cubicBezTo>
                  <a:pt x="397049" y="2254240"/>
                  <a:pt x="356465" y="2190957"/>
                  <a:pt x="326199" y="2137992"/>
                </a:cubicBezTo>
                <a:cubicBezTo>
                  <a:pt x="295934" y="2085027"/>
                  <a:pt x="248472" y="2060264"/>
                  <a:pt x="202385" y="1939889"/>
                </a:cubicBezTo>
                <a:cubicBezTo>
                  <a:pt x="156298" y="1819514"/>
                  <a:pt x="71692" y="1520983"/>
                  <a:pt x="49681" y="1415741"/>
                </a:cubicBezTo>
                <a:cubicBezTo>
                  <a:pt x="27669" y="1310499"/>
                  <a:pt x="66877" y="1311187"/>
                  <a:pt x="70316" y="1308435"/>
                </a:cubicBezTo>
                <a:cubicBezTo>
                  <a:pt x="69697" y="1311624"/>
                  <a:pt x="52266" y="1341349"/>
                  <a:pt x="70316" y="1399232"/>
                </a:cubicBezTo>
                <a:cubicBezTo>
                  <a:pt x="90264" y="1463203"/>
                  <a:pt x="143229" y="1601463"/>
                  <a:pt x="190003" y="1692260"/>
                </a:cubicBezTo>
                <a:cubicBezTo>
                  <a:pt x="236778" y="1783057"/>
                  <a:pt x="299373" y="1878670"/>
                  <a:pt x="350962" y="1944016"/>
                </a:cubicBezTo>
                <a:cubicBezTo>
                  <a:pt x="402552" y="2009363"/>
                  <a:pt x="485095" y="2080212"/>
                  <a:pt x="499540" y="2084339"/>
                </a:cubicBezTo>
                <a:cubicBezTo>
                  <a:pt x="513985" y="2088466"/>
                  <a:pt x="460332" y="2014178"/>
                  <a:pt x="437632" y="1968779"/>
                </a:cubicBezTo>
                <a:cubicBezTo>
                  <a:pt x="414933" y="1923381"/>
                  <a:pt x="387419" y="1876606"/>
                  <a:pt x="363344" y="1811947"/>
                </a:cubicBezTo>
                <a:cubicBezTo>
                  <a:pt x="339269" y="1747288"/>
                  <a:pt x="309691" y="1673000"/>
                  <a:pt x="293182" y="1580827"/>
                </a:cubicBezTo>
                <a:cubicBezTo>
                  <a:pt x="276673" y="1488654"/>
                  <a:pt x="266356" y="1349019"/>
                  <a:pt x="264292" y="1258909"/>
                </a:cubicBezTo>
                <a:cubicBezTo>
                  <a:pt x="262229" y="1168800"/>
                  <a:pt x="266356" y="1094511"/>
                  <a:pt x="280801" y="1040170"/>
                </a:cubicBezTo>
                <a:cubicBezTo>
                  <a:pt x="295246" y="985830"/>
                  <a:pt x="343396" y="936304"/>
                  <a:pt x="350962" y="932864"/>
                </a:cubicBezTo>
                <a:cubicBezTo>
                  <a:pt x="358529" y="929425"/>
                  <a:pt x="329639" y="976199"/>
                  <a:pt x="326199" y="1019534"/>
                </a:cubicBezTo>
                <a:cubicBezTo>
                  <a:pt x="322760" y="1062869"/>
                  <a:pt x="321384" y="1130280"/>
                  <a:pt x="330327" y="1192875"/>
                </a:cubicBezTo>
                <a:cubicBezTo>
                  <a:pt x="339269" y="1255470"/>
                  <a:pt x="354402" y="1308435"/>
                  <a:pt x="379852" y="1395105"/>
                </a:cubicBezTo>
                <a:cubicBezTo>
                  <a:pt x="405303" y="1481775"/>
                  <a:pt x="446575" y="1633104"/>
                  <a:pt x="483031" y="1712896"/>
                </a:cubicBezTo>
                <a:cubicBezTo>
                  <a:pt x="519488" y="1792687"/>
                  <a:pt x="588961" y="1878670"/>
                  <a:pt x="598591" y="1873855"/>
                </a:cubicBezTo>
                <a:cubicBezTo>
                  <a:pt x="608221" y="1869040"/>
                  <a:pt x="560759" y="1785808"/>
                  <a:pt x="540811" y="1684006"/>
                </a:cubicBezTo>
                <a:cubicBezTo>
                  <a:pt x="520863" y="1582203"/>
                  <a:pt x="480967" y="1403359"/>
                  <a:pt x="478904" y="1263037"/>
                </a:cubicBezTo>
                <a:cubicBezTo>
                  <a:pt x="476841" y="1122714"/>
                  <a:pt x="502291" y="970697"/>
                  <a:pt x="528430" y="842067"/>
                </a:cubicBezTo>
                <a:cubicBezTo>
                  <a:pt x="554568" y="713438"/>
                  <a:pt x="599967" y="569675"/>
                  <a:pt x="635736" y="491259"/>
                </a:cubicBezTo>
                <a:cubicBezTo>
                  <a:pt x="671504" y="412844"/>
                  <a:pt x="737538" y="370884"/>
                  <a:pt x="743041" y="371572"/>
                </a:cubicBezTo>
                <a:cubicBezTo>
                  <a:pt x="748544" y="372260"/>
                  <a:pt x="692140" y="427289"/>
                  <a:pt x="668753" y="495387"/>
                </a:cubicBezTo>
                <a:cubicBezTo>
                  <a:pt x="645366" y="563484"/>
                  <a:pt x="610973" y="664600"/>
                  <a:pt x="602718" y="780160"/>
                </a:cubicBezTo>
                <a:cubicBezTo>
                  <a:pt x="594464" y="895720"/>
                  <a:pt x="606157" y="1061494"/>
                  <a:pt x="619227" y="1188748"/>
                </a:cubicBezTo>
                <a:cubicBezTo>
                  <a:pt x="632296" y="1316002"/>
                  <a:pt x="651556" y="1437753"/>
                  <a:pt x="681134" y="1543683"/>
                </a:cubicBezTo>
                <a:cubicBezTo>
                  <a:pt x="710712" y="1649613"/>
                  <a:pt x="767804" y="1761046"/>
                  <a:pt x="796694" y="1824329"/>
                </a:cubicBezTo>
                <a:cubicBezTo>
                  <a:pt x="821974" y="1879702"/>
                  <a:pt x="851465" y="1946134"/>
                  <a:pt x="854757" y="1933767"/>
                </a:cubicBezTo>
                <a:lnTo>
                  <a:pt x="854475" y="1923380"/>
                </a:lnTo>
                <a:cubicBezTo>
                  <a:pt x="848972" y="1881421"/>
                  <a:pt x="780874" y="1721838"/>
                  <a:pt x="763677" y="1572573"/>
                </a:cubicBezTo>
                <a:cubicBezTo>
                  <a:pt x="746481" y="1423308"/>
                  <a:pt x="727908" y="1206632"/>
                  <a:pt x="751296" y="1027789"/>
                </a:cubicBezTo>
                <a:cubicBezTo>
                  <a:pt x="774683" y="848946"/>
                  <a:pt x="838654" y="653594"/>
                  <a:pt x="904000" y="499514"/>
                </a:cubicBezTo>
                <a:cubicBezTo>
                  <a:pt x="947613" y="396680"/>
                  <a:pt x="1011447" y="291702"/>
                  <a:pt x="1068386" y="208834"/>
                </a:cubicBezTo>
                <a:cubicBezTo>
                  <a:pt x="1053508" y="172353"/>
                  <a:pt x="1039493" y="140298"/>
                  <a:pt x="1027689" y="115690"/>
                </a:cubicBezTo>
                <a:cubicBezTo>
                  <a:pt x="987106" y="31083"/>
                  <a:pt x="928638" y="2193"/>
                  <a:pt x="936892" y="130"/>
                </a:cubicBezTo>
                <a:cubicBezTo>
                  <a:pt x="945146" y="-1934"/>
                  <a:pt x="1013932" y="20078"/>
                  <a:pt x="1077215" y="103308"/>
                </a:cubicBezTo>
                <a:lnTo>
                  <a:pt x="1110295" y="148703"/>
                </a:lnTo>
                <a:lnTo>
                  <a:pt x="1143375" y="103307"/>
                </a:lnTo>
                <a:cubicBezTo>
                  <a:pt x="1206658" y="20077"/>
                  <a:pt x="1275444" y="-1935"/>
                  <a:pt x="1283698" y="129"/>
                </a:cubicBezTo>
                <a:close/>
              </a:path>
            </a:pathLst>
          </a:custGeom>
          <a:solidFill>
            <a:srgbClr val="4F81BD"/>
          </a:solidFill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>
          <a:xfrm rot="3892753" flipH="1">
            <a:off x="3046795" y="370320"/>
            <a:ext cx="3189168" cy="2634444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7707247" flipH="1" flipV="1">
            <a:off x="3039519" y="3898712"/>
            <a:ext cx="3189168" cy="2634444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9292753" flipH="1">
            <a:off x="4692342" y="2238422"/>
            <a:ext cx="3189168" cy="2634444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20092753" flipH="1">
            <a:off x="1177217" y="2054884"/>
            <a:ext cx="3189168" cy="2634444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pic>
        <p:nvPicPr>
          <p:cNvPr id="7" name="6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4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rot="3474506" flipH="1">
            <a:off x="3654505" y="1027003"/>
            <a:ext cx="1985023" cy="2161384"/>
          </a:xfrm>
          <a:custGeom>
            <a:avLst/>
            <a:gdLst/>
            <a:ahLst/>
            <a:cxnLst/>
            <a:rect l="l" t="t" r="r" b="b"/>
            <a:pathLst>
              <a:path w="1985023" h="2161384">
                <a:moveTo>
                  <a:pt x="313873" y="1597910"/>
                </a:moveTo>
                <a:cubicBezTo>
                  <a:pt x="313563" y="1633217"/>
                  <a:pt x="314971" y="1667555"/>
                  <a:pt x="316739" y="1697745"/>
                </a:cubicBezTo>
                <a:cubicBezTo>
                  <a:pt x="288549" y="1685330"/>
                  <a:pt x="263228" y="1672095"/>
                  <a:pt x="236907" y="1657866"/>
                </a:cubicBezTo>
                <a:cubicBezTo>
                  <a:pt x="233821" y="1633349"/>
                  <a:pt x="231275" y="1608989"/>
                  <a:pt x="230580" y="1588157"/>
                </a:cubicBezTo>
                <a:lnTo>
                  <a:pt x="229833" y="1559461"/>
                </a:lnTo>
                <a:cubicBezTo>
                  <a:pt x="256827" y="1573819"/>
                  <a:pt x="285311" y="1587281"/>
                  <a:pt x="313873" y="1597910"/>
                </a:cubicBezTo>
                <a:close/>
                <a:moveTo>
                  <a:pt x="1908784" y="1806025"/>
                </a:moveTo>
                <a:cubicBezTo>
                  <a:pt x="1908854" y="1803699"/>
                  <a:pt x="1908142" y="1802900"/>
                  <a:pt x="1906753" y="1803357"/>
                </a:cubicBezTo>
                <a:cubicBezTo>
                  <a:pt x="1897033" y="1806558"/>
                  <a:pt x="1854143" y="1871289"/>
                  <a:pt x="1813804" y="1904337"/>
                </a:cubicBezTo>
                <a:cubicBezTo>
                  <a:pt x="1767703" y="1942107"/>
                  <a:pt x="1706605" y="1997373"/>
                  <a:pt x="1632176" y="2032643"/>
                </a:cubicBezTo>
                <a:cubicBezTo>
                  <a:pt x="1557747" y="2067913"/>
                  <a:pt x="1443882" y="2101240"/>
                  <a:pt x="1367232" y="2115959"/>
                </a:cubicBezTo>
                <a:cubicBezTo>
                  <a:pt x="1290582" y="2130678"/>
                  <a:pt x="1171996" y="2113460"/>
                  <a:pt x="1172273" y="2120958"/>
                </a:cubicBezTo>
                <a:cubicBezTo>
                  <a:pt x="1172551" y="2128456"/>
                  <a:pt x="1296969" y="2159561"/>
                  <a:pt x="1368898" y="2160950"/>
                </a:cubicBezTo>
                <a:cubicBezTo>
                  <a:pt x="1440828" y="2162338"/>
                  <a:pt x="1531920" y="2161783"/>
                  <a:pt x="1605515" y="2137621"/>
                </a:cubicBezTo>
                <a:cubicBezTo>
                  <a:pt x="1679110" y="2113459"/>
                  <a:pt x="1759927" y="2071246"/>
                  <a:pt x="1810471" y="2015980"/>
                </a:cubicBezTo>
                <a:cubicBezTo>
                  <a:pt x="1861016" y="1960714"/>
                  <a:pt x="1908229" y="1824632"/>
                  <a:pt x="1908784" y="1806025"/>
                </a:cubicBezTo>
                <a:close/>
                <a:moveTo>
                  <a:pt x="815636" y="13238"/>
                </a:moveTo>
                <a:cubicBezTo>
                  <a:pt x="798899" y="5749"/>
                  <a:pt x="657983" y="-10763"/>
                  <a:pt x="587297" y="10348"/>
                </a:cubicBezTo>
                <a:cubicBezTo>
                  <a:pt x="516611" y="31458"/>
                  <a:pt x="444513" y="85009"/>
                  <a:pt x="391519" y="139901"/>
                </a:cubicBezTo>
                <a:cubicBezTo>
                  <a:pt x="338525" y="194793"/>
                  <a:pt x="298957" y="275326"/>
                  <a:pt x="269334" y="339701"/>
                </a:cubicBezTo>
                <a:cubicBezTo>
                  <a:pt x="239710" y="404076"/>
                  <a:pt x="213919" y="527740"/>
                  <a:pt x="220448" y="531202"/>
                </a:cubicBezTo>
                <a:cubicBezTo>
                  <a:pt x="226978" y="534665"/>
                  <a:pt x="262579" y="422129"/>
                  <a:pt x="308512" y="360478"/>
                </a:cubicBezTo>
                <a:cubicBezTo>
                  <a:pt x="354443" y="298826"/>
                  <a:pt x="432838" y="212159"/>
                  <a:pt x="496039" y="161293"/>
                </a:cubicBezTo>
                <a:cubicBezTo>
                  <a:pt x="559240" y="110427"/>
                  <a:pt x="634454" y="79960"/>
                  <a:pt x="687720" y="55284"/>
                </a:cubicBezTo>
                <a:cubicBezTo>
                  <a:pt x="734328" y="33692"/>
                  <a:pt x="810122" y="23429"/>
                  <a:pt x="817130" y="16183"/>
                </a:cubicBezTo>
                <a:cubicBezTo>
                  <a:pt x="818131" y="15148"/>
                  <a:pt x="817728" y="14174"/>
                  <a:pt x="815636" y="13238"/>
                </a:cubicBezTo>
                <a:close/>
                <a:moveTo>
                  <a:pt x="1324467" y="190115"/>
                </a:moveTo>
                <a:cubicBezTo>
                  <a:pt x="1308627" y="166954"/>
                  <a:pt x="1156792" y="82559"/>
                  <a:pt x="1056467" y="73225"/>
                </a:cubicBezTo>
                <a:cubicBezTo>
                  <a:pt x="956141" y="63890"/>
                  <a:pt x="831250" y="84608"/>
                  <a:pt x="722517" y="134111"/>
                </a:cubicBezTo>
                <a:cubicBezTo>
                  <a:pt x="613785" y="183613"/>
                  <a:pt x="491496" y="272445"/>
                  <a:pt x="404070" y="370241"/>
                </a:cubicBezTo>
                <a:cubicBezTo>
                  <a:pt x="316645" y="468038"/>
                  <a:pt x="243867" y="563196"/>
                  <a:pt x="197966" y="720890"/>
                </a:cubicBezTo>
                <a:cubicBezTo>
                  <a:pt x="152065" y="878585"/>
                  <a:pt x="129207" y="1142543"/>
                  <a:pt x="128664" y="1316407"/>
                </a:cubicBezTo>
                <a:cubicBezTo>
                  <a:pt x="128468" y="1379088"/>
                  <a:pt x="134384" y="1444646"/>
                  <a:pt x="144064" y="1506354"/>
                </a:cubicBezTo>
                <a:cubicBezTo>
                  <a:pt x="98676" y="1486639"/>
                  <a:pt x="55790" y="1464017"/>
                  <a:pt x="54517" y="1463494"/>
                </a:cubicBezTo>
                <a:lnTo>
                  <a:pt x="59176" y="1466096"/>
                </a:lnTo>
                <a:cubicBezTo>
                  <a:pt x="70450" y="1472297"/>
                  <a:pt x="102687" y="1491680"/>
                  <a:pt x="145331" y="1515319"/>
                </a:cubicBezTo>
                <a:cubicBezTo>
                  <a:pt x="149285" y="1550565"/>
                  <a:pt x="155146" y="1584347"/>
                  <a:pt x="161782" y="1615482"/>
                </a:cubicBezTo>
                <a:cubicBezTo>
                  <a:pt x="111810" y="1583900"/>
                  <a:pt x="59459" y="1546670"/>
                  <a:pt x="37514" y="1541080"/>
                </a:cubicBezTo>
                <a:cubicBezTo>
                  <a:pt x="8075" y="1533582"/>
                  <a:pt x="-28028" y="1546635"/>
                  <a:pt x="34181" y="1599402"/>
                </a:cubicBezTo>
                <a:cubicBezTo>
                  <a:pt x="64513" y="1625130"/>
                  <a:pt x="117755" y="1669014"/>
                  <a:pt x="182884" y="1715972"/>
                </a:cubicBezTo>
                <a:cubicBezTo>
                  <a:pt x="187274" y="1734868"/>
                  <a:pt x="191356" y="1751111"/>
                  <a:pt x="194705" y="1764072"/>
                </a:cubicBezTo>
                <a:cubicBezTo>
                  <a:pt x="214807" y="1841868"/>
                  <a:pt x="241868" y="1815454"/>
                  <a:pt x="247848" y="1786135"/>
                </a:cubicBezTo>
                <a:lnTo>
                  <a:pt x="247952" y="1760051"/>
                </a:lnTo>
                <a:cubicBezTo>
                  <a:pt x="299893" y="1796031"/>
                  <a:pt x="356961" y="1830257"/>
                  <a:pt x="414101" y="1857680"/>
                </a:cubicBezTo>
                <a:cubicBezTo>
                  <a:pt x="573234" y="1934053"/>
                  <a:pt x="824569" y="2029866"/>
                  <a:pt x="988979" y="2057638"/>
                </a:cubicBezTo>
                <a:cubicBezTo>
                  <a:pt x="1153388" y="2085410"/>
                  <a:pt x="1272530" y="2060970"/>
                  <a:pt x="1400558" y="2024312"/>
                </a:cubicBezTo>
                <a:cubicBezTo>
                  <a:pt x="1528587" y="1987653"/>
                  <a:pt x="1663836" y="1915168"/>
                  <a:pt x="1757149" y="1837684"/>
                </a:cubicBezTo>
                <a:cubicBezTo>
                  <a:pt x="1850463" y="1760201"/>
                  <a:pt x="1924614" y="1655223"/>
                  <a:pt x="1960440" y="1559410"/>
                </a:cubicBezTo>
                <a:cubicBezTo>
                  <a:pt x="1996266" y="1463597"/>
                  <a:pt x="1986268" y="1287523"/>
                  <a:pt x="1972104" y="1262806"/>
                </a:cubicBezTo>
                <a:cubicBezTo>
                  <a:pt x="1970334" y="1259716"/>
                  <a:pt x="1968320" y="1258753"/>
                  <a:pt x="1966049" y="1259553"/>
                </a:cubicBezTo>
                <a:cubicBezTo>
                  <a:pt x="1950151" y="1265153"/>
                  <a:pt x="1921628" y="1357161"/>
                  <a:pt x="1875458" y="1411108"/>
                </a:cubicBezTo>
                <a:cubicBezTo>
                  <a:pt x="1822691" y="1472761"/>
                  <a:pt x="1732155" y="1575795"/>
                  <a:pt x="1655504" y="1632728"/>
                </a:cubicBezTo>
                <a:cubicBezTo>
                  <a:pt x="1578854" y="1689660"/>
                  <a:pt x="1489706" y="1723264"/>
                  <a:pt x="1415555" y="1752702"/>
                </a:cubicBezTo>
                <a:cubicBezTo>
                  <a:pt x="1341404" y="1782140"/>
                  <a:pt x="1283361" y="1796582"/>
                  <a:pt x="1210598" y="1809357"/>
                </a:cubicBezTo>
                <a:cubicBezTo>
                  <a:pt x="1137836" y="1822132"/>
                  <a:pt x="1068962" y="1830741"/>
                  <a:pt x="978981" y="1829353"/>
                </a:cubicBezTo>
                <a:cubicBezTo>
                  <a:pt x="889000" y="1827964"/>
                  <a:pt x="767915" y="1817689"/>
                  <a:pt x="670713" y="1801026"/>
                </a:cubicBezTo>
                <a:cubicBezTo>
                  <a:pt x="573511" y="1784362"/>
                  <a:pt x="472422" y="1755480"/>
                  <a:pt x="395771" y="1729374"/>
                </a:cubicBezTo>
                <a:cubicBezTo>
                  <a:pt x="369197" y="1720324"/>
                  <a:pt x="345994" y="1711106"/>
                  <a:pt x="324670" y="1701303"/>
                </a:cubicBezTo>
                <a:cubicBezTo>
                  <a:pt x="325375" y="1682784"/>
                  <a:pt x="326767" y="1664366"/>
                  <a:pt x="329003" y="1648535"/>
                </a:cubicBezTo>
                <a:lnTo>
                  <a:pt x="335569" y="1606891"/>
                </a:lnTo>
                <a:lnTo>
                  <a:pt x="365777" y="1619397"/>
                </a:lnTo>
                <a:cubicBezTo>
                  <a:pt x="489640" y="1662166"/>
                  <a:pt x="668491" y="1708823"/>
                  <a:pt x="804018" y="1721042"/>
                </a:cubicBezTo>
                <a:cubicBezTo>
                  <a:pt x="939545" y="1733262"/>
                  <a:pt x="1060353" y="1726319"/>
                  <a:pt x="1178938" y="1692715"/>
                </a:cubicBezTo>
                <a:cubicBezTo>
                  <a:pt x="1297525" y="1659111"/>
                  <a:pt x="1429441" y="1591070"/>
                  <a:pt x="1515534" y="1519418"/>
                </a:cubicBezTo>
                <a:cubicBezTo>
                  <a:pt x="1601627" y="1447767"/>
                  <a:pt x="1660781" y="1348066"/>
                  <a:pt x="1695496" y="1262806"/>
                </a:cubicBezTo>
                <a:cubicBezTo>
                  <a:pt x="1730211" y="1177546"/>
                  <a:pt x="1732710" y="1030078"/>
                  <a:pt x="1723823" y="1007860"/>
                </a:cubicBezTo>
                <a:cubicBezTo>
                  <a:pt x="1722712" y="1005082"/>
                  <a:pt x="1721402" y="1003924"/>
                  <a:pt x="1719859" y="1004145"/>
                </a:cubicBezTo>
                <a:cubicBezTo>
                  <a:pt x="1709061" y="1005690"/>
                  <a:pt x="1686887" y="1074825"/>
                  <a:pt x="1642174" y="1129501"/>
                </a:cubicBezTo>
                <a:cubicBezTo>
                  <a:pt x="1591073" y="1191988"/>
                  <a:pt x="1489984" y="1312240"/>
                  <a:pt x="1417221" y="1382781"/>
                </a:cubicBezTo>
                <a:cubicBezTo>
                  <a:pt x="1344459" y="1453321"/>
                  <a:pt x="1276140" y="1511920"/>
                  <a:pt x="1205600" y="1552745"/>
                </a:cubicBezTo>
                <a:cubicBezTo>
                  <a:pt x="1135059" y="1593569"/>
                  <a:pt x="1071462" y="1614676"/>
                  <a:pt x="993978" y="1627729"/>
                </a:cubicBezTo>
                <a:cubicBezTo>
                  <a:pt x="916494" y="1640781"/>
                  <a:pt x="830679" y="1636894"/>
                  <a:pt x="740698" y="1631062"/>
                </a:cubicBezTo>
                <a:cubicBezTo>
                  <a:pt x="650717" y="1625229"/>
                  <a:pt x="544351" y="1609955"/>
                  <a:pt x="454092" y="1592736"/>
                </a:cubicBezTo>
                <a:cubicBezTo>
                  <a:pt x="417339" y="1585725"/>
                  <a:pt x="379157" y="1577148"/>
                  <a:pt x="342516" y="1567394"/>
                </a:cubicBezTo>
                <a:cubicBezTo>
                  <a:pt x="352332" y="1512723"/>
                  <a:pt x="365556" y="1451211"/>
                  <a:pt x="380743" y="1394599"/>
                </a:cubicBezTo>
                <a:cubicBezTo>
                  <a:pt x="404193" y="1307181"/>
                  <a:pt x="436277" y="1206314"/>
                  <a:pt x="469705" y="1124027"/>
                </a:cubicBezTo>
                <a:cubicBezTo>
                  <a:pt x="503132" y="1041739"/>
                  <a:pt x="536497" y="963980"/>
                  <a:pt x="581309" y="900875"/>
                </a:cubicBezTo>
                <a:cubicBezTo>
                  <a:pt x="626120" y="837769"/>
                  <a:pt x="672116" y="790432"/>
                  <a:pt x="738575" y="745396"/>
                </a:cubicBezTo>
                <a:cubicBezTo>
                  <a:pt x="805034" y="700361"/>
                  <a:pt x="886299" y="664920"/>
                  <a:pt x="980060" y="630662"/>
                </a:cubicBezTo>
                <a:cubicBezTo>
                  <a:pt x="1073820" y="596403"/>
                  <a:pt x="1223812" y="558351"/>
                  <a:pt x="1301139" y="539846"/>
                </a:cubicBezTo>
                <a:cubicBezTo>
                  <a:pt x="1368800" y="523654"/>
                  <a:pt x="1439613" y="533649"/>
                  <a:pt x="1445616" y="524736"/>
                </a:cubicBezTo>
                <a:cubicBezTo>
                  <a:pt x="1446473" y="523463"/>
                  <a:pt x="1446008" y="521804"/>
                  <a:pt x="1444022" y="519628"/>
                </a:cubicBezTo>
                <a:cubicBezTo>
                  <a:pt x="1428134" y="502217"/>
                  <a:pt x="1296302" y="441174"/>
                  <a:pt x="1205811" y="435382"/>
                </a:cubicBezTo>
                <a:cubicBezTo>
                  <a:pt x="1115320" y="429590"/>
                  <a:pt x="1001541" y="439273"/>
                  <a:pt x="901077" y="484875"/>
                </a:cubicBezTo>
                <a:cubicBezTo>
                  <a:pt x="800613" y="530477"/>
                  <a:pt x="683693" y="618259"/>
                  <a:pt x="603028" y="708994"/>
                </a:cubicBezTo>
                <a:cubicBezTo>
                  <a:pt x="522362" y="799728"/>
                  <a:pt x="464383" y="903870"/>
                  <a:pt x="417081" y="1029282"/>
                </a:cubicBezTo>
                <a:cubicBezTo>
                  <a:pt x="369780" y="1154695"/>
                  <a:pt x="334429" y="1333295"/>
                  <a:pt x="319219" y="1461470"/>
                </a:cubicBezTo>
                <a:lnTo>
                  <a:pt x="313454" y="1560609"/>
                </a:lnTo>
                <a:cubicBezTo>
                  <a:pt x="283293" y="1552796"/>
                  <a:pt x="254650" y="1544733"/>
                  <a:pt x="229245" y="1536870"/>
                </a:cubicBezTo>
                <a:cubicBezTo>
                  <a:pt x="227428" y="1490798"/>
                  <a:pt x="227428" y="1445783"/>
                  <a:pt x="234569" y="1387699"/>
                </a:cubicBezTo>
                <a:cubicBezTo>
                  <a:pt x="244302" y="1308535"/>
                  <a:pt x="262056" y="1206509"/>
                  <a:pt x="288977" y="1113173"/>
                </a:cubicBezTo>
                <a:cubicBezTo>
                  <a:pt x="315898" y="1019837"/>
                  <a:pt x="358729" y="908063"/>
                  <a:pt x="396096" y="827682"/>
                </a:cubicBezTo>
                <a:cubicBezTo>
                  <a:pt x="433464" y="747301"/>
                  <a:pt x="470643" y="689924"/>
                  <a:pt x="513183" y="630886"/>
                </a:cubicBezTo>
                <a:cubicBezTo>
                  <a:pt x="555723" y="571848"/>
                  <a:pt x="593427" y="526576"/>
                  <a:pt x="651338" y="473455"/>
                </a:cubicBezTo>
                <a:cubicBezTo>
                  <a:pt x="709249" y="420334"/>
                  <a:pt x="777287" y="355702"/>
                  <a:pt x="860649" y="312158"/>
                </a:cubicBezTo>
                <a:cubicBezTo>
                  <a:pt x="944011" y="268615"/>
                  <a:pt x="1074208" y="232535"/>
                  <a:pt x="1151511" y="212195"/>
                </a:cubicBezTo>
                <a:cubicBezTo>
                  <a:pt x="1219151" y="194397"/>
                  <a:pt x="1312968" y="208574"/>
                  <a:pt x="1324754" y="196879"/>
                </a:cubicBezTo>
                <a:cubicBezTo>
                  <a:pt x="1326438" y="195209"/>
                  <a:pt x="1326447" y="193011"/>
                  <a:pt x="1324467" y="190115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bg2">
                  <a:lumMod val="75000"/>
                </a:schemeClr>
              </a:gs>
              <a:gs pos="58000">
                <a:schemeClr val="bg2">
                  <a:lumMod val="60000"/>
                  <a:lumOff val="40000"/>
                </a:schemeClr>
              </a:gs>
              <a:gs pos="71001">
                <a:schemeClr val="bg2">
                  <a:lumMod val="60000"/>
                  <a:lumOff val="4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125494" flipH="1" flipV="1">
            <a:off x="3677719" y="3721857"/>
            <a:ext cx="1985023" cy="2161384"/>
          </a:xfrm>
          <a:custGeom>
            <a:avLst/>
            <a:gdLst/>
            <a:ahLst/>
            <a:cxnLst/>
            <a:rect l="l" t="t" r="r" b="b"/>
            <a:pathLst>
              <a:path w="1985023" h="2161384">
                <a:moveTo>
                  <a:pt x="313873" y="1597910"/>
                </a:moveTo>
                <a:cubicBezTo>
                  <a:pt x="313563" y="1633217"/>
                  <a:pt x="314971" y="1667555"/>
                  <a:pt x="316739" y="1697745"/>
                </a:cubicBezTo>
                <a:cubicBezTo>
                  <a:pt x="288549" y="1685330"/>
                  <a:pt x="263228" y="1672095"/>
                  <a:pt x="236907" y="1657866"/>
                </a:cubicBezTo>
                <a:cubicBezTo>
                  <a:pt x="233821" y="1633349"/>
                  <a:pt x="231275" y="1608989"/>
                  <a:pt x="230580" y="1588157"/>
                </a:cubicBezTo>
                <a:lnTo>
                  <a:pt x="229833" y="1559461"/>
                </a:lnTo>
                <a:cubicBezTo>
                  <a:pt x="256827" y="1573819"/>
                  <a:pt x="285311" y="1587281"/>
                  <a:pt x="313873" y="1597910"/>
                </a:cubicBezTo>
                <a:close/>
                <a:moveTo>
                  <a:pt x="1908784" y="1806025"/>
                </a:moveTo>
                <a:cubicBezTo>
                  <a:pt x="1908854" y="1803699"/>
                  <a:pt x="1908142" y="1802900"/>
                  <a:pt x="1906753" y="1803357"/>
                </a:cubicBezTo>
                <a:cubicBezTo>
                  <a:pt x="1897033" y="1806558"/>
                  <a:pt x="1854143" y="1871289"/>
                  <a:pt x="1813804" y="1904337"/>
                </a:cubicBezTo>
                <a:cubicBezTo>
                  <a:pt x="1767703" y="1942107"/>
                  <a:pt x="1706605" y="1997373"/>
                  <a:pt x="1632176" y="2032643"/>
                </a:cubicBezTo>
                <a:cubicBezTo>
                  <a:pt x="1557747" y="2067913"/>
                  <a:pt x="1443882" y="2101240"/>
                  <a:pt x="1367232" y="2115959"/>
                </a:cubicBezTo>
                <a:cubicBezTo>
                  <a:pt x="1290582" y="2130678"/>
                  <a:pt x="1171996" y="2113460"/>
                  <a:pt x="1172273" y="2120958"/>
                </a:cubicBezTo>
                <a:cubicBezTo>
                  <a:pt x="1172551" y="2128456"/>
                  <a:pt x="1296969" y="2159561"/>
                  <a:pt x="1368898" y="2160950"/>
                </a:cubicBezTo>
                <a:cubicBezTo>
                  <a:pt x="1440828" y="2162338"/>
                  <a:pt x="1531920" y="2161783"/>
                  <a:pt x="1605515" y="2137621"/>
                </a:cubicBezTo>
                <a:cubicBezTo>
                  <a:pt x="1679110" y="2113459"/>
                  <a:pt x="1759927" y="2071246"/>
                  <a:pt x="1810471" y="2015980"/>
                </a:cubicBezTo>
                <a:cubicBezTo>
                  <a:pt x="1861016" y="1960714"/>
                  <a:pt x="1908229" y="1824632"/>
                  <a:pt x="1908784" y="1806025"/>
                </a:cubicBezTo>
                <a:close/>
                <a:moveTo>
                  <a:pt x="815636" y="13238"/>
                </a:moveTo>
                <a:cubicBezTo>
                  <a:pt x="798899" y="5749"/>
                  <a:pt x="657983" y="-10763"/>
                  <a:pt x="587297" y="10348"/>
                </a:cubicBezTo>
                <a:cubicBezTo>
                  <a:pt x="516611" y="31458"/>
                  <a:pt x="444513" y="85009"/>
                  <a:pt x="391519" y="139901"/>
                </a:cubicBezTo>
                <a:cubicBezTo>
                  <a:pt x="338525" y="194793"/>
                  <a:pt x="298957" y="275326"/>
                  <a:pt x="269334" y="339701"/>
                </a:cubicBezTo>
                <a:cubicBezTo>
                  <a:pt x="239710" y="404076"/>
                  <a:pt x="213919" y="527740"/>
                  <a:pt x="220448" y="531202"/>
                </a:cubicBezTo>
                <a:cubicBezTo>
                  <a:pt x="226978" y="534665"/>
                  <a:pt x="262579" y="422129"/>
                  <a:pt x="308512" y="360478"/>
                </a:cubicBezTo>
                <a:cubicBezTo>
                  <a:pt x="354443" y="298826"/>
                  <a:pt x="432838" y="212159"/>
                  <a:pt x="496039" y="161293"/>
                </a:cubicBezTo>
                <a:cubicBezTo>
                  <a:pt x="559240" y="110427"/>
                  <a:pt x="634454" y="79960"/>
                  <a:pt x="687720" y="55284"/>
                </a:cubicBezTo>
                <a:cubicBezTo>
                  <a:pt x="734328" y="33692"/>
                  <a:pt x="810122" y="23429"/>
                  <a:pt x="817130" y="16183"/>
                </a:cubicBezTo>
                <a:cubicBezTo>
                  <a:pt x="818131" y="15148"/>
                  <a:pt x="817728" y="14174"/>
                  <a:pt x="815636" y="13238"/>
                </a:cubicBezTo>
                <a:close/>
                <a:moveTo>
                  <a:pt x="1324467" y="190115"/>
                </a:moveTo>
                <a:cubicBezTo>
                  <a:pt x="1308627" y="166954"/>
                  <a:pt x="1156792" y="82559"/>
                  <a:pt x="1056467" y="73225"/>
                </a:cubicBezTo>
                <a:cubicBezTo>
                  <a:pt x="956141" y="63890"/>
                  <a:pt x="831250" y="84608"/>
                  <a:pt x="722517" y="134111"/>
                </a:cubicBezTo>
                <a:cubicBezTo>
                  <a:pt x="613785" y="183613"/>
                  <a:pt x="491496" y="272445"/>
                  <a:pt x="404070" y="370241"/>
                </a:cubicBezTo>
                <a:cubicBezTo>
                  <a:pt x="316645" y="468038"/>
                  <a:pt x="243867" y="563196"/>
                  <a:pt x="197966" y="720890"/>
                </a:cubicBezTo>
                <a:cubicBezTo>
                  <a:pt x="152065" y="878585"/>
                  <a:pt x="129207" y="1142543"/>
                  <a:pt x="128664" y="1316407"/>
                </a:cubicBezTo>
                <a:cubicBezTo>
                  <a:pt x="128468" y="1379088"/>
                  <a:pt x="134384" y="1444646"/>
                  <a:pt x="144064" y="1506354"/>
                </a:cubicBezTo>
                <a:cubicBezTo>
                  <a:pt x="98676" y="1486639"/>
                  <a:pt x="55790" y="1464017"/>
                  <a:pt x="54517" y="1463494"/>
                </a:cubicBezTo>
                <a:lnTo>
                  <a:pt x="59176" y="1466096"/>
                </a:lnTo>
                <a:cubicBezTo>
                  <a:pt x="70450" y="1472297"/>
                  <a:pt x="102687" y="1491680"/>
                  <a:pt x="145331" y="1515319"/>
                </a:cubicBezTo>
                <a:cubicBezTo>
                  <a:pt x="149285" y="1550565"/>
                  <a:pt x="155146" y="1584347"/>
                  <a:pt x="161782" y="1615482"/>
                </a:cubicBezTo>
                <a:cubicBezTo>
                  <a:pt x="111810" y="1583900"/>
                  <a:pt x="59459" y="1546670"/>
                  <a:pt x="37514" y="1541080"/>
                </a:cubicBezTo>
                <a:cubicBezTo>
                  <a:pt x="8075" y="1533582"/>
                  <a:pt x="-28028" y="1546635"/>
                  <a:pt x="34181" y="1599402"/>
                </a:cubicBezTo>
                <a:cubicBezTo>
                  <a:pt x="64513" y="1625130"/>
                  <a:pt x="117755" y="1669014"/>
                  <a:pt x="182884" y="1715972"/>
                </a:cubicBezTo>
                <a:cubicBezTo>
                  <a:pt x="187274" y="1734868"/>
                  <a:pt x="191356" y="1751111"/>
                  <a:pt x="194705" y="1764072"/>
                </a:cubicBezTo>
                <a:cubicBezTo>
                  <a:pt x="214807" y="1841868"/>
                  <a:pt x="241868" y="1815454"/>
                  <a:pt x="247848" y="1786135"/>
                </a:cubicBezTo>
                <a:lnTo>
                  <a:pt x="247952" y="1760051"/>
                </a:lnTo>
                <a:cubicBezTo>
                  <a:pt x="299893" y="1796031"/>
                  <a:pt x="356961" y="1830257"/>
                  <a:pt x="414101" y="1857680"/>
                </a:cubicBezTo>
                <a:cubicBezTo>
                  <a:pt x="573234" y="1934053"/>
                  <a:pt x="824569" y="2029866"/>
                  <a:pt x="988979" y="2057638"/>
                </a:cubicBezTo>
                <a:cubicBezTo>
                  <a:pt x="1153388" y="2085410"/>
                  <a:pt x="1272530" y="2060970"/>
                  <a:pt x="1400558" y="2024312"/>
                </a:cubicBezTo>
                <a:cubicBezTo>
                  <a:pt x="1528587" y="1987653"/>
                  <a:pt x="1663836" y="1915168"/>
                  <a:pt x="1757149" y="1837684"/>
                </a:cubicBezTo>
                <a:cubicBezTo>
                  <a:pt x="1850463" y="1760201"/>
                  <a:pt x="1924614" y="1655223"/>
                  <a:pt x="1960440" y="1559410"/>
                </a:cubicBezTo>
                <a:cubicBezTo>
                  <a:pt x="1996266" y="1463597"/>
                  <a:pt x="1986268" y="1287523"/>
                  <a:pt x="1972104" y="1262806"/>
                </a:cubicBezTo>
                <a:cubicBezTo>
                  <a:pt x="1970334" y="1259716"/>
                  <a:pt x="1968320" y="1258753"/>
                  <a:pt x="1966049" y="1259553"/>
                </a:cubicBezTo>
                <a:cubicBezTo>
                  <a:pt x="1950151" y="1265153"/>
                  <a:pt x="1921628" y="1357161"/>
                  <a:pt x="1875458" y="1411108"/>
                </a:cubicBezTo>
                <a:cubicBezTo>
                  <a:pt x="1822691" y="1472761"/>
                  <a:pt x="1732155" y="1575795"/>
                  <a:pt x="1655504" y="1632728"/>
                </a:cubicBezTo>
                <a:cubicBezTo>
                  <a:pt x="1578854" y="1689660"/>
                  <a:pt x="1489706" y="1723264"/>
                  <a:pt x="1415555" y="1752702"/>
                </a:cubicBezTo>
                <a:cubicBezTo>
                  <a:pt x="1341404" y="1782140"/>
                  <a:pt x="1283361" y="1796582"/>
                  <a:pt x="1210598" y="1809357"/>
                </a:cubicBezTo>
                <a:cubicBezTo>
                  <a:pt x="1137836" y="1822132"/>
                  <a:pt x="1068962" y="1830741"/>
                  <a:pt x="978981" y="1829353"/>
                </a:cubicBezTo>
                <a:cubicBezTo>
                  <a:pt x="889000" y="1827964"/>
                  <a:pt x="767915" y="1817689"/>
                  <a:pt x="670713" y="1801026"/>
                </a:cubicBezTo>
                <a:cubicBezTo>
                  <a:pt x="573511" y="1784362"/>
                  <a:pt x="472422" y="1755480"/>
                  <a:pt x="395771" y="1729374"/>
                </a:cubicBezTo>
                <a:cubicBezTo>
                  <a:pt x="369197" y="1720324"/>
                  <a:pt x="345994" y="1711106"/>
                  <a:pt x="324670" y="1701303"/>
                </a:cubicBezTo>
                <a:cubicBezTo>
                  <a:pt x="325375" y="1682784"/>
                  <a:pt x="326767" y="1664366"/>
                  <a:pt x="329003" y="1648535"/>
                </a:cubicBezTo>
                <a:lnTo>
                  <a:pt x="335569" y="1606891"/>
                </a:lnTo>
                <a:lnTo>
                  <a:pt x="365777" y="1619397"/>
                </a:lnTo>
                <a:cubicBezTo>
                  <a:pt x="489640" y="1662166"/>
                  <a:pt x="668491" y="1708823"/>
                  <a:pt x="804018" y="1721042"/>
                </a:cubicBezTo>
                <a:cubicBezTo>
                  <a:pt x="939545" y="1733262"/>
                  <a:pt x="1060353" y="1726319"/>
                  <a:pt x="1178938" y="1692715"/>
                </a:cubicBezTo>
                <a:cubicBezTo>
                  <a:pt x="1297525" y="1659111"/>
                  <a:pt x="1429441" y="1591070"/>
                  <a:pt x="1515534" y="1519418"/>
                </a:cubicBezTo>
                <a:cubicBezTo>
                  <a:pt x="1601627" y="1447767"/>
                  <a:pt x="1660781" y="1348066"/>
                  <a:pt x="1695496" y="1262806"/>
                </a:cubicBezTo>
                <a:cubicBezTo>
                  <a:pt x="1730211" y="1177546"/>
                  <a:pt x="1732710" y="1030078"/>
                  <a:pt x="1723823" y="1007860"/>
                </a:cubicBezTo>
                <a:cubicBezTo>
                  <a:pt x="1722712" y="1005082"/>
                  <a:pt x="1721402" y="1003924"/>
                  <a:pt x="1719859" y="1004145"/>
                </a:cubicBezTo>
                <a:cubicBezTo>
                  <a:pt x="1709061" y="1005690"/>
                  <a:pt x="1686887" y="1074825"/>
                  <a:pt x="1642174" y="1129501"/>
                </a:cubicBezTo>
                <a:cubicBezTo>
                  <a:pt x="1591073" y="1191988"/>
                  <a:pt x="1489984" y="1312240"/>
                  <a:pt x="1417221" y="1382781"/>
                </a:cubicBezTo>
                <a:cubicBezTo>
                  <a:pt x="1344459" y="1453321"/>
                  <a:pt x="1276140" y="1511920"/>
                  <a:pt x="1205600" y="1552745"/>
                </a:cubicBezTo>
                <a:cubicBezTo>
                  <a:pt x="1135059" y="1593569"/>
                  <a:pt x="1071462" y="1614676"/>
                  <a:pt x="993978" y="1627729"/>
                </a:cubicBezTo>
                <a:cubicBezTo>
                  <a:pt x="916494" y="1640781"/>
                  <a:pt x="830679" y="1636894"/>
                  <a:pt x="740698" y="1631062"/>
                </a:cubicBezTo>
                <a:cubicBezTo>
                  <a:pt x="650717" y="1625229"/>
                  <a:pt x="544351" y="1609955"/>
                  <a:pt x="454092" y="1592736"/>
                </a:cubicBezTo>
                <a:cubicBezTo>
                  <a:pt x="417339" y="1585725"/>
                  <a:pt x="379157" y="1577148"/>
                  <a:pt x="342516" y="1567394"/>
                </a:cubicBezTo>
                <a:cubicBezTo>
                  <a:pt x="352332" y="1512723"/>
                  <a:pt x="365556" y="1451211"/>
                  <a:pt x="380743" y="1394599"/>
                </a:cubicBezTo>
                <a:cubicBezTo>
                  <a:pt x="404193" y="1307181"/>
                  <a:pt x="436277" y="1206314"/>
                  <a:pt x="469705" y="1124027"/>
                </a:cubicBezTo>
                <a:cubicBezTo>
                  <a:pt x="503132" y="1041739"/>
                  <a:pt x="536497" y="963980"/>
                  <a:pt x="581309" y="900875"/>
                </a:cubicBezTo>
                <a:cubicBezTo>
                  <a:pt x="626120" y="837769"/>
                  <a:pt x="672116" y="790432"/>
                  <a:pt x="738575" y="745396"/>
                </a:cubicBezTo>
                <a:cubicBezTo>
                  <a:pt x="805034" y="700361"/>
                  <a:pt x="886299" y="664920"/>
                  <a:pt x="980060" y="630662"/>
                </a:cubicBezTo>
                <a:cubicBezTo>
                  <a:pt x="1073820" y="596403"/>
                  <a:pt x="1223812" y="558351"/>
                  <a:pt x="1301139" y="539846"/>
                </a:cubicBezTo>
                <a:cubicBezTo>
                  <a:pt x="1368800" y="523654"/>
                  <a:pt x="1439613" y="533649"/>
                  <a:pt x="1445616" y="524736"/>
                </a:cubicBezTo>
                <a:cubicBezTo>
                  <a:pt x="1446473" y="523463"/>
                  <a:pt x="1446008" y="521804"/>
                  <a:pt x="1444022" y="519628"/>
                </a:cubicBezTo>
                <a:cubicBezTo>
                  <a:pt x="1428134" y="502217"/>
                  <a:pt x="1296302" y="441174"/>
                  <a:pt x="1205811" y="435382"/>
                </a:cubicBezTo>
                <a:cubicBezTo>
                  <a:pt x="1115320" y="429590"/>
                  <a:pt x="1001541" y="439273"/>
                  <a:pt x="901077" y="484875"/>
                </a:cubicBezTo>
                <a:cubicBezTo>
                  <a:pt x="800613" y="530477"/>
                  <a:pt x="683693" y="618259"/>
                  <a:pt x="603028" y="708994"/>
                </a:cubicBezTo>
                <a:cubicBezTo>
                  <a:pt x="522362" y="799728"/>
                  <a:pt x="464383" y="903870"/>
                  <a:pt x="417081" y="1029282"/>
                </a:cubicBezTo>
                <a:cubicBezTo>
                  <a:pt x="369780" y="1154695"/>
                  <a:pt x="334429" y="1333295"/>
                  <a:pt x="319219" y="1461470"/>
                </a:cubicBezTo>
                <a:lnTo>
                  <a:pt x="313454" y="1560609"/>
                </a:lnTo>
                <a:cubicBezTo>
                  <a:pt x="283293" y="1552796"/>
                  <a:pt x="254650" y="1544733"/>
                  <a:pt x="229245" y="1536870"/>
                </a:cubicBezTo>
                <a:cubicBezTo>
                  <a:pt x="227428" y="1490798"/>
                  <a:pt x="227428" y="1445783"/>
                  <a:pt x="234569" y="1387699"/>
                </a:cubicBezTo>
                <a:cubicBezTo>
                  <a:pt x="244302" y="1308535"/>
                  <a:pt x="262056" y="1206509"/>
                  <a:pt x="288977" y="1113173"/>
                </a:cubicBezTo>
                <a:cubicBezTo>
                  <a:pt x="315898" y="1019837"/>
                  <a:pt x="358729" y="908063"/>
                  <a:pt x="396096" y="827682"/>
                </a:cubicBezTo>
                <a:cubicBezTo>
                  <a:pt x="433464" y="747301"/>
                  <a:pt x="470643" y="689924"/>
                  <a:pt x="513183" y="630886"/>
                </a:cubicBezTo>
                <a:cubicBezTo>
                  <a:pt x="555723" y="571848"/>
                  <a:pt x="593427" y="526576"/>
                  <a:pt x="651338" y="473455"/>
                </a:cubicBezTo>
                <a:cubicBezTo>
                  <a:pt x="709249" y="420334"/>
                  <a:pt x="777287" y="355702"/>
                  <a:pt x="860649" y="312158"/>
                </a:cubicBezTo>
                <a:cubicBezTo>
                  <a:pt x="944011" y="268615"/>
                  <a:pt x="1074208" y="232535"/>
                  <a:pt x="1151511" y="212195"/>
                </a:cubicBezTo>
                <a:cubicBezTo>
                  <a:pt x="1219151" y="194397"/>
                  <a:pt x="1312968" y="208574"/>
                  <a:pt x="1324754" y="196879"/>
                </a:cubicBezTo>
                <a:cubicBezTo>
                  <a:pt x="1326438" y="195209"/>
                  <a:pt x="1326447" y="193011"/>
                  <a:pt x="1324467" y="190115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bg2">
                  <a:lumMod val="75000"/>
                </a:schemeClr>
              </a:gs>
              <a:gs pos="58000">
                <a:schemeClr val="bg2">
                  <a:lumMod val="60000"/>
                  <a:lumOff val="40000"/>
                </a:schemeClr>
              </a:gs>
              <a:gs pos="71001">
                <a:schemeClr val="bg2">
                  <a:lumMod val="60000"/>
                  <a:lumOff val="4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8874506" flipH="1">
            <a:off x="5022198" y="2442003"/>
            <a:ext cx="1985023" cy="2161384"/>
          </a:xfrm>
          <a:custGeom>
            <a:avLst/>
            <a:gdLst/>
            <a:ahLst/>
            <a:cxnLst/>
            <a:rect l="l" t="t" r="r" b="b"/>
            <a:pathLst>
              <a:path w="1985023" h="2161384">
                <a:moveTo>
                  <a:pt x="313873" y="1597910"/>
                </a:moveTo>
                <a:cubicBezTo>
                  <a:pt x="313563" y="1633217"/>
                  <a:pt x="314971" y="1667555"/>
                  <a:pt x="316739" y="1697745"/>
                </a:cubicBezTo>
                <a:cubicBezTo>
                  <a:pt x="288549" y="1685330"/>
                  <a:pt x="263228" y="1672095"/>
                  <a:pt x="236907" y="1657866"/>
                </a:cubicBezTo>
                <a:cubicBezTo>
                  <a:pt x="233821" y="1633349"/>
                  <a:pt x="231275" y="1608989"/>
                  <a:pt x="230580" y="1588157"/>
                </a:cubicBezTo>
                <a:lnTo>
                  <a:pt x="229833" y="1559461"/>
                </a:lnTo>
                <a:cubicBezTo>
                  <a:pt x="256827" y="1573819"/>
                  <a:pt x="285311" y="1587281"/>
                  <a:pt x="313873" y="1597910"/>
                </a:cubicBezTo>
                <a:close/>
                <a:moveTo>
                  <a:pt x="1908784" y="1806025"/>
                </a:moveTo>
                <a:cubicBezTo>
                  <a:pt x="1908854" y="1803699"/>
                  <a:pt x="1908142" y="1802900"/>
                  <a:pt x="1906753" y="1803357"/>
                </a:cubicBezTo>
                <a:cubicBezTo>
                  <a:pt x="1897033" y="1806558"/>
                  <a:pt x="1854143" y="1871289"/>
                  <a:pt x="1813804" y="1904337"/>
                </a:cubicBezTo>
                <a:cubicBezTo>
                  <a:pt x="1767703" y="1942107"/>
                  <a:pt x="1706605" y="1997373"/>
                  <a:pt x="1632176" y="2032643"/>
                </a:cubicBezTo>
                <a:cubicBezTo>
                  <a:pt x="1557747" y="2067913"/>
                  <a:pt x="1443882" y="2101240"/>
                  <a:pt x="1367232" y="2115959"/>
                </a:cubicBezTo>
                <a:cubicBezTo>
                  <a:pt x="1290582" y="2130678"/>
                  <a:pt x="1171996" y="2113460"/>
                  <a:pt x="1172273" y="2120958"/>
                </a:cubicBezTo>
                <a:cubicBezTo>
                  <a:pt x="1172551" y="2128456"/>
                  <a:pt x="1296969" y="2159561"/>
                  <a:pt x="1368898" y="2160950"/>
                </a:cubicBezTo>
                <a:cubicBezTo>
                  <a:pt x="1440828" y="2162338"/>
                  <a:pt x="1531920" y="2161783"/>
                  <a:pt x="1605515" y="2137621"/>
                </a:cubicBezTo>
                <a:cubicBezTo>
                  <a:pt x="1679110" y="2113459"/>
                  <a:pt x="1759927" y="2071246"/>
                  <a:pt x="1810471" y="2015980"/>
                </a:cubicBezTo>
                <a:cubicBezTo>
                  <a:pt x="1861016" y="1960714"/>
                  <a:pt x="1908229" y="1824632"/>
                  <a:pt x="1908784" y="1806025"/>
                </a:cubicBezTo>
                <a:close/>
                <a:moveTo>
                  <a:pt x="815636" y="13238"/>
                </a:moveTo>
                <a:cubicBezTo>
                  <a:pt x="798899" y="5749"/>
                  <a:pt x="657983" y="-10763"/>
                  <a:pt x="587297" y="10348"/>
                </a:cubicBezTo>
                <a:cubicBezTo>
                  <a:pt x="516611" y="31458"/>
                  <a:pt x="444513" y="85009"/>
                  <a:pt x="391519" y="139901"/>
                </a:cubicBezTo>
                <a:cubicBezTo>
                  <a:pt x="338525" y="194793"/>
                  <a:pt x="298957" y="275326"/>
                  <a:pt x="269334" y="339701"/>
                </a:cubicBezTo>
                <a:cubicBezTo>
                  <a:pt x="239710" y="404076"/>
                  <a:pt x="213919" y="527740"/>
                  <a:pt x="220448" y="531202"/>
                </a:cubicBezTo>
                <a:cubicBezTo>
                  <a:pt x="226978" y="534665"/>
                  <a:pt x="262579" y="422129"/>
                  <a:pt x="308512" y="360478"/>
                </a:cubicBezTo>
                <a:cubicBezTo>
                  <a:pt x="354443" y="298826"/>
                  <a:pt x="432838" y="212159"/>
                  <a:pt x="496039" y="161293"/>
                </a:cubicBezTo>
                <a:cubicBezTo>
                  <a:pt x="559240" y="110427"/>
                  <a:pt x="634454" y="79960"/>
                  <a:pt x="687720" y="55284"/>
                </a:cubicBezTo>
                <a:cubicBezTo>
                  <a:pt x="734328" y="33692"/>
                  <a:pt x="810122" y="23429"/>
                  <a:pt x="817130" y="16183"/>
                </a:cubicBezTo>
                <a:cubicBezTo>
                  <a:pt x="818131" y="15148"/>
                  <a:pt x="817728" y="14174"/>
                  <a:pt x="815636" y="13238"/>
                </a:cubicBezTo>
                <a:close/>
                <a:moveTo>
                  <a:pt x="1324467" y="190115"/>
                </a:moveTo>
                <a:cubicBezTo>
                  <a:pt x="1308627" y="166954"/>
                  <a:pt x="1156792" y="82559"/>
                  <a:pt x="1056467" y="73225"/>
                </a:cubicBezTo>
                <a:cubicBezTo>
                  <a:pt x="956141" y="63890"/>
                  <a:pt x="831250" y="84608"/>
                  <a:pt x="722517" y="134111"/>
                </a:cubicBezTo>
                <a:cubicBezTo>
                  <a:pt x="613785" y="183613"/>
                  <a:pt x="491496" y="272445"/>
                  <a:pt x="404070" y="370241"/>
                </a:cubicBezTo>
                <a:cubicBezTo>
                  <a:pt x="316645" y="468038"/>
                  <a:pt x="243867" y="563196"/>
                  <a:pt x="197966" y="720890"/>
                </a:cubicBezTo>
                <a:cubicBezTo>
                  <a:pt x="152065" y="878585"/>
                  <a:pt x="129207" y="1142543"/>
                  <a:pt x="128664" y="1316407"/>
                </a:cubicBezTo>
                <a:cubicBezTo>
                  <a:pt x="128468" y="1379088"/>
                  <a:pt x="134384" y="1444646"/>
                  <a:pt x="144064" y="1506354"/>
                </a:cubicBezTo>
                <a:cubicBezTo>
                  <a:pt x="98676" y="1486639"/>
                  <a:pt x="55790" y="1464017"/>
                  <a:pt x="54517" y="1463494"/>
                </a:cubicBezTo>
                <a:lnTo>
                  <a:pt x="59176" y="1466096"/>
                </a:lnTo>
                <a:cubicBezTo>
                  <a:pt x="70450" y="1472297"/>
                  <a:pt x="102687" y="1491680"/>
                  <a:pt x="145331" y="1515319"/>
                </a:cubicBezTo>
                <a:cubicBezTo>
                  <a:pt x="149285" y="1550565"/>
                  <a:pt x="155146" y="1584347"/>
                  <a:pt x="161782" y="1615482"/>
                </a:cubicBezTo>
                <a:cubicBezTo>
                  <a:pt x="111810" y="1583900"/>
                  <a:pt x="59459" y="1546670"/>
                  <a:pt x="37514" y="1541080"/>
                </a:cubicBezTo>
                <a:cubicBezTo>
                  <a:pt x="8075" y="1533582"/>
                  <a:pt x="-28028" y="1546635"/>
                  <a:pt x="34181" y="1599402"/>
                </a:cubicBezTo>
                <a:cubicBezTo>
                  <a:pt x="64513" y="1625130"/>
                  <a:pt x="117755" y="1669014"/>
                  <a:pt x="182884" y="1715972"/>
                </a:cubicBezTo>
                <a:cubicBezTo>
                  <a:pt x="187274" y="1734868"/>
                  <a:pt x="191356" y="1751111"/>
                  <a:pt x="194705" y="1764072"/>
                </a:cubicBezTo>
                <a:cubicBezTo>
                  <a:pt x="214807" y="1841868"/>
                  <a:pt x="241868" y="1815454"/>
                  <a:pt x="247848" y="1786135"/>
                </a:cubicBezTo>
                <a:lnTo>
                  <a:pt x="247952" y="1760051"/>
                </a:lnTo>
                <a:cubicBezTo>
                  <a:pt x="299893" y="1796031"/>
                  <a:pt x="356961" y="1830257"/>
                  <a:pt x="414101" y="1857680"/>
                </a:cubicBezTo>
                <a:cubicBezTo>
                  <a:pt x="573234" y="1934053"/>
                  <a:pt x="824569" y="2029866"/>
                  <a:pt x="988979" y="2057638"/>
                </a:cubicBezTo>
                <a:cubicBezTo>
                  <a:pt x="1153388" y="2085410"/>
                  <a:pt x="1272530" y="2060970"/>
                  <a:pt x="1400558" y="2024312"/>
                </a:cubicBezTo>
                <a:cubicBezTo>
                  <a:pt x="1528587" y="1987653"/>
                  <a:pt x="1663836" y="1915168"/>
                  <a:pt x="1757149" y="1837684"/>
                </a:cubicBezTo>
                <a:cubicBezTo>
                  <a:pt x="1850463" y="1760201"/>
                  <a:pt x="1924614" y="1655223"/>
                  <a:pt x="1960440" y="1559410"/>
                </a:cubicBezTo>
                <a:cubicBezTo>
                  <a:pt x="1996266" y="1463597"/>
                  <a:pt x="1986268" y="1287523"/>
                  <a:pt x="1972104" y="1262806"/>
                </a:cubicBezTo>
                <a:cubicBezTo>
                  <a:pt x="1970334" y="1259716"/>
                  <a:pt x="1968320" y="1258753"/>
                  <a:pt x="1966049" y="1259553"/>
                </a:cubicBezTo>
                <a:cubicBezTo>
                  <a:pt x="1950151" y="1265153"/>
                  <a:pt x="1921628" y="1357161"/>
                  <a:pt x="1875458" y="1411108"/>
                </a:cubicBezTo>
                <a:cubicBezTo>
                  <a:pt x="1822691" y="1472761"/>
                  <a:pt x="1732155" y="1575795"/>
                  <a:pt x="1655504" y="1632728"/>
                </a:cubicBezTo>
                <a:cubicBezTo>
                  <a:pt x="1578854" y="1689660"/>
                  <a:pt x="1489706" y="1723264"/>
                  <a:pt x="1415555" y="1752702"/>
                </a:cubicBezTo>
                <a:cubicBezTo>
                  <a:pt x="1341404" y="1782140"/>
                  <a:pt x="1283361" y="1796582"/>
                  <a:pt x="1210598" y="1809357"/>
                </a:cubicBezTo>
                <a:cubicBezTo>
                  <a:pt x="1137836" y="1822132"/>
                  <a:pt x="1068962" y="1830741"/>
                  <a:pt x="978981" y="1829353"/>
                </a:cubicBezTo>
                <a:cubicBezTo>
                  <a:pt x="889000" y="1827964"/>
                  <a:pt x="767915" y="1817689"/>
                  <a:pt x="670713" y="1801026"/>
                </a:cubicBezTo>
                <a:cubicBezTo>
                  <a:pt x="573511" y="1784362"/>
                  <a:pt x="472422" y="1755480"/>
                  <a:pt x="395771" y="1729374"/>
                </a:cubicBezTo>
                <a:cubicBezTo>
                  <a:pt x="369197" y="1720324"/>
                  <a:pt x="345994" y="1711106"/>
                  <a:pt x="324670" y="1701303"/>
                </a:cubicBezTo>
                <a:cubicBezTo>
                  <a:pt x="325375" y="1682784"/>
                  <a:pt x="326767" y="1664366"/>
                  <a:pt x="329003" y="1648535"/>
                </a:cubicBezTo>
                <a:lnTo>
                  <a:pt x="335569" y="1606891"/>
                </a:lnTo>
                <a:lnTo>
                  <a:pt x="365777" y="1619397"/>
                </a:lnTo>
                <a:cubicBezTo>
                  <a:pt x="489640" y="1662166"/>
                  <a:pt x="668491" y="1708823"/>
                  <a:pt x="804018" y="1721042"/>
                </a:cubicBezTo>
                <a:cubicBezTo>
                  <a:pt x="939545" y="1733262"/>
                  <a:pt x="1060353" y="1726319"/>
                  <a:pt x="1178938" y="1692715"/>
                </a:cubicBezTo>
                <a:cubicBezTo>
                  <a:pt x="1297525" y="1659111"/>
                  <a:pt x="1429441" y="1591070"/>
                  <a:pt x="1515534" y="1519418"/>
                </a:cubicBezTo>
                <a:cubicBezTo>
                  <a:pt x="1601627" y="1447767"/>
                  <a:pt x="1660781" y="1348066"/>
                  <a:pt x="1695496" y="1262806"/>
                </a:cubicBezTo>
                <a:cubicBezTo>
                  <a:pt x="1730211" y="1177546"/>
                  <a:pt x="1732710" y="1030078"/>
                  <a:pt x="1723823" y="1007860"/>
                </a:cubicBezTo>
                <a:cubicBezTo>
                  <a:pt x="1722712" y="1005082"/>
                  <a:pt x="1721402" y="1003924"/>
                  <a:pt x="1719859" y="1004145"/>
                </a:cubicBezTo>
                <a:cubicBezTo>
                  <a:pt x="1709061" y="1005690"/>
                  <a:pt x="1686887" y="1074825"/>
                  <a:pt x="1642174" y="1129501"/>
                </a:cubicBezTo>
                <a:cubicBezTo>
                  <a:pt x="1591073" y="1191988"/>
                  <a:pt x="1489984" y="1312240"/>
                  <a:pt x="1417221" y="1382781"/>
                </a:cubicBezTo>
                <a:cubicBezTo>
                  <a:pt x="1344459" y="1453321"/>
                  <a:pt x="1276140" y="1511920"/>
                  <a:pt x="1205600" y="1552745"/>
                </a:cubicBezTo>
                <a:cubicBezTo>
                  <a:pt x="1135059" y="1593569"/>
                  <a:pt x="1071462" y="1614676"/>
                  <a:pt x="993978" y="1627729"/>
                </a:cubicBezTo>
                <a:cubicBezTo>
                  <a:pt x="916494" y="1640781"/>
                  <a:pt x="830679" y="1636894"/>
                  <a:pt x="740698" y="1631062"/>
                </a:cubicBezTo>
                <a:cubicBezTo>
                  <a:pt x="650717" y="1625229"/>
                  <a:pt x="544351" y="1609955"/>
                  <a:pt x="454092" y="1592736"/>
                </a:cubicBezTo>
                <a:cubicBezTo>
                  <a:pt x="417339" y="1585725"/>
                  <a:pt x="379157" y="1577148"/>
                  <a:pt x="342516" y="1567394"/>
                </a:cubicBezTo>
                <a:cubicBezTo>
                  <a:pt x="352332" y="1512723"/>
                  <a:pt x="365556" y="1451211"/>
                  <a:pt x="380743" y="1394599"/>
                </a:cubicBezTo>
                <a:cubicBezTo>
                  <a:pt x="404193" y="1307181"/>
                  <a:pt x="436277" y="1206314"/>
                  <a:pt x="469705" y="1124027"/>
                </a:cubicBezTo>
                <a:cubicBezTo>
                  <a:pt x="503132" y="1041739"/>
                  <a:pt x="536497" y="963980"/>
                  <a:pt x="581309" y="900875"/>
                </a:cubicBezTo>
                <a:cubicBezTo>
                  <a:pt x="626120" y="837769"/>
                  <a:pt x="672116" y="790432"/>
                  <a:pt x="738575" y="745396"/>
                </a:cubicBezTo>
                <a:cubicBezTo>
                  <a:pt x="805034" y="700361"/>
                  <a:pt x="886299" y="664920"/>
                  <a:pt x="980060" y="630662"/>
                </a:cubicBezTo>
                <a:cubicBezTo>
                  <a:pt x="1073820" y="596403"/>
                  <a:pt x="1223812" y="558351"/>
                  <a:pt x="1301139" y="539846"/>
                </a:cubicBezTo>
                <a:cubicBezTo>
                  <a:pt x="1368800" y="523654"/>
                  <a:pt x="1439613" y="533649"/>
                  <a:pt x="1445616" y="524736"/>
                </a:cubicBezTo>
                <a:cubicBezTo>
                  <a:pt x="1446473" y="523463"/>
                  <a:pt x="1446008" y="521804"/>
                  <a:pt x="1444022" y="519628"/>
                </a:cubicBezTo>
                <a:cubicBezTo>
                  <a:pt x="1428134" y="502217"/>
                  <a:pt x="1296302" y="441174"/>
                  <a:pt x="1205811" y="435382"/>
                </a:cubicBezTo>
                <a:cubicBezTo>
                  <a:pt x="1115320" y="429590"/>
                  <a:pt x="1001541" y="439273"/>
                  <a:pt x="901077" y="484875"/>
                </a:cubicBezTo>
                <a:cubicBezTo>
                  <a:pt x="800613" y="530477"/>
                  <a:pt x="683693" y="618259"/>
                  <a:pt x="603028" y="708994"/>
                </a:cubicBezTo>
                <a:cubicBezTo>
                  <a:pt x="522362" y="799728"/>
                  <a:pt x="464383" y="903870"/>
                  <a:pt x="417081" y="1029282"/>
                </a:cubicBezTo>
                <a:cubicBezTo>
                  <a:pt x="369780" y="1154695"/>
                  <a:pt x="334429" y="1333295"/>
                  <a:pt x="319219" y="1461470"/>
                </a:cubicBezTo>
                <a:lnTo>
                  <a:pt x="313454" y="1560609"/>
                </a:lnTo>
                <a:cubicBezTo>
                  <a:pt x="283293" y="1552796"/>
                  <a:pt x="254650" y="1544733"/>
                  <a:pt x="229245" y="1536870"/>
                </a:cubicBezTo>
                <a:cubicBezTo>
                  <a:pt x="227428" y="1490798"/>
                  <a:pt x="227428" y="1445783"/>
                  <a:pt x="234569" y="1387699"/>
                </a:cubicBezTo>
                <a:cubicBezTo>
                  <a:pt x="244302" y="1308535"/>
                  <a:pt x="262056" y="1206509"/>
                  <a:pt x="288977" y="1113173"/>
                </a:cubicBezTo>
                <a:cubicBezTo>
                  <a:pt x="315898" y="1019837"/>
                  <a:pt x="358729" y="908063"/>
                  <a:pt x="396096" y="827682"/>
                </a:cubicBezTo>
                <a:cubicBezTo>
                  <a:pt x="433464" y="747301"/>
                  <a:pt x="470643" y="689924"/>
                  <a:pt x="513183" y="630886"/>
                </a:cubicBezTo>
                <a:cubicBezTo>
                  <a:pt x="555723" y="571848"/>
                  <a:pt x="593427" y="526576"/>
                  <a:pt x="651338" y="473455"/>
                </a:cubicBezTo>
                <a:cubicBezTo>
                  <a:pt x="709249" y="420334"/>
                  <a:pt x="777287" y="355702"/>
                  <a:pt x="860649" y="312158"/>
                </a:cubicBezTo>
                <a:cubicBezTo>
                  <a:pt x="944011" y="268615"/>
                  <a:pt x="1074208" y="232535"/>
                  <a:pt x="1151511" y="212195"/>
                </a:cubicBezTo>
                <a:cubicBezTo>
                  <a:pt x="1219151" y="194397"/>
                  <a:pt x="1312968" y="208574"/>
                  <a:pt x="1324754" y="196879"/>
                </a:cubicBezTo>
                <a:cubicBezTo>
                  <a:pt x="1326438" y="195209"/>
                  <a:pt x="1326447" y="193011"/>
                  <a:pt x="1324467" y="190115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bg2">
                  <a:lumMod val="75000"/>
                </a:schemeClr>
              </a:gs>
              <a:gs pos="58000">
                <a:schemeClr val="bg2">
                  <a:lumMod val="60000"/>
                  <a:lumOff val="40000"/>
                </a:schemeClr>
              </a:gs>
              <a:gs pos="71001">
                <a:schemeClr val="bg2">
                  <a:lumMod val="60000"/>
                  <a:lumOff val="4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9674506" flipH="1">
            <a:off x="2211647" y="2309087"/>
            <a:ext cx="1985023" cy="2161384"/>
          </a:xfrm>
          <a:custGeom>
            <a:avLst/>
            <a:gdLst/>
            <a:ahLst/>
            <a:cxnLst/>
            <a:rect l="l" t="t" r="r" b="b"/>
            <a:pathLst>
              <a:path w="1985023" h="2161384">
                <a:moveTo>
                  <a:pt x="313873" y="1597910"/>
                </a:moveTo>
                <a:cubicBezTo>
                  <a:pt x="313563" y="1633217"/>
                  <a:pt x="314971" y="1667555"/>
                  <a:pt x="316739" y="1697745"/>
                </a:cubicBezTo>
                <a:cubicBezTo>
                  <a:pt x="288549" y="1685330"/>
                  <a:pt x="263228" y="1672095"/>
                  <a:pt x="236907" y="1657866"/>
                </a:cubicBezTo>
                <a:cubicBezTo>
                  <a:pt x="233821" y="1633349"/>
                  <a:pt x="231275" y="1608989"/>
                  <a:pt x="230580" y="1588157"/>
                </a:cubicBezTo>
                <a:lnTo>
                  <a:pt x="229833" y="1559461"/>
                </a:lnTo>
                <a:cubicBezTo>
                  <a:pt x="256827" y="1573819"/>
                  <a:pt x="285311" y="1587281"/>
                  <a:pt x="313873" y="1597910"/>
                </a:cubicBezTo>
                <a:close/>
                <a:moveTo>
                  <a:pt x="1908784" y="1806025"/>
                </a:moveTo>
                <a:cubicBezTo>
                  <a:pt x="1908854" y="1803699"/>
                  <a:pt x="1908142" y="1802900"/>
                  <a:pt x="1906753" y="1803357"/>
                </a:cubicBezTo>
                <a:cubicBezTo>
                  <a:pt x="1897033" y="1806558"/>
                  <a:pt x="1854143" y="1871289"/>
                  <a:pt x="1813804" y="1904337"/>
                </a:cubicBezTo>
                <a:cubicBezTo>
                  <a:pt x="1767703" y="1942107"/>
                  <a:pt x="1706605" y="1997373"/>
                  <a:pt x="1632176" y="2032643"/>
                </a:cubicBezTo>
                <a:cubicBezTo>
                  <a:pt x="1557747" y="2067913"/>
                  <a:pt x="1443882" y="2101240"/>
                  <a:pt x="1367232" y="2115959"/>
                </a:cubicBezTo>
                <a:cubicBezTo>
                  <a:pt x="1290582" y="2130678"/>
                  <a:pt x="1171996" y="2113460"/>
                  <a:pt x="1172273" y="2120958"/>
                </a:cubicBezTo>
                <a:cubicBezTo>
                  <a:pt x="1172551" y="2128456"/>
                  <a:pt x="1296969" y="2159561"/>
                  <a:pt x="1368898" y="2160950"/>
                </a:cubicBezTo>
                <a:cubicBezTo>
                  <a:pt x="1440828" y="2162338"/>
                  <a:pt x="1531920" y="2161783"/>
                  <a:pt x="1605515" y="2137621"/>
                </a:cubicBezTo>
                <a:cubicBezTo>
                  <a:pt x="1679110" y="2113459"/>
                  <a:pt x="1759927" y="2071246"/>
                  <a:pt x="1810471" y="2015980"/>
                </a:cubicBezTo>
                <a:cubicBezTo>
                  <a:pt x="1861016" y="1960714"/>
                  <a:pt x="1908229" y="1824632"/>
                  <a:pt x="1908784" y="1806025"/>
                </a:cubicBezTo>
                <a:close/>
                <a:moveTo>
                  <a:pt x="815636" y="13238"/>
                </a:moveTo>
                <a:cubicBezTo>
                  <a:pt x="798899" y="5749"/>
                  <a:pt x="657983" y="-10763"/>
                  <a:pt x="587297" y="10348"/>
                </a:cubicBezTo>
                <a:cubicBezTo>
                  <a:pt x="516611" y="31458"/>
                  <a:pt x="444513" y="85009"/>
                  <a:pt x="391519" y="139901"/>
                </a:cubicBezTo>
                <a:cubicBezTo>
                  <a:pt x="338525" y="194793"/>
                  <a:pt x="298957" y="275326"/>
                  <a:pt x="269334" y="339701"/>
                </a:cubicBezTo>
                <a:cubicBezTo>
                  <a:pt x="239710" y="404076"/>
                  <a:pt x="213919" y="527740"/>
                  <a:pt x="220448" y="531202"/>
                </a:cubicBezTo>
                <a:cubicBezTo>
                  <a:pt x="226978" y="534665"/>
                  <a:pt x="262579" y="422129"/>
                  <a:pt x="308512" y="360478"/>
                </a:cubicBezTo>
                <a:cubicBezTo>
                  <a:pt x="354443" y="298826"/>
                  <a:pt x="432838" y="212159"/>
                  <a:pt x="496039" y="161293"/>
                </a:cubicBezTo>
                <a:cubicBezTo>
                  <a:pt x="559240" y="110427"/>
                  <a:pt x="634454" y="79960"/>
                  <a:pt x="687720" y="55284"/>
                </a:cubicBezTo>
                <a:cubicBezTo>
                  <a:pt x="734328" y="33692"/>
                  <a:pt x="810122" y="23429"/>
                  <a:pt x="817130" y="16183"/>
                </a:cubicBezTo>
                <a:cubicBezTo>
                  <a:pt x="818131" y="15148"/>
                  <a:pt x="817728" y="14174"/>
                  <a:pt x="815636" y="13238"/>
                </a:cubicBezTo>
                <a:close/>
                <a:moveTo>
                  <a:pt x="1324467" y="190115"/>
                </a:moveTo>
                <a:cubicBezTo>
                  <a:pt x="1308627" y="166954"/>
                  <a:pt x="1156792" y="82559"/>
                  <a:pt x="1056467" y="73225"/>
                </a:cubicBezTo>
                <a:cubicBezTo>
                  <a:pt x="956141" y="63890"/>
                  <a:pt x="831250" y="84608"/>
                  <a:pt x="722517" y="134111"/>
                </a:cubicBezTo>
                <a:cubicBezTo>
                  <a:pt x="613785" y="183613"/>
                  <a:pt x="491496" y="272445"/>
                  <a:pt x="404070" y="370241"/>
                </a:cubicBezTo>
                <a:cubicBezTo>
                  <a:pt x="316645" y="468038"/>
                  <a:pt x="243867" y="563196"/>
                  <a:pt x="197966" y="720890"/>
                </a:cubicBezTo>
                <a:cubicBezTo>
                  <a:pt x="152065" y="878585"/>
                  <a:pt x="129207" y="1142543"/>
                  <a:pt x="128664" y="1316407"/>
                </a:cubicBezTo>
                <a:cubicBezTo>
                  <a:pt x="128468" y="1379088"/>
                  <a:pt x="134384" y="1444646"/>
                  <a:pt x="144064" y="1506354"/>
                </a:cubicBezTo>
                <a:cubicBezTo>
                  <a:pt x="98676" y="1486639"/>
                  <a:pt x="55790" y="1464017"/>
                  <a:pt x="54517" y="1463494"/>
                </a:cubicBezTo>
                <a:lnTo>
                  <a:pt x="59176" y="1466096"/>
                </a:lnTo>
                <a:cubicBezTo>
                  <a:pt x="70450" y="1472297"/>
                  <a:pt x="102687" y="1491680"/>
                  <a:pt x="145331" y="1515319"/>
                </a:cubicBezTo>
                <a:cubicBezTo>
                  <a:pt x="149285" y="1550565"/>
                  <a:pt x="155146" y="1584347"/>
                  <a:pt x="161782" y="1615482"/>
                </a:cubicBezTo>
                <a:cubicBezTo>
                  <a:pt x="111810" y="1583900"/>
                  <a:pt x="59459" y="1546670"/>
                  <a:pt x="37514" y="1541080"/>
                </a:cubicBezTo>
                <a:cubicBezTo>
                  <a:pt x="8075" y="1533582"/>
                  <a:pt x="-28028" y="1546635"/>
                  <a:pt x="34181" y="1599402"/>
                </a:cubicBezTo>
                <a:cubicBezTo>
                  <a:pt x="64513" y="1625130"/>
                  <a:pt x="117755" y="1669014"/>
                  <a:pt x="182884" y="1715972"/>
                </a:cubicBezTo>
                <a:cubicBezTo>
                  <a:pt x="187274" y="1734868"/>
                  <a:pt x="191356" y="1751111"/>
                  <a:pt x="194705" y="1764072"/>
                </a:cubicBezTo>
                <a:cubicBezTo>
                  <a:pt x="214807" y="1841868"/>
                  <a:pt x="241868" y="1815454"/>
                  <a:pt x="247848" y="1786135"/>
                </a:cubicBezTo>
                <a:lnTo>
                  <a:pt x="247952" y="1760051"/>
                </a:lnTo>
                <a:cubicBezTo>
                  <a:pt x="299893" y="1796031"/>
                  <a:pt x="356961" y="1830257"/>
                  <a:pt x="414101" y="1857680"/>
                </a:cubicBezTo>
                <a:cubicBezTo>
                  <a:pt x="573234" y="1934053"/>
                  <a:pt x="824569" y="2029866"/>
                  <a:pt x="988979" y="2057638"/>
                </a:cubicBezTo>
                <a:cubicBezTo>
                  <a:pt x="1153388" y="2085410"/>
                  <a:pt x="1272530" y="2060970"/>
                  <a:pt x="1400558" y="2024312"/>
                </a:cubicBezTo>
                <a:cubicBezTo>
                  <a:pt x="1528587" y="1987653"/>
                  <a:pt x="1663836" y="1915168"/>
                  <a:pt x="1757149" y="1837684"/>
                </a:cubicBezTo>
                <a:cubicBezTo>
                  <a:pt x="1850463" y="1760201"/>
                  <a:pt x="1924614" y="1655223"/>
                  <a:pt x="1960440" y="1559410"/>
                </a:cubicBezTo>
                <a:cubicBezTo>
                  <a:pt x="1996266" y="1463597"/>
                  <a:pt x="1986268" y="1287523"/>
                  <a:pt x="1972104" y="1262806"/>
                </a:cubicBezTo>
                <a:cubicBezTo>
                  <a:pt x="1970334" y="1259716"/>
                  <a:pt x="1968320" y="1258753"/>
                  <a:pt x="1966049" y="1259553"/>
                </a:cubicBezTo>
                <a:cubicBezTo>
                  <a:pt x="1950151" y="1265153"/>
                  <a:pt x="1921628" y="1357161"/>
                  <a:pt x="1875458" y="1411108"/>
                </a:cubicBezTo>
                <a:cubicBezTo>
                  <a:pt x="1822691" y="1472761"/>
                  <a:pt x="1732155" y="1575795"/>
                  <a:pt x="1655504" y="1632728"/>
                </a:cubicBezTo>
                <a:cubicBezTo>
                  <a:pt x="1578854" y="1689660"/>
                  <a:pt x="1489706" y="1723264"/>
                  <a:pt x="1415555" y="1752702"/>
                </a:cubicBezTo>
                <a:cubicBezTo>
                  <a:pt x="1341404" y="1782140"/>
                  <a:pt x="1283361" y="1796582"/>
                  <a:pt x="1210598" y="1809357"/>
                </a:cubicBezTo>
                <a:cubicBezTo>
                  <a:pt x="1137836" y="1822132"/>
                  <a:pt x="1068962" y="1830741"/>
                  <a:pt x="978981" y="1829353"/>
                </a:cubicBezTo>
                <a:cubicBezTo>
                  <a:pt x="889000" y="1827964"/>
                  <a:pt x="767915" y="1817689"/>
                  <a:pt x="670713" y="1801026"/>
                </a:cubicBezTo>
                <a:cubicBezTo>
                  <a:pt x="573511" y="1784362"/>
                  <a:pt x="472422" y="1755480"/>
                  <a:pt x="395771" y="1729374"/>
                </a:cubicBezTo>
                <a:cubicBezTo>
                  <a:pt x="369197" y="1720324"/>
                  <a:pt x="345994" y="1711106"/>
                  <a:pt x="324670" y="1701303"/>
                </a:cubicBezTo>
                <a:cubicBezTo>
                  <a:pt x="325375" y="1682784"/>
                  <a:pt x="326767" y="1664366"/>
                  <a:pt x="329003" y="1648535"/>
                </a:cubicBezTo>
                <a:lnTo>
                  <a:pt x="335569" y="1606891"/>
                </a:lnTo>
                <a:lnTo>
                  <a:pt x="365777" y="1619397"/>
                </a:lnTo>
                <a:cubicBezTo>
                  <a:pt x="489640" y="1662166"/>
                  <a:pt x="668491" y="1708823"/>
                  <a:pt x="804018" y="1721042"/>
                </a:cubicBezTo>
                <a:cubicBezTo>
                  <a:pt x="939545" y="1733262"/>
                  <a:pt x="1060353" y="1726319"/>
                  <a:pt x="1178938" y="1692715"/>
                </a:cubicBezTo>
                <a:cubicBezTo>
                  <a:pt x="1297525" y="1659111"/>
                  <a:pt x="1429441" y="1591070"/>
                  <a:pt x="1515534" y="1519418"/>
                </a:cubicBezTo>
                <a:cubicBezTo>
                  <a:pt x="1601627" y="1447767"/>
                  <a:pt x="1660781" y="1348066"/>
                  <a:pt x="1695496" y="1262806"/>
                </a:cubicBezTo>
                <a:cubicBezTo>
                  <a:pt x="1730211" y="1177546"/>
                  <a:pt x="1732710" y="1030078"/>
                  <a:pt x="1723823" y="1007860"/>
                </a:cubicBezTo>
                <a:cubicBezTo>
                  <a:pt x="1722712" y="1005082"/>
                  <a:pt x="1721402" y="1003924"/>
                  <a:pt x="1719859" y="1004145"/>
                </a:cubicBezTo>
                <a:cubicBezTo>
                  <a:pt x="1709061" y="1005690"/>
                  <a:pt x="1686887" y="1074825"/>
                  <a:pt x="1642174" y="1129501"/>
                </a:cubicBezTo>
                <a:cubicBezTo>
                  <a:pt x="1591073" y="1191988"/>
                  <a:pt x="1489984" y="1312240"/>
                  <a:pt x="1417221" y="1382781"/>
                </a:cubicBezTo>
                <a:cubicBezTo>
                  <a:pt x="1344459" y="1453321"/>
                  <a:pt x="1276140" y="1511920"/>
                  <a:pt x="1205600" y="1552745"/>
                </a:cubicBezTo>
                <a:cubicBezTo>
                  <a:pt x="1135059" y="1593569"/>
                  <a:pt x="1071462" y="1614676"/>
                  <a:pt x="993978" y="1627729"/>
                </a:cubicBezTo>
                <a:cubicBezTo>
                  <a:pt x="916494" y="1640781"/>
                  <a:pt x="830679" y="1636894"/>
                  <a:pt x="740698" y="1631062"/>
                </a:cubicBezTo>
                <a:cubicBezTo>
                  <a:pt x="650717" y="1625229"/>
                  <a:pt x="544351" y="1609955"/>
                  <a:pt x="454092" y="1592736"/>
                </a:cubicBezTo>
                <a:cubicBezTo>
                  <a:pt x="417339" y="1585725"/>
                  <a:pt x="379157" y="1577148"/>
                  <a:pt x="342516" y="1567394"/>
                </a:cubicBezTo>
                <a:cubicBezTo>
                  <a:pt x="352332" y="1512723"/>
                  <a:pt x="365556" y="1451211"/>
                  <a:pt x="380743" y="1394599"/>
                </a:cubicBezTo>
                <a:cubicBezTo>
                  <a:pt x="404193" y="1307181"/>
                  <a:pt x="436277" y="1206314"/>
                  <a:pt x="469705" y="1124027"/>
                </a:cubicBezTo>
                <a:cubicBezTo>
                  <a:pt x="503132" y="1041739"/>
                  <a:pt x="536497" y="963980"/>
                  <a:pt x="581309" y="900875"/>
                </a:cubicBezTo>
                <a:cubicBezTo>
                  <a:pt x="626120" y="837769"/>
                  <a:pt x="672116" y="790432"/>
                  <a:pt x="738575" y="745396"/>
                </a:cubicBezTo>
                <a:cubicBezTo>
                  <a:pt x="805034" y="700361"/>
                  <a:pt x="886299" y="664920"/>
                  <a:pt x="980060" y="630662"/>
                </a:cubicBezTo>
                <a:cubicBezTo>
                  <a:pt x="1073820" y="596403"/>
                  <a:pt x="1223812" y="558351"/>
                  <a:pt x="1301139" y="539846"/>
                </a:cubicBezTo>
                <a:cubicBezTo>
                  <a:pt x="1368800" y="523654"/>
                  <a:pt x="1439613" y="533649"/>
                  <a:pt x="1445616" y="524736"/>
                </a:cubicBezTo>
                <a:cubicBezTo>
                  <a:pt x="1446473" y="523463"/>
                  <a:pt x="1446008" y="521804"/>
                  <a:pt x="1444022" y="519628"/>
                </a:cubicBezTo>
                <a:cubicBezTo>
                  <a:pt x="1428134" y="502217"/>
                  <a:pt x="1296302" y="441174"/>
                  <a:pt x="1205811" y="435382"/>
                </a:cubicBezTo>
                <a:cubicBezTo>
                  <a:pt x="1115320" y="429590"/>
                  <a:pt x="1001541" y="439273"/>
                  <a:pt x="901077" y="484875"/>
                </a:cubicBezTo>
                <a:cubicBezTo>
                  <a:pt x="800613" y="530477"/>
                  <a:pt x="683693" y="618259"/>
                  <a:pt x="603028" y="708994"/>
                </a:cubicBezTo>
                <a:cubicBezTo>
                  <a:pt x="522362" y="799728"/>
                  <a:pt x="464383" y="903870"/>
                  <a:pt x="417081" y="1029282"/>
                </a:cubicBezTo>
                <a:cubicBezTo>
                  <a:pt x="369780" y="1154695"/>
                  <a:pt x="334429" y="1333295"/>
                  <a:pt x="319219" y="1461470"/>
                </a:cubicBezTo>
                <a:lnTo>
                  <a:pt x="313454" y="1560609"/>
                </a:lnTo>
                <a:cubicBezTo>
                  <a:pt x="283293" y="1552796"/>
                  <a:pt x="254650" y="1544733"/>
                  <a:pt x="229245" y="1536870"/>
                </a:cubicBezTo>
                <a:cubicBezTo>
                  <a:pt x="227428" y="1490798"/>
                  <a:pt x="227428" y="1445783"/>
                  <a:pt x="234569" y="1387699"/>
                </a:cubicBezTo>
                <a:cubicBezTo>
                  <a:pt x="244302" y="1308535"/>
                  <a:pt x="262056" y="1206509"/>
                  <a:pt x="288977" y="1113173"/>
                </a:cubicBezTo>
                <a:cubicBezTo>
                  <a:pt x="315898" y="1019837"/>
                  <a:pt x="358729" y="908063"/>
                  <a:pt x="396096" y="827682"/>
                </a:cubicBezTo>
                <a:cubicBezTo>
                  <a:pt x="433464" y="747301"/>
                  <a:pt x="470643" y="689924"/>
                  <a:pt x="513183" y="630886"/>
                </a:cubicBezTo>
                <a:cubicBezTo>
                  <a:pt x="555723" y="571848"/>
                  <a:pt x="593427" y="526576"/>
                  <a:pt x="651338" y="473455"/>
                </a:cubicBezTo>
                <a:cubicBezTo>
                  <a:pt x="709249" y="420334"/>
                  <a:pt x="777287" y="355702"/>
                  <a:pt x="860649" y="312158"/>
                </a:cubicBezTo>
                <a:cubicBezTo>
                  <a:pt x="944011" y="268615"/>
                  <a:pt x="1074208" y="232535"/>
                  <a:pt x="1151511" y="212195"/>
                </a:cubicBezTo>
                <a:cubicBezTo>
                  <a:pt x="1219151" y="194397"/>
                  <a:pt x="1312968" y="208574"/>
                  <a:pt x="1324754" y="196879"/>
                </a:cubicBezTo>
                <a:cubicBezTo>
                  <a:pt x="1326438" y="195209"/>
                  <a:pt x="1326447" y="193011"/>
                  <a:pt x="1324467" y="190115"/>
                </a:cubicBezTo>
                <a:close/>
              </a:path>
            </a:pathLst>
          </a:cu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chemeClr val="bg2">
                  <a:lumMod val="75000"/>
                </a:schemeClr>
              </a:gs>
              <a:gs pos="58000">
                <a:schemeClr val="bg2">
                  <a:lumMod val="60000"/>
                  <a:lumOff val="40000"/>
                </a:schemeClr>
              </a:gs>
              <a:gs pos="71001">
                <a:schemeClr val="bg2">
                  <a:lumMod val="60000"/>
                  <a:lumOff val="40000"/>
                </a:schemeClr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0" name="9 Imagen" descr="Diapositiva1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52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467544" y="192665"/>
            <a:ext cx="3913836" cy="669694"/>
            <a:chOff x="2195736" y="1188700"/>
            <a:chExt cx="3913836" cy="669694"/>
          </a:xfrm>
        </p:grpSpPr>
        <p:sp>
          <p:nvSpPr>
            <p:cNvPr id="5" name="4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6" name="5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467544" y="956262"/>
            <a:ext cx="3913836" cy="669694"/>
            <a:chOff x="323528" y="1926375"/>
            <a:chExt cx="3913836" cy="669694"/>
          </a:xfrm>
        </p:grpSpPr>
        <p:sp>
          <p:nvSpPr>
            <p:cNvPr id="8" name="7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4788024" y="74671"/>
            <a:ext cx="3913836" cy="669694"/>
            <a:chOff x="2195736" y="1188700"/>
            <a:chExt cx="3913836" cy="669694"/>
          </a:xfrm>
        </p:grpSpPr>
        <p:sp>
          <p:nvSpPr>
            <p:cNvPr id="11" name="10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4788024" y="838268"/>
            <a:ext cx="3913836" cy="669694"/>
            <a:chOff x="323528" y="1926375"/>
            <a:chExt cx="3913836" cy="669694"/>
          </a:xfrm>
        </p:grpSpPr>
        <p:sp>
          <p:nvSpPr>
            <p:cNvPr id="14" name="13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480758" y="1854997"/>
            <a:ext cx="3913836" cy="669694"/>
            <a:chOff x="2195736" y="1188700"/>
            <a:chExt cx="3913836" cy="669694"/>
          </a:xfrm>
        </p:grpSpPr>
        <p:sp>
          <p:nvSpPr>
            <p:cNvPr id="17" name="16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480758" y="2618594"/>
            <a:ext cx="3913836" cy="669694"/>
            <a:chOff x="323528" y="1926375"/>
            <a:chExt cx="3913836" cy="669694"/>
          </a:xfrm>
        </p:grpSpPr>
        <p:sp>
          <p:nvSpPr>
            <p:cNvPr id="20" name="19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454943" y="3577041"/>
            <a:ext cx="3913836" cy="669694"/>
            <a:chOff x="2195736" y="1188700"/>
            <a:chExt cx="3913836" cy="669694"/>
          </a:xfrm>
        </p:grpSpPr>
        <p:sp>
          <p:nvSpPr>
            <p:cNvPr id="23" name="22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24 Grupo"/>
          <p:cNvGrpSpPr/>
          <p:nvPr/>
        </p:nvGrpSpPr>
        <p:grpSpPr>
          <a:xfrm>
            <a:off x="454943" y="4340638"/>
            <a:ext cx="3913836" cy="669694"/>
            <a:chOff x="323528" y="1926375"/>
            <a:chExt cx="3913836" cy="669694"/>
          </a:xfrm>
        </p:grpSpPr>
        <p:sp>
          <p:nvSpPr>
            <p:cNvPr id="26" name="25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7" name="26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27 Grupo"/>
          <p:cNvGrpSpPr/>
          <p:nvPr/>
        </p:nvGrpSpPr>
        <p:grpSpPr>
          <a:xfrm>
            <a:off x="480758" y="5301208"/>
            <a:ext cx="3913836" cy="669694"/>
            <a:chOff x="2195736" y="1188700"/>
            <a:chExt cx="3913836" cy="669694"/>
          </a:xfrm>
        </p:grpSpPr>
        <p:sp>
          <p:nvSpPr>
            <p:cNvPr id="29" name="28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31" name="30 Grupo"/>
          <p:cNvGrpSpPr/>
          <p:nvPr/>
        </p:nvGrpSpPr>
        <p:grpSpPr>
          <a:xfrm>
            <a:off x="480758" y="6064805"/>
            <a:ext cx="3913836" cy="669694"/>
            <a:chOff x="323528" y="1926375"/>
            <a:chExt cx="3913836" cy="669694"/>
          </a:xfrm>
        </p:grpSpPr>
        <p:sp>
          <p:nvSpPr>
            <p:cNvPr id="32" name="31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3" name="32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34" name="33 Grupo"/>
          <p:cNvGrpSpPr/>
          <p:nvPr/>
        </p:nvGrpSpPr>
        <p:grpSpPr>
          <a:xfrm>
            <a:off x="4784232" y="1854998"/>
            <a:ext cx="3913836" cy="669694"/>
            <a:chOff x="2195736" y="1188700"/>
            <a:chExt cx="3913836" cy="669694"/>
          </a:xfrm>
        </p:grpSpPr>
        <p:sp>
          <p:nvSpPr>
            <p:cNvPr id="35" name="34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>
            <a:off x="4784232" y="2618595"/>
            <a:ext cx="3913836" cy="669694"/>
            <a:chOff x="323528" y="1926375"/>
            <a:chExt cx="3913836" cy="669694"/>
          </a:xfrm>
        </p:grpSpPr>
        <p:sp>
          <p:nvSpPr>
            <p:cNvPr id="38" name="37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>
            <a:off x="4716016" y="3577040"/>
            <a:ext cx="3913836" cy="669694"/>
            <a:chOff x="2195736" y="1188700"/>
            <a:chExt cx="3913836" cy="669694"/>
          </a:xfrm>
        </p:grpSpPr>
        <p:sp>
          <p:nvSpPr>
            <p:cNvPr id="41" name="40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2" name="41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3" name="42 Grupo"/>
          <p:cNvGrpSpPr/>
          <p:nvPr/>
        </p:nvGrpSpPr>
        <p:grpSpPr>
          <a:xfrm>
            <a:off x="4716016" y="4340637"/>
            <a:ext cx="3913836" cy="669694"/>
            <a:chOff x="323528" y="1926375"/>
            <a:chExt cx="3913836" cy="669694"/>
          </a:xfrm>
        </p:grpSpPr>
        <p:sp>
          <p:nvSpPr>
            <p:cNvPr id="44" name="43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5" name="44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>
            <a:off x="4801238" y="5301209"/>
            <a:ext cx="3913836" cy="669694"/>
            <a:chOff x="2195736" y="1188700"/>
            <a:chExt cx="3913836" cy="669694"/>
          </a:xfrm>
        </p:grpSpPr>
        <p:sp>
          <p:nvSpPr>
            <p:cNvPr id="47" name="46 Forma libre"/>
            <p:cNvSpPr/>
            <p:nvPr/>
          </p:nvSpPr>
          <p:spPr>
            <a:xfrm>
              <a:off x="2195736" y="1188701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48" name="47 Forma libre"/>
            <p:cNvSpPr/>
            <p:nvPr/>
          </p:nvSpPr>
          <p:spPr>
            <a:xfrm rot="151129" flipH="1">
              <a:off x="3001038" y="1188700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48 Grupo"/>
          <p:cNvGrpSpPr/>
          <p:nvPr/>
        </p:nvGrpSpPr>
        <p:grpSpPr>
          <a:xfrm>
            <a:off x="4801238" y="6064806"/>
            <a:ext cx="3913836" cy="669694"/>
            <a:chOff x="323528" y="1926375"/>
            <a:chExt cx="3913836" cy="669694"/>
          </a:xfrm>
        </p:grpSpPr>
        <p:sp>
          <p:nvSpPr>
            <p:cNvPr id="50" name="49 Forma libre"/>
            <p:cNvSpPr/>
            <p:nvPr/>
          </p:nvSpPr>
          <p:spPr>
            <a:xfrm flipV="1">
              <a:off x="323528" y="1926375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51" name="50 Forma libre"/>
            <p:cNvSpPr/>
            <p:nvPr/>
          </p:nvSpPr>
          <p:spPr>
            <a:xfrm rot="21448871" flipH="1" flipV="1">
              <a:off x="1128830" y="1926376"/>
              <a:ext cx="3108534" cy="669693"/>
            </a:xfrm>
            <a:custGeom>
              <a:avLst/>
              <a:gdLst>
                <a:gd name="connsiteX0" fmla="*/ 4572296 w 9462228"/>
                <a:gd name="connsiteY0" fmla="*/ 64243 h 1655113"/>
                <a:gd name="connsiteX1" fmla="*/ 5315246 w 9462228"/>
                <a:gd name="connsiteY1" fmla="*/ 7093 h 1655113"/>
                <a:gd name="connsiteX2" fmla="*/ 6201071 w 9462228"/>
                <a:gd name="connsiteY2" fmla="*/ 207118 h 1655113"/>
                <a:gd name="connsiteX3" fmla="*/ 7077371 w 9462228"/>
                <a:gd name="connsiteY3" fmla="*/ 616693 h 1655113"/>
                <a:gd name="connsiteX4" fmla="*/ 7753646 w 9462228"/>
                <a:gd name="connsiteY4" fmla="*/ 1007218 h 1655113"/>
                <a:gd name="connsiteX5" fmla="*/ 8344196 w 9462228"/>
                <a:gd name="connsiteY5" fmla="*/ 1226293 h 1655113"/>
                <a:gd name="connsiteX6" fmla="*/ 8849021 w 9462228"/>
                <a:gd name="connsiteY6" fmla="*/ 1264393 h 1655113"/>
                <a:gd name="connsiteX7" fmla="*/ 9296696 w 9462228"/>
                <a:gd name="connsiteY7" fmla="*/ 1016743 h 1655113"/>
                <a:gd name="connsiteX8" fmla="*/ 9458621 w 9462228"/>
                <a:gd name="connsiteY8" fmla="*/ 788143 h 1655113"/>
                <a:gd name="connsiteX9" fmla="*/ 9372896 w 9462228"/>
                <a:gd name="connsiteY9" fmla="*/ 1188193 h 1655113"/>
                <a:gd name="connsiteX10" fmla="*/ 8982371 w 9462228"/>
                <a:gd name="connsiteY10" fmla="*/ 1521568 h 1655113"/>
                <a:gd name="connsiteX11" fmla="*/ 8401346 w 9462228"/>
                <a:gd name="connsiteY11" fmla="*/ 1540618 h 1655113"/>
                <a:gd name="connsiteX12" fmla="*/ 7782221 w 9462228"/>
                <a:gd name="connsiteY12" fmla="*/ 1350118 h 1655113"/>
                <a:gd name="connsiteX13" fmla="*/ 7344071 w 9462228"/>
                <a:gd name="connsiteY13" fmla="*/ 1035793 h 1655113"/>
                <a:gd name="connsiteX14" fmla="*/ 7410746 w 9462228"/>
                <a:gd name="connsiteY14" fmla="*/ 1131043 h 1655113"/>
                <a:gd name="connsiteX15" fmla="*/ 7505996 w 9462228"/>
                <a:gd name="connsiteY15" fmla="*/ 1464418 h 1655113"/>
                <a:gd name="connsiteX16" fmla="*/ 7477421 w 9462228"/>
                <a:gd name="connsiteY16" fmla="*/ 1616818 h 1655113"/>
                <a:gd name="connsiteX17" fmla="*/ 7201196 w 9462228"/>
                <a:gd name="connsiteY17" fmla="*/ 1416793 h 1655113"/>
                <a:gd name="connsiteX18" fmla="*/ 7029746 w 9462228"/>
                <a:gd name="connsiteY18" fmla="*/ 940543 h 1655113"/>
                <a:gd name="connsiteX19" fmla="*/ 7058321 w 9462228"/>
                <a:gd name="connsiteY19" fmla="*/ 1178668 h 1655113"/>
                <a:gd name="connsiteX20" fmla="*/ 6972596 w 9462228"/>
                <a:gd name="connsiteY20" fmla="*/ 1407268 h 1655113"/>
                <a:gd name="connsiteX21" fmla="*/ 6705896 w 9462228"/>
                <a:gd name="connsiteY21" fmla="*/ 1578718 h 1655113"/>
                <a:gd name="connsiteX22" fmla="*/ 6372521 w 9462228"/>
                <a:gd name="connsiteY22" fmla="*/ 1492993 h 1655113"/>
                <a:gd name="connsiteX23" fmla="*/ 6591596 w 9462228"/>
                <a:gd name="connsiteY23" fmla="*/ 1435843 h 1655113"/>
                <a:gd name="connsiteX24" fmla="*/ 6772571 w 9462228"/>
                <a:gd name="connsiteY24" fmla="*/ 1292968 h 1655113"/>
                <a:gd name="connsiteX25" fmla="*/ 6810671 w 9462228"/>
                <a:gd name="connsiteY25" fmla="*/ 1073893 h 1655113"/>
                <a:gd name="connsiteX26" fmla="*/ 6705896 w 9462228"/>
                <a:gd name="connsiteY26" fmla="*/ 835768 h 1655113"/>
                <a:gd name="connsiteX27" fmla="*/ 6486821 w 9462228"/>
                <a:gd name="connsiteY27" fmla="*/ 578593 h 1655113"/>
                <a:gd name="connsiteX28" fmla="*/ 6058196 w 9462228"/>
                <a:gd name="connsiteY28" fmla="*/ 321418 h 1655113"/>
                <a:gd name="connsiteX29" fmla="*/ 5486696 w 9462228"/>
                <a:gd name="connsiteY29" fmla="*/ 121393 h 1655113"/>
                <a:gd name="connsiteX30" fmla="*/ 4991396 w 9462228"/>
                <a:gd name="connsiteY30" fmla="*/ 64243 h 1655113"/>
                <a:gd name="connsiteX31" fmla="*/ 4134146 w 9462228"/>
                <a:gd name="connsiteY31" fmla="*/ 235693 h 1655113"/>
                <a:gd name="connsiteX32" fmla="*/ 2962571 w 9462228"/>
                <a:gd name="connsiteY32" fmla="*/ 797668 h 1655113"/>
                <a:gd name="connsiteX33" fmla="*/ 1810046 w 9462228"/>
                <a:gd name="connsiteY33" fmla="*/ 1359643 h 1655113"/>
                <a:gd name="connsiteX34" fmla="*/ 1086146 w 9462228"/>
                <a:gd name="connsiteY34" fmla="*/ 1626343 h 1655113"/>
                <a:gd name="connsiteX35" fmla="*/ 600371 w 9462228"/>
                <a:gd name="connsiteY35" fmla="*/ 1626343 h 1655113"/>
                <a:gd name="connsiteX36" fmla="*/ 219371 w 9462228"/>
                <a:gd name="connsiteY36" fmla="*/ 1435843 h 1655113"/>
                <a:gd name="connsiteX37" fmla="*/ 296 w 9462228"/>
                <a:gd name="connsiteY37" fmla="*/ 1007218 h 1655113"/>
                <a:gd name="connsiteX38" fmla="*/ 181271 w 9462228"/>
                <a:gd name="connsiteY38" fmla="*/ 721468 h 1655113"/>
                <a:gd name="connsiteX39" fmla="*/ 543221 w 9462228"/>
                <a:gd name="connsiteY39" fmla="*/ 721468 h 1655113"/>
                <a:gd name="connsiteX40" fmla="*/ 343196 w 9462228"/>
                <a:gd name="connsiteY40" fmla="*/ 807193 h 1655113"/>
                <a:gd name="connsiteX41" fmla="*/ 190796 w 9462228"/>
                <a:gd name="connsiteY41" fmla="*/ 988168 h 1655113"/>
                <a:gd name="connsiteX42" fmla="*/ 190796 w 9462228"/>
                <a:gd name="connsiteY42" fmla="*/ 1245343 h 1655113"/>
                <a:gd name="connsiteX43" fmla="*/ 343196 w 9462228"/>
                <a:gd name="connsiteY43" fmla="*/ 1435843 h 1655113"/>
                <a:gd name="connsiteX44" fmla="*/ 581321 w 9462228"/>
                <a:gd name="connsiteY44" fmla="*/ 1521568 h 1655113"/>
                <a:gd name="connsiteX45" fmla="*/ 1086146 w 9462228"/>
                <a:gd name="connsiteY45" fmla="*/ 1435843 h 1655113"/>
                <a:gd name="connsiteX46" fmla="*/ 2391071 w 9462228"/>
                <a:gd name="connsiteY46" fmla="*/ 854818 h 1655113"/>
                <a:gd name="connsiteX47" fmla="*/ 3238796 w 9462228"/>
                <a:gd name="connsiteY47" fmla="*/ 492868 h 1655113"/>
                <a:gd name="connsiteX48" fmla="*/ 4076996 w 9462228"/>
                <a:gd name="connsiteY48" fmla="*/ 207118 h 1655113"/>
                <a:gd name="connsiteX49" fmla="*/ 4677071 w 9462228"/>
                <a:gd name="connsiteY49" fmla="*/ 45193 h 1655113"/>
                <a:gd name="connsiteX50" fmla="*/ 4762796 w 9462228"/>
                <a:gd name="connsiteY50" fmla="*/ 45193 h 1655113"/>
                <a:gd name="connsiteX51" fmla="*/ 4886621 w 9462228"/>
                <a:gd name="connsiteY51" fmla="*/ 16618 h 1655113"/>
                <a:gd name="connsiteX52" fmla="*/ 5077121 w 9462228"/>
                <a:gd name="connsiteY52" fmla="*/ 7093 h 1655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9462228" h="1655113">
                  <a:moveTo>
                    <a:pt x="4572296" y="64243"/>
                  </a:moveTo>
                  <a:cubicBezTo>
                    <a:pt x="4808040" y="23761"/>
                    <a:pt x="5043784" y="-16720"/>
                    <a:pt x="5315246" y="7093"/>
                  </a:cubicBezTo>
                  <a:cubicBezTo>
                    <a:pt x="5586709" y="30905"/>
                    <a:pt x="5907384" y="105518"/>
                    <a:pt x="6201071" y="207118"/>
                  </a:cubicBezTo>
                  <a:cubicBezTo>
                    <a:pt x="6494758" y="308718"/>
                    <a:pt x="6818609" y="483343"/>
                    <a:pt x="7077371" y="616693"/>
                  </a:cubicBezTo>
                  <a:cubicBezTo>
                    <a:pt x="7336133" y="750043"/>
                    <a:pt x="7542509" y="905618"/>
                    <a:pt x="7753646" y="1007218"/>
                  </a:cubicBezTo>
                  <a:cubicBezTo>
                    <a:pt x="7964783" y="1108818"/>
                    <a:pt x="8161634" y="1183431"/>
                    <a:pt x="8344196" y="1226293"/>
                  </a:cubicBezTo>
                  <a:cubicBezTo>
                    <a:pt x="8526759" y="1269156"/>
                    <a:pt x="8690271" y="1299318"/>
                    <a:pt x="8849021" y="1264393"/>
                  </a:cubicBezTo>
                  <a:cubicBezTo>
                    <a:pt x="9007771" y="1229468"/>
                    <a:pt x="9195096" y="1096118"/>
                    <a:pt x="9296696" y="1016743"/>
                  </a:cubicBezTo>
                  <a:cubicBezTo>
                    <a:pt x="9398296" y="937368"/>
                    <a:pt x="9445921" y="759568"/>
                    <a:pt x="9458621" y="788143"/>
                  </a:cubicBezTo>
                  <a:cubicBezTo>
                    <a:pt x="9471321" y="816718"/>
                    <a:pt x="9452271" y="1065956"/>
                    <a:pt x="9372896" y="1188193"/>
                  </a:cubicBezTo>
                  <a:cubicBezTo>
                    <a:pt x="9293521" y="1310430"/>
                    <a:pt x="9144296" y="1462831"/>
                    <a:pt x="8982371" y="1521568"/>
                  </a:cubicBezTo>
                  <a:cubicBezTo>
                    <a:pt x="8820446" y="1580305"/>
                    <a:pt x="8601371" y="1569193"/>
                    <a:pt x="8401346" y="1540618"/>
                  </a:cubicBezTo>
                  <a:cubicBezTo>
                    <a:pt x="8201321" y="1512043"/>
                    <a:pt x="7958433" y="1434255"/>
                    <a:pt x="7782221" y="1350118"/>
                  </a:cubicBezTo>
                  <a:cubicBezTo>
                    <a:pt x="7606009" y="1265981"/>
                    <a:pt x="7405983" y="1072305"/>
                    <a:pt x="7344071" y="1035793"/>
                  </a:cubicBezTo>
                  <a:cubicBezTo>
                    <a:pt x="7282159" y="999281"/>
                    <a:pt x="7383759" y="1059606"/>
                    <a:pt x="7410746" y="1131043"/>
                  </a:cubicBezTo>
                  <a:cubicBezTo>
                    <a:pt x="7437733" y="1202480"/>
                    <a:pt x="7494884" y="1383456"/>
                    <a:pt x="7505996" y="1464418"/>
                  </a:cubicBezTo>
                  <a:cubicBezTo>
                    <a:pt x="7517109" y="1545381"/>
                    <a:pt x="7528221" y="1624756"/>
                    <a:pt x="7477421" y="1616818"/>
                  </a:cubicBezTo>
                  <a:cubicBezTo>
                    <a:pt x="7426621" y="1608880"/>
                    <a:pt x="7275808" y="1529505"/>
                    <a:pt x="7201196" y="1416793"/>
                  </a:cubicBezTo>
                  <a:cubicBezTo>
                    <a:pt x="7126584" y="1304081"/>
                    <a:pt x="7053559" y="980231"/>
                    <a:pt x="7029746" y="940543"/>
                  </a:cubicBezTo>
                  <a:cubicBezTo>
                    <a:pt x="7005934" y="900856"/>
                    <a:pt x="7067846" y="1100881"/>
                    <a:pt x="7058321" y="1178668"/>
                  </a:cubicBezTo>
                  <a:cubicBezTo>
                    <a:pt x="7048796" y="1256455"/>
                    <a:pt x="7031333" y="1340593"/>
                    <a:pt x="6972596" y="1407268"/>
                  </a:cubicBezTo>
                  <a:cubicBezTo>
                    <a:pt x="6913859" y="1473943"/>
                    <a:pt x="6805908" y="1564431"/>
                    <a:pt x="6705896" y="1578718"/>
                  </a:cubicBezTo>
                  <a:cubicBezTo>
                    <a:pt x="6605884" y="1593005"/>
                    <a:pt x="6391571" y="1516805"/>
                    <a:pt x="6372521" y="1492993"/>
                  </a:cubicBezTo>
                  <a:cubicBezTo>
                    <a:pt x="6353471" y="1469181"/>
                    <a:pt x="6524921" y="1469181"/>
                    <a:pt x="6591596" y="1435843"/>
                  </a:cubicBezTo>
                  <a:cubicBezTo>
                    <a:pt x="6658271" y="1402506"/>
                    <a:pt x="6736059" y="1353293"/>
                    <a:pt x="6772571" y="1292968"/>
                  </a:cubicBezTo>
                  <a:cubicBezTo>
                    <a:pt x="6809083" y="1232643"/>
                    <a:pt x="6821783" y="1150093"/>
                    <a:pt x="6810671" y="1073893"/>
                  </a:cubicBezTo>
                  <a:cubicBezTo>
                    <a:pt x="6799559" y="997693"/>
                    <a:pt x="6759871" y="918318"/>
                    <a:pt x="6705896" y="835768"/>
                  </a:cubicBezTo>
                  <a:cubicBezTo>
                    <a:pt x="6651921" y="753218"/>
                    <a:pt x="6594771" y="664318"/>
                    <a:pt x="6486821" y="578593"/>
                  </a:cubicBezTo>
                  <a:cubicBezTo>
                    <a:pt x="6378871" y="492868"/>
                    <a:pt x="6224883" y="397618"/>
                    <a:pt x="6058196" y="321418"/>
                  </a:cubicBezTo>
                  <a:cubicBezTo>
                    <a:pt x="5891509" y="245218"/>
                    <a:pt x="5664496" y="164255"/>
                    <a:pt x="5486696" y="121393"/>
                  </a:cubicBezTo>
                  <a:cubicBezTo>
                    <a:pt x="5308896" y="78531"/>
                    <a:pt x="5216821" y="45193"/>
                    <a:pt x="4991396" y="64243"/>
                  </a:cubicBezTo>
                  <a:cubicBezTo>
                    <a:pt x="4765971" y="83293"/>
                    <a:pt x="4472283" y="113456"/>
                    <a:pt x="4134146" y="235693"/>
                  </a:cubicBezTo>
                  <a:cubicBezTo>
                    <a:pt x="3796009" y="357930"/>
                    <a:pt x="2962571" y="797668"/>
                    <a:pt x="2962571" y="797668"/>
                  </a:cubicBezTo>
                  <a:cubicBezTo>
                    <a:pt x="2575221" y="984993"/>
                    <a:pt x="2122783" y="1221531"/>
                    <a:pt x="1810046" y="1359643"/>
                  </a:cubicBezTo>
                  <a:cubicBezTo>
                    <a:pt x="1497309" y="1497755"/>
                    <a:pt x="1287758" y="1581893"/>
                    <a:pt x="1086146" y="1626343"/>
                  </a:cubicBezTo>
                  <a:cubicBezTo>
                    <a:pt x="884533" y="1670793"/>
                    <a:pt x="744833" y="1658093"/>
                    <a:pt x="600371" y="1626343"/>
                  </a:cubicBezTo>
                  <a:cubicBezTo>
                    <a:pt x="455908" y="1594593"/>
                    <a:pt x="319383" y="1539030"/>
                    <a:pt x="219371" y="1435843"/>
                  </a:cubicBezTo>
                  <a:cubicBezTo>
                    <a:pt x="119359" y="1332656"/>
                    <a:pt x="6646" y="1126280"/>
                    <a:pt x="296" y="1007218"/>
                  </a:cubicBezTo>
                  <a:cubicBezTo>
                    <a:pt x="-6054" y="888156"/>
                    <a:pt x="90784" y="769093"/>
                    <a:pt x="181271" y="721468"/>
                  </a:cubicBezTo>
                  <a:cubicBezTo>
                    <a:pt x="271758" y="673843"/>
                    <a:pt x="516233" y="707181"/>
                    <a:pt x="543221" y="721468"/>
                  </a:cubicBezTo>
                  <a:cubicBezTo>
                    <a:pt x="570208" y="735756"/>
                    <a:pt x="401933" y="762743"/>
                    <a:pt x="343196" y="807193"/>
                  </a:cubicBezTo>
                  <a:cubicBezTo>
                    <a:pt x="284459" y="851643"/>
                    <a:pt x="216196" y="915143"/>
                    <a:pt x="190796" y="988168"/>
                  </a:cubicBezTo>
                  <a:cubicBezTo>
                    <a:pt x="165396" y="1061193"/>
                    <a:pt x="165396" y="1170731"/>
                    <a:pt x="190796" y="1245343"/>
                  </a:cubicBezTo>
                  <a:cubicBezTo>
                    <a:pt x="216196" y="1319955"/>
                    <a:pt x="278109" y="1389806"/>
                    <a:pt x="343196" y="1435843"/>
                  </a:cubicBezTo>
                  <a:cubicBezTo>
                    <a:pt x="408283" y="1481880"/>
                    <a:pt x="457496" y="1521568"/>
                    <a:pt x="581321" y="1521568"/>
                  </a:cubicBezTo>
                  <a:cubicBezTo>
                    <a:pt x="705146" y="1521568"/>
                    <a:pt x="784521" y="1546968"/>
                    <a:pt x="1086146" y="1435843"/>
                  </a:cubicBezTo>
                  <a:cubicBezTo>
                    <a:pt x="1387771" y="1324718"/>
                    <a:pt x="2032296" y="1011980"/>
                    <a:pt x="2391071" y="854818"/>
                  </a:cubicBezTo>
                  <a:cubicBezTo>
                    <a:pt x="2749846" y="697656"/>
                    <a:pt x="2957808" y="600818"/>
                    <a:pt x="3238796" y="492868"/>
                  </a:cubicBezTo>
                  <a:cubicBezTo>
                    <a:pt x="3519783" y="384918"/>
                    <a:pt x="3837284" y="281730"/>
                    <a:pt x="4076996" y="207118"/>
                  </a:cubicBezTo>
                  <a:cubicBezTo>
                    <a:pt x="4316708" y="132506"/>
                    <a:pt x="4562771" y="72181"/>
                    <a:pt x="4677071" y="45193"/>
                  </a:cubicBezTo>
                  <a:cubicBezTo>
                    <a:pt x="4791371" y="18205"/>
                    <a:pt x="4727871" y="49955"/>
                    <a:pt x="4762796" y="45193"/>
                  </a:cubicBezTo>
                  <a:cubicBezTo>
                    <a:pt x="4797721" y="40430"/>
                    <a:pt x="4834234" y="22968"/>
                    <a:pt x="4886621" y="16618"/>
                  </a:cubicBezTo>
                  <a:cubicBezTo>
                    <a:pt x="4939008" y="10268"/>
                    <a:pt x="5008064" y="8680"/>
                    <a:pt x="5077121" y="7093"/>
                  </a:cubicBezTo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</p:grpSp>
      <p:pic>
        <p:nvPicPr>
          <p:cNvPr id="53" name="52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51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48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7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7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7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7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28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/>
          <p:nvPr/>
        </p:nvSpPr>
        <p:spPr>
          <a:xfrm rot="5779269" flipH="1">
            <a:off x="4717474" y="725405"/>
            <a:ext cx="2940950" cy="2725707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C00000"/>
              </a:gs>
              <a:gs pos="37000">
                <a:srgbClr val="00B05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5820731" flipH="1" flipV="1">
            <a:off x="4639860" y="3461709"/>
            <a:ext cx="2940950" cy="2725707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C00000"/>
              </a:gs>
              <a:gs pos="37000">
                <a:srgbClr val="00B05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779269" flipV="1">
            <a:off x="1623148" y="3438446"/>
            <a:ext cx="2940950" cy="2725707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C00000"/>
              </a:gs>
              <a:gs pos="37000">
                <a:srgbClr val="00B05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5820731">
            <a:off x="1684536" y="725404"/>
            <a:ext cx="2940950" cy="2725707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C00000"/>
              </a:gs>
              <a:gs pos="37000">
                <a:srgbClr val="00B05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404664" y="-620634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1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0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 flipH="1">
            <a:off x="3054088" y="866536"/>
            <a:ext cx="3061640" cy="2137896"/>
          </a:xfrm>
          <a:custGeom>
            <a:avLst/>
            <a:gdLst/>
            <a:ahLst/>
            <a:cxnLst/>
            <a:rect l="l" t="t" r="r" b="b"/>
            <a:pathLst>
              <a:path w="3061640" h="2137896">
                <a:moveTo>
                  <a:pt x="1205160" y="308175"/>
                </a:moveTo>
                <a:cubicBezTo>
                  <a:pt x="1205160" y="358472"/>
                  <a:pt x="1201639" y="409775"/>
                  <a:pt x="1153857" y="480191"/>
                </a:cubicBezTo>
                <a:cubicBezTo>
                  <a:pt x="1106075" y="550607"/>
                  <a:pt x="1036665" y="655727"/>
                  <a:pt x="918467" y="730670"/>
                </a:cubicBezTo>
                <a:cubicBezTo>
                  <a:pt x="870894" y="760833"/>
                  <a:pt x="809713" y="791241"/>
                  <a:pt x="743182" y="819002"/>
                </a:cubicBezTo>
                <a:cubicBezTo>
                  <a:pt x="749726" y="810008"/>
                  <a:pt x="754679" y="800199"/>
                  <a:pt x="759142" y="790259"/>
                </a:cubicBezTo>
                <a:cubicBezTo>
                  <a:pt x="793588" y="713537"/>
                  <a:pt x="776887" y="592974"/>
                  <a:pt x="796720" y="517818"/>
                </a:cubicBezTo>
                <a:cubicBezTo>
                  <a:pt x="816553" y="442662"/>
                  <a:pt x="836909" y="401952"/>
                  <a:pt x="878140" y="339322"/>
                </a:cubicBezTo>
                <a:cubicBezTo>
                  <a:pt x="919372" y="276692"/>
                  <a:pt x="997658" y="194751"/>
                  <a:pt x="1044109" y="142037"/>
                </a:cubicBezTo>
                <a:lnTo>
                  <a:pt x="1072540" y="112930"/>
                </a:lnTo>
                <a:cubicBezTo>
                  <a:pt x="1104565" y="129229"/>
                  <a:pt x="1133549" y="152192"/>
                  <a:pt x="1153857" y="178409"/>
                </a:cubicBezTo>
                <a:cubicBezTo>
                  <a:pt x="1181520" y="214120"/>
                  <a:pt x="1205160" y="257878"/>
                  <a:pt x="1205160" y="308175"/>
                </a:cubicBezTo>
                <a:close/>
                <a:moveTo>
                  <a:pt x="1236457" y="1829721"/>
                </a:moveTo>
                <a:cubicBezTo>
                  <a:pt x="1236457" y="1880018"/>
                  <a:pt x="1212817" y="1923776"/>
                  <a:pt x="1185154" y="1959487"/>
                </a:cubicBezTo>
                <a:cubicBezTo>
                  <a:pt x="1164846" y="1985704"/>
                  <a:pt x="1135862" y="2008667"/>
                  <a:pt x="1103837" y="2024966"/>
                </a:cubicBezTo>
                <a:lnTo>
                  <a:pt x="1075406" y="1995859"/>
                </a:lnTo>
                <a:cubicBezTo>
                  <a:pt x="1028955" y="1943145"/>
                  <a:pt x="950669" y="1861204"/>
                  <a:pt x="909437" y="1798574"/>
                </a:cubicBezTo>
                <a:cubicBezTo>
                  <a:pt x="868206" y="1735944"/>
                  <a:pt x="847850" y="1695234"/>
                  <a:pt x="828017" y="1620078"/>
                </a:cubicBezTo>
                <a:cubicBezTo>
                  <a:pt x="808184" y="1544922"/>
                  <a:pt x="824885" y="1424359"/>
                  <a:pt x="790439" y="1347637"/>
                </a:cubicBezTo>
                <a:cubicBezTo>
                  <a:pt x="785976" y="1337697"/>
                  <a:pt x="781023" y="1327888"/>
                  <a:pt x="774479" y="1318894"/>
                </a:cubicBezTo>
                <a:cubicBezTo>
                  <a:pt x="841010" y="1346655"/>
                  <a:pt x="902191" y="1377063"/>
                  <a:pt x="949764" y="1407226"/>
                </a:cubicBezTo>
                <a:cubicBezTo>
                  <a:pt x="1067962" y="1482169"/>
                  <a:pt x="1137372" y="1587289"/>
                  <a:pt x="1185154" y="1657705"/>
                </a:cubicBezTo>
                <a:cubicBezTo>
                  <a:pt x="1232936" y="1728121"/>
                  <a:pt x="1236457" y="1779424"/>
                  <a:pt x="1236457" y="1829721"/>
                </a:cubicBezTo>
                <a:close/>
                <a:moveTo>
                  <a:pt x="3030000" y="669181"/>
                </a:moveTo>
                <a:cubicBezTo>
                  <a:pt x="3031069" y="639255"/>
                  <a:pt x="3029434" y="601658"/>
                  <a:pt x="3027925" y="576761"/>
                </a:cubicBezTo>
                <a:cubicBezTo>
                  <a:pt x="3024907" y="526967"/>
                  <a:pt x="3026918" y="475664"/>
                  <a:pt x="2997746" y="416817"/>
                </a:cubicBezTo>
                <a:cubicBezTo>
                  <a:pt x="2968574" y="357970"/>
                  <a:pt x="2910732" y="273470"/>
                  <a:pt x="2852891" y="223676"/>
                </a:cubicBezTo>
                <a:cubicBezTo>
                  <a:pt x="2795050" y="173882"/>
                  <a:pt x="2736202" y="138171"/>
                  <a:pt x="2650697" y="118052"/>
                </a:cubicBezTo>
                <a:cubicBezTo>
                  <a:pt x="2565192" y="97933"/>
                  <a:pt x="2443976" y="96927"/>
                  <a:pt x="2339861" y="102963"/>
                </a:cubicBezTo>
                <a:cubicBezTo>
                  <a:pt x="2235746" y="108999"/>
                  <a:pt x="2118052" y="128614"/>
                  <a:pt x="2026008" y="154266"/>
                </a:cubicBezTo>
                <a:cubicBezTo>
                  <a:pt x="1933965" y="179917"/>
                  <a:pt x="1866063" y="212108"/>
                  <a:pt x="1787600" y="256872"/>
                </a:cubicBezTo>
                <a:cubicBezTo>
                  <a:pt x="1709137" y="301636"/>
                  <a:pt x="1578868" y="415810"/>
                  <a:pt x="1555228" y="422852"/>
                </a:cubicBezTo>
                <a:cubicBezTo>
                  <a:pt x="1553067" y="410907"/>
                  <a:pt x="1624638" y="345772"/>
                  <a:pt x="1645762" y="299122"/>
                </a:cubicBezTo>
                <a:cubicBezTo>
                  <a:pt x="1669904" y="245807"/>
                  <a:pt x="1691030" y="152757"/>
                  <a:pt x="1700083" y="102963"/>
                </a:cubicBezTo>
                <a:cubicBezTo>
                  <a:pt x="1709137" y="53169"/>
                  <a:pt x="1725231" y="4884"/>
                  <a:pt x="1700083" y="357"/>
                </a:cubicBezTo>
                <a:cubicBezTo>
                  <a:pt x="1674935" y="-4170"/>
                  <a:pt x="1594459" y="35062"/>
                  <a:pt x="1549192" y="75803"/>
                </a:cubicBezTo>
                <a:cubicBezTo>
                  <a:pt x="1503925" y="116544"/>
                  <a:pt x="1464190" y="179415"/>
                  <a:pt x="1428479" y="244801"/>
                </a:cubicBezTo>
                <a:cubicBezTo>
                  <a:pt x="1392768" y="310187"/>
                  <a:pt x="1342974" y="462084"/>
                  <a:pt x="1334927" y="468120"/>
                </a:cubicBezTo>
                <a:cubicBezTo>
                  <a:pt x="1326880" y="474156"/>
                  <a:pt x="1383715" y="341874"/>
                  <a:pt x="1380194" y="281015"/>
                </a:cubicBezTo>
                <a:cubicBezTo>
                  <a:pt x="1376673" y="220156"/>
                  <a:pt x="1351525" y="148733"/>
                  <a:pt x="1313802" y="102963"/>
                </a:cubicBezTo>
                <a:cubicBezTo>
                  <a:pt x="1276079" y="57193"/>
                  <a:pt x="1212202" y="18967"/>
                  <a:pt x="1153857" y="6393"/>
                </a:cubicBezTo>
                <a:cubicBezTo>
                  <a:pt x="1095513" y="-6181"/>
                  <a:pt x="1006990" y="17962"/>
                  <a:pt x="963735" y="27518"/>
                </a:cubicBezTo>
                <a:cubicBezTo>
                  <a:pt x="920480" y="37074"/>
                  <a:pt x="881751" y="52667"/>
                  <a:pt x="894325" y="63732"/>
                </a:cubicBezTo>
                <a:cubicBezTo>
                  <a:pt x="902295" y="70746"/>
                  <a:pt x="940982" y="73314"/>
                  <a:pt x="979204" y="79483"/>
                </a:cubicBezTo>
                <a:cubicBezTo>
                  <a:pt x="920172" y="113128"/>
                  <a:pt x="847134" y="156398"/>
                  <a:pt x="781063" y="242245"/>
                </a:cubicBezTo>
                <a:cubicBezTo>
                  <a:pt x="704341" y="341931"/>
                  <a:pt x="599957" y="562181"/>
                  <a:pt x="546200" y="661867"/>
                </a:cubicBezTo>
                <a:cubicBezTo>
                  <a:pt x="492443" y="761553"/>
                  <a:pt x="500793" y="790781"/>
                  <a:pt x="458518" y="840363"/>
                </a:cubicBezTo>
                <a:cubicBezTo>
                  <a:pt x="416243" y="889945"/>
                  <a:pt x="351525" y="925957"/>
                  <a:pt x="292548" y="959360"/>
                </a:cubicBezTo>
                <a:cubicBezTo>
                  <a:pt x="266007" y="974392"/>
                  <a:pt x="223293" y="989530"/>
                  <a:pt x="184921" y="1002814"/>
                </a:cubicBezTo>
                <a:cubicBezTo>
                  <a:pt x="99073" y="1026062"/>
                  <a:pt x="27320" y="1045971"/>
                  <a:pt x="7085" y="1056595"/>
                </a:cubicBezTo>
                <a:lnTo>
                  <a:pt x="0" y="1063114"/>
                </a:lnTo>
                <a:cubicBezTo>
                  <a:pt x="322" y="1066564"/>
                  <a:pt x="10153" y="1068301"/>
                  <a:pt x="26005" y="1068796"/>
                </a:cubicBezTo>
                <a:cubicBezTo>
                  <a:pt x="65633" y="1070034"/>
                  <a:pt x="142887" y="1063511"/>
                  <a:pt x="203243" y="1056595"/>
                </a:cubicBezTo>
                <a:lnTo>
                  <a:pt x="258827" y="1049920"/>
                </a:lnTo>
                <a:cubicBezTo>
                  <a:pt x="285541" y="1048763"/>
                  <a:pt x="311597" y="1046688"/>
                  <a:pt x="333257" y="1043911"/>
                </a:cubicBezTo>
                <a:cubicBezTo>
                  <a:pt x="397052" y="1035732"/>
                  <a:pt x="474946" y="1025951"/>
                  <a:pt x="539572" y="1001088"/>
                </a:cubicBezTo>
                <a:cubicBezTo>
                  <a:pt x="555216" y="998199"/>
                  <a:pt x="570816" y="994327"/>
                  <a:pt x="586507" y="990203"/>
                </a:cubicBezTo>
                <a:cubicBezTo>
                  <a:pt x="733877" y="951474"/>
                  <a:pt x="903881" y="900674"/>
                  <a:pt x="1087465" y="824223"/>
                </a:cubicBezTo>
                <a:cubicBezTo>
                  <a:pt x="1271049" y="747772"/>
                  <a:pt x="1522535" y="607443"/>
                  <a:pt x="1688012" y="531494"/>
                </a:cubicBezTo>
                <a:cubicBezTo>
                  <a:pt x="1853489" y="455545"/>
                  <a:pt x="1956598" y="406255"/>
                  <a:pt x="2080329" y="368532"/>
                </a:cubicBezTo>
                <a:cubicBezTo>
                  <a:pt x="2204060" y="330809"/>
                  <a:pt x="2327790" y="308678"/>
                  <a:pt x="2430396" y="305157"/>
                </a:cubicBezTo>
                <a:cubicBezTo>
                  <a:pt x="2533002" y="301636"/>
                  <a:pt x="2614986" y="313708"/>
                  <a:pt x="2695964" y="347407"/>
                </a:cubicBezTo>
                <a:cubicBezTo>
                  <a:pt x="2776942" y="381106"/>
                  <a:pt x="2862950" y="445989"/>
                  <a:pt x="2916265" y="507351"/>
                </a:cubicBezTo>
                <a:cubicBezTo>
                  <a:pt x="2969580" y="568713"/>
                  <a:pt x="2997243" y="704013"/>
                  <a:pt x="3015853" y="715581"/>
                </a:cubicBezTo>
                <a:cubicBezTo>
                  <a:pt x="3025158" y="721365"/>
                  <a:pt x="3028931" y="699108"/>
                  <a:pt x="3030000" y="669181"/>
                </a:cubicBezTo>
                <a:close/>
                <a:moveTo>
                  <a:pt x="3061297" y="1468714"/>
                </a:moveTo>
                <a:cubicBezTo>
                  <a:pt x="3060228" y="1438788"/>
                  <a:pt x="3056455" y="1416531"/>
                  <a:pt x="3047150" y="1422315"/>
                </a:cubicBezTo>
                <a:cubicBezTo>
                  <a:pt x="3028540" y="1433883"/>
                  <a:pt x="3000877" y="1569183"/>
                  <a:pt x="2947562" y="1630545"/>
                </a:cubicBezTo>
                <a:cubicBezTo>
                  <a:pt x="2894247" y="1691907"/>
                  <a:pt x="2808239" y="1756790"/>
                  <a:pt x="2727261" y="1790489"/>
                </a:cubicBezTo>
                <a:cubicBezTo>
                  <a:pt x="2646283" y="1824188"/>
                  <a:pt x="2564299" y="1836260"/>
                  <a:pt x="2461693" y="1832739"/>
                </a:cubicBezTo>
                <a:cubicBezTo>
                  <a:pt x="2359087" y="1829218"/>
                  <a:pt x="2235357" y="1807087"/>
                  <a:pt x="2111626" y="1769364"/>
                </a:cubicBezTo>
                <a:cubicBezTo>
                  <a:pt x="1987895" y="1731641"/>
                  <a:pt x="1884786" y="1682351"/>
                  <a:pt x="1719309" y="1606402"/>
                </a:cubicBezTo>
                <a:cubicBezTo>
                  <a:pt x="1553832" y="1530453"/>
                  <a:pt x="1302346" y="1390124"/>
                  <a:pt x="1118762" y="1313673"/>
                </a:cubicBezTo>
                <a:cubicBezTo>
                  <a:pt x="935178" y="1237222"/>
                  <a:pt x="765174" y="1186422"/>
                  <a:pt x="617804" y="1147693"/>
                </a:cubicBezTo>
                <a:cubicBezTo>
                  <a:pt x="602113" y="1143569"/>
                  <a:pt x="586513" y="1139697"/>
                  <a:pt x="570869" y="1136808"/>
                </a:cubicBezTo>
                <a:cubicBezTo>
                  <a:pt x="506243" y="1111945"/>
                  <a:pt x="428349" y="1102164"/>
                  <a:pt x="364554" y="1093985"/>
                </a:cubicBezTo>
                <a:cubicBezTo>
                  <a:pt x="342894" y="1091208"/>
                  <a:pt x="316838" y="1089133"/>
                  <a:pt x="290124" y="1087976"/>
                </a:cubicBezTo>
                <a:lnTo>
                  <a:pt x="234540" y="1081301"/>
                </a:lnTo>
                <a:cubicBezTo>
                  <a:pt x="174184" y="1074385"/>
                  <a:pt x="96930" y="1067862"/>
                  <a:pt x="57302" y="1069100"/>
                </a:cubicBezTo>
                <a:cubicBezTo>
                  <a:pt x="41450" y="1069595"/>
                  <a:pt x="31619" y="1071332"/>
                  <a:pt x="31297" y="1074782"/>
                </a:cubicBezTo>
                <a:lnTo>
                  <a:pt x="38382" y="1081301"/>
                </a:lnTo>
                <a:cubicBezTo>
                  <a:pt x="58617" y="1091925"/>
                  <a:pt x="130370" y="1111834"/>
                  <a:pt x="216218" y="1135082"/>
                </a:cubicBezTo>
                <a:cubicBezTo>
                  <a:pt x="254590" y="1148366"/>
                  <a:pt x="297304" y="1163504"/>
                  <a:pt x="323845" y="1178536"/>
                </a:cubicBezTo>
                <a:cubicBezTo>
                  <a:pt x="382822" y="1211939"/>
                  <a:pt x="447540" y="1247951"/>
                  <a:pt x="489815" y="1297533"/>
                </a:cubicBezTo>
                <a:cubicBezTo>
                  <a:pt x="532090" y="1347115"/>
                  <a:pt x="523740" y="1376343"/>
                  <a:pt x="577497" y="1476029"/>
                </a:cubicBezTo>
                <a:cubicBezTo>
                  <a:pt x="631254" y="1575715"/>
                  <a:pt x="735638" y="1795965"/>
                  <a:pt x="812360" y="1895651"/>
                </a:cubicBezTo>
                <a:cubicBezTo>
                  <a:pt x="878431" y="1981498"/>
                  <a:pt x="951469" y="2024768"/>
                  <a:pt x="1010501" y="2058413"/>
                </a:cubicBezTo>
                <a:cubicBezTo>
                  <a:pt x="972279" y="2064582"/>
                  <a:pt x="933592" y="2067150"/>
                  <a:pt x="925622" y="2074164"/>
                </a:cubicBezTo>
                <a:cubicBezTo>
                  <a:pt x="913048" y="2085229"/>
                  <a:pt x="951777" y="2100822"/>
                  <a:pt x="995032" y="2110378"/>
                </a:cubicBezTo>
                <a:cubicBezTo>
                  <a:pt x="1038287" y="2119934"/>
                  <a:pt x="1126810" y="2144077"/>
                  <a:pt x="1185154" y="2131503"/>
                </a:cubicBezTo>
                <a:cubicBezTo>
                  <a:pt x="1243499" y="2118929"/>
                  <a:pt x="1307376" y="2080703"/>
                  <a:pt x="1345099" y="2034933"/>
                </a:cubicBezTo>
                <a:cubicBezTo>
                  <a:pt x="1382822" y="1989163"/>
                  <a:pt x="1407970" y="1917740"/>
                  <a:pt x="1411491" y="1856881"/>
                </a:cubicBezTo>
                <a:cubicBezTo>
                  <a:pt x="1415012" y="1796022"/>
                  <a:pt x="1358177" y="1663740"/>
                  <a:pt x="1366224" y="1669776"/>
                </a:cubicBezTo>
                <a:cubicBezTo>
                  <a:pt x="1374271" y="1675812"/>
                  <a:pt x="1424065" y="1827709"/>
                  <a:pt x="1459776" y="1893095"/>
                </a:cubicBezTo>
                <a:cubicBezTo>
                  <a:pt x="1495487" y="1958481"/>
                  <a:pt x="1535222" y="2021352"/>
                  <a:pt x="1580489" y="2062093"/>
                </a:cubicBezTo>
                <a:cubicBezTo>
                  <a:pt x="1625756" y="2102834"/>
                  <a:pt x="1706232" y="2142066"/>
                  <a:pt x="1731380" y="2137539"/>
                </a:cubicBezTo>
                <a:cubicBezTo>
                  <a:pt x="1756528" y="2133012"/>
                  <a:pt x="1740434" y="2084727"/>
                  <a:pt x="1731380" y="2034933"/>
                </a:cubicBezTo>
                <a:cubicBezTo>
                  <a:pt x="1722327" y="1985139"/>
                  <a:pt x="1701201" y="1892089"/>
                  <a:pt x="1677059" y="1838774"/>
                </a:cubicBezTo>
                <a:cubicBezTo>
                  <a:pt x="1655935" y="1792124"/>
                  <a:pt x="1584364" y="1726989"/>
                  <a:pt x="1586525" y="1715044"/>
                </a:cubicBezTo>
                <a:cubicBezTo>
                  <a:pt x="1610165" y="1722086"/>
                  <a:pt x="1740434" y="1836260"/>
                  <a:pt x="1818897" y="1881024"/>
                </a:cubicBezTo>
                <a:cubicBezTo>
                  <a:pt x="1897360" y="1925788"/>
                  <a:pt x="1965262" y="1957979"/>
                  <a:pt x="2057305" y="1983630"/>
                </a:cubicBezTo>
                <a:cubicBezTo>
                  <a:pt x="2149349" y="2009282"/>
                  <a:pt x="2267043" y="2028897"/>
                  <a:pt x="2371158" y="2034933"/>
                </a:cubicBezTo>
                <a:cubicBezTo>
                  <a:pt x="2475273" y="2040969"/>
                  <a:pt x="2596489" y="2039963"/>
                  <a:pt x="2681994" y="2019844"/>
                </a:cubicBezTo>
                <a:cubicBezTo>
                  <a:pt x="2767499" y="1999725"/>
                  <a:pt x="2826347" y="1964014"/>
                  <a:pt x="2884188" y="1914220"/>
                </a:cubicBezTo>
                <a:cubicBezTo>
                  <a:pt x="2942029" y="1864426"/>
                  <a:pt x="2999871" y="1779926"/>
                  <a:pt x="3029043" y="1721079"/>
                </a:cubicBezTo>
                <a:cubicBezTo>
                  <a:pt x="3058215" y="1662232"/>
                  <a:pt x="3056204" y="1610929"/>
                  <a:pt x="3059222" y="1561135"/>
                </a:cubicBezTo>
                <a:cubicBezTo>
                  <a:pt x="3060731" y="1536238"/>
                  <a:pt x="3062366" y="1498641"/>
                  <a:pt x="3061297" y="146871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6200000" flipH="1" flipV="1">
            <a:off x="3054088" y="3906294"/>
            <a:ext cx="3061640" cy="2137896"/>
          </a:xfrm>
          <a:custGeom>
            <a:avLst/>
            <a:gdLst/>
            <a:ahLst/>
            <a:cxnLst/>
            <a:rect l="l" t="t" r="r" b="b"/>
            <a:pathLst>
              <a:path w="3061640" h="2137896">
                <a:moveTo>
                  <a:pt x="1205160" y="308175"/>
                </a:moveTo>
                <a:cubicBezTo>
                  <a:pt x="1205160" y="358472"/>
                  <a:pt x="1201639" y="409775"/>
                  <a:pt x="1153857" y="480191"/>
                </a:cubicBezTo>
                <a:cubicBezTo>
                  <a:pt x="1106075" y="550607"/>
                  <a:pt x="1036665" y="655727"/>
                  <a:pt x="918467" y="730670"/>
                </a:cubicBezTo>
                <a:cubicBezTo>
                  <a:pt x="870894" y="760833"/>
                  <a:pt x="809713" y="791241"/>
                  <a:pt x="743182" y="819002"/>
                </a:cubicBezTo>
                <a:cubicBezTo>
                  <a:pt x="749726" y="810008"/>
                  <a:pt x="754679" y="800199"/>
                  <a:pt x="759142" y="790259"/>
                </a:cubicBezTo>
                <a:cubicBezTo>
                  <a:pt x="793588" y="713537"/>
                  <a:pt x="776887" y="592974"/>
                  <a:pt x="796720" y="517818"/>
                </a:cubicBezTo>
                <a:cubicBezTo>
                  <a:pt x="816553" y="442662"/>
                  <a:pt x="836909" y="401952"/>
                  <a:pt x="878140" y="339322"/>
                </a:cubicBezTo>
                <a:cubicBezTo>
                  <a:pt x="919372" y="276692"/>
                  <a:pt x="997658" y="194751"/>
                  <a:pt x="1044109" y="142037"/>
                </a:cubicBezTo>
                <a:lnTo>
                  <a:pt x="1072540" y="112930"/>
                </a:lnTo>
                <a:cubicBezTo>
                  <a:pt x="1104565" y="129229"/>
                  <a:pt x="1133549" y="152192"/>
                  <a:pt x="1153857" y="178409"/>
                </a:cubicBezTo>
                <a:cubicBezTo>
                  <a:pt x="1181520" y="214120"/>
                  <a:pt x="1205160" y="257878"/>
                  <a:pt x="1205160" y="308175"/>
                </a:cubicBezTo>
                <a:close/>
                <a:moveTo>
                  <a:pt x="1236457" y="1829721"/>
                </a:moveTo>
                <a:cubicBezTo>
                  <a:pt x="1236457" y="1880018"/>
                  <a:pt x="1212817" y="1923776"/>
                  <a:pt x="1185154" y="1959487"/>
                </a:cubicBezTo>
                <a:cubicBezTo>
                  <a:pt x="1164846" y="1985704"/>
                  <a:pt x="1135862" y="2008667"/>
                  <a:pt x="1103837" y="2024966"/>
                </a:cubicBezTo>
                <a:lnTo>
                  <a:pt x="1075406" y="1995859"/>
                </a:lnTo>
                <a:cubicBezTo>
                  <a:pt x="1028955" y="1943145"/>
                  <a:pt x="950669" y="1861204"/>
                  <a:pt x="909437" y="1798574"/>
                </a:cubicBezTo>
                <a:cubicBezTo>
                  <a:pt x="868206" y="1735944"/>
                  <a:pt x="847850" y="1695234"/>
                  <a:pt x="828017" y="1620078"/>
                </a:cubicBezTo>
                <a:cubicBezTo>
                  <a:pt x="808184" y="1544922"/>
                  <a:pt x="824885" y="1424359"/>
                  <a:pt x="790439" y="1347637"/>
                </a:cubicBezTo>
                <a:cubicBezTo>
                  <a:pt x="785976" y="1337697"/>
                  <a:pt x="781023" y="1327888"/>
                  <a:pt x="774479" y="1318894"/>
                </a:cubicBezTo>
                <a:cubicBezTo>
                  <a:pt x="841010" y="1346655"/>
                  <a:pt x="902191" y="1377063"/>
                  <a:pt x="949764" y="1407226"/>
                </a:cubicBezTo>
                <a:cubicBezTo>
                  <a:pt x="1067962" y="1482169"/>
                  <a:pt x="1137372" y="1587289"/>
                  <a:pt x="1185154" y="1657705"/>
                </a:cubicBezTo>
                <a:cubicBezTo>
                  <a:pt x="1232936" y="1728121"/>
                  <a:pt x="1236457" y="1779424"/>
                  <a:pt x="1236457" y="1829721"/>
                </a:cubicBezTo>
                <a:close/>
                <a:moveTo>
                  <a:pt x="3030000" y="669181"/>
                </a:moveTo>
                <a:cubicBezTo>
                  <a:pt x="3031069" y="639255"/>
                  <a:pt x="3029434" y="601658"/>
                  <a:pt x="3027925" y="576761"/>
                </a:cubicBezTo>
                <a:cubicBezTo>
                  <a:pt x="3024907" y="526967"/>
                  <a:pt x="3026918" y="475664"/>
                  <a:pt x="2997746" y="416817"/>
                </a:cubicBezTo>
                <a:cubicBezTo>
                  <a:pt x="2968574" y="357970"/>
                  <a:pt x="2910732" y="273470"/>
                  <a:pt x="2852891" y="223676"/>
                </a:cubicBezTo>
                <a:cubicBezTo>
                  <a:pt x="2795050" y="173882"/>
                  <a:pt x="2736202" y="138171"/>
                  <a:pt x="2650697" y="118052"/>
                </a:cubicBezTo>
                <a:cubicBezTo>
                  <a:pt x="2565192" y="97933"/>
                  <a:pt x="2443976" y="96927"/>
                  <a:pt x="2339861" y="102963"/>
                </a:cubicBezTo>
                <a:cubicBezTo>
                  <a:pt x="2235746" y="108999"/>
                  <a:pt x="2118052" y="128614"/>
                  <a:pt x="2026008" y="154266"/>
                </a:cubicBezTo>
                <a:cubicBezTo>
                  <a:pt x="1933965" y="179917"/>
                  <a:pt x="1866063" y="212108"/>
                  <a:pt x="1787600" y="256872"/>
                </a:cubicBezTo>
                <a:cubicBezTo>
                  <a:pt x="1709137" y="301636"/>
                  <a:pt x="1578868" y="415810"/>
                  <a:pt x="1555228" y="422852"/>
                </a:cubicBezTo>
                <a:cubicBezTo>
                  <a:pt x="1553067" y="410907"/>
                  <a:pt x="1624638" y="345772"/>
                  <a:pt x="1645762" y="299122"/>
                </a:cubicBezTo>
                <a:cubicBezTo>
                  <a:pt x="1669904" y="245807"/>
                  <a:pt x="1691030" y="152757"/>
                  <a:pt x="1700083" y="102963"/>
                </a:cubicBezTo>
                <a:cubicBezTo>
                  <a:pt x="1709137" y="53169"/>
                  <a:pt x="1725231" y="4884"/>
                  <a:pt x="1700083" y="357"/>
                </a:cubicBezTo>
                <a:cubicBezTo>
                  <a:pt x="1674935" y="-4170"/>
                  <a:pt x="1594459" y="35062"/>
                  <a:pt x="1549192" y="75803"/>
                </a:cubicBezTo>
                <a:cubicBezTo>
                  <a:pt x="1503925" y="116544"/>
                  <a:pt x="1464190" y="179415"/>
                  <a:pt x="1428479" y="244801"/>
                </a:cubicBezTo>
                <a:cubicBezTo>
                  <a:pt x="1392768" y="310187"/>
                  <a:pt x="1342974" y="462084"/>
                  <a:pt x="1334927" y="468120"/>
                </a:cubicBezTo>
                <a:cubicBezTo>
                  <a:pt x="1326880" y="474156"/>
                  <a:pt x="1383715" y="341874"/>
                  <a:pt x="1380194" y="281015"/>
                </a:cubicBezTo>
                <a:cubicBezTo>
                  <a:pt x="1376673" y="220156"/>
                  <a:pt x="1351525" y="148733"/>
                  <a:pt x="1313802" y="102963"/>
                </a:cubicBezTo>
                <a:cubicBezTo>
                  <a:pt x="1276079" y="57193"/>
                  <a:pt x="1212202" y="18967"/>
                  <a:pt x="1153857" y="6393"/>
                </a:cubicBezTo>
                <a:cubicBezTo>
                  <a:pt x="1095513" y="-6181"/>
                  <a:pt x="1006990" y="17962"/>
                  <a:pt x="963735" y="27518"/>
                </a:cubicBezTo>
                <a:cubicBezTo>
                  <a:pt x="920480" y="37074"/>
                  <a:pt x="881751" y="52667"/>
                  <a:pt x="894325" y="63732"/>
                </a:cubicBezTo>
                <a:cubicBezTo>
                  <a:pt x="902295" y="70746"/>
                  <a:pt x="940982" y="73314"/>
                  <a:pt x="979204" y="79483"/>
                </a:cubicBezTo>
                <a:cubicBezTo>
                  <a:pt x="920172" y="113128"/>
                  <a:pt x="847134" y="156398"/>
                  <a:pt x="781063" y="242245"/>
                </a:cubicBezTo>
                <a:cubicBezTo>
                  <a:pt x="704341" y="341931"/>
                  <a:pt x="599957" y="562181"/>
                  <a:pt x="546200" y="661867"/>
                </a:cubicBezTo>
                <a:cubicBezTo>
                  <a:pt x="492443" y="761553"/>
                  <a:pt x="500793" y="790781"/>
                  <a:pt x="458518" y="840363"/>
                </a:cubicBezTo>
                <a:cubicBezTo>
                  <a:pt x="416243" y="889945"/>
                  <a:pt x="351525" y="925957"/>
                  <a:pt x="292548" y="959360"/>
                </a:cubicBezTo>
                <a:cubicBezTo>
                  <a:pt x="266007" y="974392"/>
                  <a:pt x="223293" y="989530"/>
                  <a:pt x="184921" y="1002814"/>
                </a:cubicBezTo>
                <a:cubicBezTo>
                  <a:pt x="99073" y="1026062"/>
                  <a:pt x="27320" y="1045971"/>
                  <a:pt x="7085" y="1056595"/>
                </a:cubicBezTo>
                <a:lnTo>
                  <a:pt x="0" y="1063114"/>
                </a:lnTo>
                <a:cubicBezTo>
                  <a:pt x="322" y="1066564"/>
                  <a:pt x="10153" y="1068301"/>
                  <a:pt x="26005" y="1068796"/>
                </a:cubicBezTo>
                <a:cubicBezTo>
                  <a:pt x="65633" y="1070034"/>
                  <a:pt x="142887" y="1063511"/>
                  <a:pt x="203243" y="1056595"/>
                </a:cubicBezTo>
                <a:lnTo>
                  <a:pt x="258827" y="1049920"/>
                </a:lnTo>
                <a:cubicBezTo>
                  <a:pt x="285541" y="1048763"/>
                  <a:pt x="311597" y="1046688"/>
                  <a:pt x="333257" y="1043911"/>
                </a:cubicBezTo>
                <a:cubicBezTo>
                  <a:pt x="397052" y="1035732"/>
                  <a:pt x="474946" y="1025951"/>
                  <a:pt x="539572" y="1001088"/>
                </a:cubicBezTo>
                <a:cubicBezTo>
                  <a:pt x="555216" y="998199"/>
                  <a:pt x="570816" y="994327"/>
                  <a:pt x="586507" y="990203"/>
                </a:cubicBezTo>
                <a:cubicBezTo>
                  <a:pt x="733877" y="951474"/>
                  <a:pt x="903881" y="900674"/>
                  <a:pt x="1087465" y="824223"/>
                </a:cubicBezTo>
                <a:cubicBezTo>
                  <a:pt x="1271049" y="747772"/>
                  <a:pt x="1522535" y="607443"/>
                  <a:pt x="1688012" y="531494"/>
                </a:cubicBezTo>
                <a:cubicBezTo>
                  <a:pt x="1853489" y="455545"/>
                  <a:pt x="1956598" y="406255"/>
                  <a:pt x="2080329" y="368532"/>
                </a:cubicBezTo>
                <a:cubicBezTo>
                  <a:pt x="2204060" y="330809"/>
                  <a:pt x="2327790" y="308678"/>
                  <a:pt x="2430396" y="305157"/>
                </a:cubicBezTo>
                <a:cubicBezTo>
                  <a:pt x="2533002" y="301636"/>
                  <a:pt x="2614986" y="313708"/>
                  <a:pt x="2695964" y="347407"/>
                </a:cubicBezTo>
                <a:cubicBezTo>
                  <a:pt x="2776942" y="381106"/>
                  <a:pt x="2862950" y="445989"/>
                  <a:pt x="2916265" y="507351"/>
                </a:cubicBezTo>
                <a:cubicBezTo>
                  <a:pt x="2969580" y="568713"/>
                  <a:pt x="2997243" y="704013"/>
                  <a:pt x="3015853" y="715581"/>
                </a:cubicBezTo>
                <a:cubicBezTo>
                  <a:pt x="3025158" y="721365"/>
                  <a:pt x="3028931" y="699108"/>
                  <a:pt x="3030000" y="669181"/>
                </a:cubicBezTo>
                <a:close/>
                <a:moveTo>
                  <a:pt x="3061297" y="1468714"/>
                </a:moveTo>
                <a:cubicBezTo>
                  <a:pt x="3060228" y="1438788"/>
                  <a:pt x="3056455" y="1416531"/>
                  <a:pt x="3047150" y="1422315"/>
                </a:cubicBezTo>
                <a:cubicBezTo>
                  <a:pt x="3028540" y="1433883"/>
                  <a:pt x="3000877" y="1569183"/>
                  <a:pt x="2947562" y="1630545"/>
                </a:cubicBezTo>
                <a:cubicBezTo>
                  <a:pt x="2894247" y="1691907"/>
                  <a:pt x="2808239" y="1756790"/>
                  <a:pt x="2727261" y="1790489"/>
                </a:cubicBezTo>
                <a:cubicBezTo>
                  <a:pt x="2646283" y="1824188"/>
                  <a:pt x="2564299" y="1836260"/>
                  <a:pt x="2461693" y="1832739"/>
                </a:cubicBezTo>
                <a:cubicBezTo>
                  <a:pt x="2359087" y="1829218"/>
                  <a:pt x="2235357" y="1807087"/>
                  <a:pt x="2111626" y="1769364"/>
                </a:cubicBezTo>
                <a:cubicBezTo>
                  <a:pt x="1987895" y="1731641"/>
                  <a:pt x="1884786" y="1682351"/>
                  <a:pt x="1719309" y="1606402"/>
                </a:cubicBezTo>
                <a:cubicBezTo>
                  <a:pt x="1553832" y="1530453"/>
                  <a:pt x="1302346" y="1390124"/>
                  <a:pt x="1118762" y="1313673"/>
                </a:cubicBezTo>
                <a:cubicBezTo>
                  <a:pt x="935178" y="1237222"/>
                  <a:pt x="765174" y="1186422"/>
                  <a:pt x="617804" y="1147693"/>
                </a:cubicBezTo>
                <a:cubicBezTo>
                  <a:pt x="602113" y="1143569"/>
                  <a:pt x="586513" y="1139697"/>
                  <a:pt x="570869" y="1136808"/>
                </a:cubicBezTo>
                <a:cubicBezTo>
                  <a:pt x="506243" y="1111945"/>
                  <a:pt x="428349" y="1102164"/>
                  <a:pt x="364554" y="1093985"/>
                </a:cubicBezTo>
                <a:cubicBezTo>
                  <a:pt x="342894" y="1091208"/>
                  <a:pt x="316838" y="1089133"/>
                  <a:pt x="290124" y="1087976"/>
                </a:cubicBezTo>
                <a:lnTo>
                  <a:pt x="234540" y="1081301"/>
                </a:lnTo>
                <a:cubicBezTo>
                  <a:pt x="174184" y="1074385"/>
                  <a:pt x="96930" y="1067862"/>
                  <a:pt x="57302" y="1069100"/>
                </a:cubicBezTo>
                <a:cubicBezTo>
                  <a:pt x="41450" y="1069595"/>
                  <a:pt x="31619" y="1071332"/>
                  <a:pt x="31297" y="1074782"/>
                </a:cubicBezTo>
                <a:lnTo>
                  <a:pt x="38382" y="1081301"/>
                </a:lnTo>
                <a:cubicBezTo>
                  <a:pt x="58617" y="1091925"/>
                  <a:pt x="130370" y="1111834"/>
                  <a:pt x="216218" y="1135082"/>
                </a:cubicBezTo>
                <a:cubicBezTo>
                  <a:pt x="254590" y="1148366"/>
                  <a:pt x="297304" y="1163504"/>
                  <a:pt x="323845" y="1178536"/>
                </a:cubicBezTo>
                <a:cubicBezTo>
                  <a:pt x="382822" y="1211939"/>
                  <a:pt x="447540" y="1247951"/>
                  <a:pt x="489815" y="1297533"/>
                </a:cubicBezTo>
                <a:cubicBezTo>
                  <a:pt x="532090" y="1347115"/>
                  <a:pt x="523740" y="1376343"/>
                  <a:pt x="577497" y="1476029"/>
                </a:cubicBezTo>
                <a:cubicBezTo>
                  <a:pt x="631254" y="1575715"/>
                  <a:pt x="735638" y="1795965"/>
                  <a:pt x="812360" y="1895651"/>
                </a:cubicBezTo>
                <a:cubicBezTo>
                  <a:pt x="878431" y="1981498"/>
                  <a:pt x="951469" y="2024768"/>
                  <a:pt x="1010501" y="2058413"/>
                </a:cubicBezTo>
                <a:cubicBezTo>
                  <a:pt x="972279" y="2064582"/>
                  <a:pt x="933592" y="2067150"/>
                  <a:pt x="925622" y="2074164"/>
                </a:cubicBezTo>
                <a:cubicBezTo>
                  <a:pt x="913048" y="2085229"/>
                  <a:pt x="951777" y="2100822"/>
                  <a:pt x="995032" y="2110378"/>
                </a:cubicBezTo>
                <a:cubicBezTo>
                  <a:pt x="1038287" y="2119934"/>
                  <a:pt x="1126810" y="2144077"/>
                  <a:pt x="1185154" y="2131503"/>
                </a:cubicBezTo>
                <a:cubicBezTo>
                  <a:pt x="1243499" y="2118929"/>
                  <a:pt x="1307376" y="2080703"/>
                  <a:pt x="1345099" y="2034933"/>
                </a:cubicBezTo>
                <a:cubicBezTo>
                  <a:pt x="1382822" y="1989163"/>
                  <a:pt x="1407970" y="1917740"/>
                  <a:pt x="1411491" y="1856881"/>
                </a:cubicBezTo>
                <a:cubicBezTo>
                  <a:pt x="1415012" y="1796022"/>
                  <a:pt x="1358177" y="1663740"/>
                  <a:pt x="1366224" y="1669776"/>
                </a:cubicBezTo>
                <a:cubicBezTo>
                  <a:pt x="1374271" y="1675812"/>
                  <a:pt x="1424065" y="1827709"/>
                  <a:pt x="1459776" y="1893095"/>
                </a:cubicBezTo>
                <a:cubicBezTo>
                  <a:pt x="1495487" y="1958481"/>
                  <a:pt x="1535222" y="2021352"/>
                  <a:pt x="1580489" y="2062093"/>
                </a:cubicBezTo>
                <a:cubicBezTo>
                  <a:pt x="1625756" y="2102834"/>
                  <a:pt x="1706232" y="2142066"/>
                  <a:pt x="1731380" y="2137539"/>
                </a:cubicBezTo>
                <a:cubicBezTo>
                  <a:pt x="1756528" y="2133012"/>
                  <a:pt x="1740434" y="2084727"/>
                  <a:pt x="1731380" y="2034933"/>
                </a:cubicBezTo>
                <a:cubicBezTo>
                  <a:pt x="1722327" y="1985139"/>
                  <a:pt x="1701201" y="1892089"/>
                  <a:pt x="1677059" y="1838774"/>
                </a:cubicBezTo>
                <a:cubicBezTo>
                  <a:pt x="1655935" y="1792124"/>
                  <a:pt x="1584364" y="1726989"/>
                  <a:pt x="1586525" y="1715044"/>
                </a:cubicBezTo>
                <a:cubicBezTo>
                  <a:pt x="1610165" y="1722086"/>
                  <a:pt x="1740434" y="1836260"/>
                  <a:pt x="1818897" y="1881024"/>
                </a:cubicBezTo>
                <a:cubicBezTo>
                  <a:pt x="1897360" y="1925788"/>
                  <a:pt x="1965262" y="1957979"/>
                  <a:pt x="2057305" y="1983630"/>
                </a:cubicBezTo>
                <a:cubicBezTo>
                  <a:pt x="2149349" y="2009282"/>
                  <a:pt x="2267043" y="2028897"/>
                  <a:pt x="2371158" y="2034933"/>
                </a:cubicBezTo>
                <a:cubicBezTo>
                  <a:pt x="2475273" y="2040969"/>
                  <a:pt x="2596489" y="2039963"/>
                  <a:pt x="2681994" y="2019844"/>
                </a:cubicBezTo>
                <a:cubicBezTo>
                  <a:pt x="2767499" y="1999725"/>
                  <a:pt x="2826347" y="1964014"/>
                  <a:pt x="2884188" y="1914220"/>
                </a:cubicBezTo>
                <a:cubicBezTo>
                  <a:pt x="2942029" y="1864426"/>
                  <a:pt x="2999871" y="1779926"/>
                  <a:pt x="3029043" y="1721079"/>
                </a:cubicBezTo>
                <a:cubicBezTo>
                  <a:pt x="3058215" y="1662232"/>
                  <a:pt x="3056204" y="1610929"/>
                  <a:pt x="3059222" y="1561135"/>
                </a:cubicBezTo>
                <a:cubicBezTo>
                  <a:pt x="3060731" y="1536238"/>
                  <a:pt x="3062366" y="1498641"/>
                  <a:pt x="3061297" y="146871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1523268" y="2375473"/>
            <a:ext cx="3061640" cy="2137896"/>
          </a:xfrm>
          <a:custGeom>
            <a:avLst/>
            <a:gdLst/>
            <a:ahLst/>
            <a:cxnLst/>
            <a:rect l="l" t="t" r="r" b="b"/>
            <a:pathLst>
              <a:path w="3061640" h="2137896">
                <a:moveTo>
                  <a:pt x="1205160" y="308175"/>
                </a:moveTo>
                <a:cubicBezTo>
                  <a:pt x="1205160" y="358472"/>
                  <a:pt x="1201639" y="409775"/>
                  <a:pt x="1153857" y="480191"/>
                </a:cubicBezTo>
                <a:cubicBezTo>
                  <a:pt x="1106075" y="550607"/>
                  <a:pt x="1036665" y="655727"/>
                  <a:pt x="918467" y="730670"/>
                </a:cubicBezTo>
                <a:cubicBezTo>
                  <a:pt x="870894" y="760833"/>
                  <a:pt x="809713" y="791241"/>
                  <a:pt x="743182" y="819002"/>
                </a:cubicBezTo>
                <a:cubicBezTo>
                  <a:pt x="749726" y="810008"/>
                  <a:pt x="754679" y="800199"/>
                  <a:pt x="759142" y="790259"/>
                </a:cubicBezTo>
                <a:cubicBezTo>
                  <a:pt x="793588" y="713537"/>
                  <a:pt x="776887" y="592974"/>
                  <a:pt x="796720" y="517818"/>
                </a:cubicBezTo>
                <a:cubicBezTo>
                  <a:pt x="816553" y="442662"/>
                  <a:pt x="836909" y="401952"/>
                  <a:pt x="878140" y="339322"/>
                </a:cubicBezTo>
                <a:cubicBezTo>
                  <a:pt x="919372" y="276692"/>
                  <a:pt x="997658" y="194751"/>
                  <a:pt x="1044109" y="142037"/>
                </a:cubicBezTo>
                <a:lnTo>
                  <a:pt x="1072540" y="112930"/>
                </a:lnTo>
                <a:cubicBezTo>
                  <a:pt x="1104565" y="129229"/>
                  <a:pt x="1133549" y="152192"/>
                  <a:pt x="1153857" y="178409"/>
                </a:cubicBezTo>
                <a:cubicBezTo>
                  <a:pt x="1181520" y="214120"/>
                  <a:pt x="1205160" y="257878"/>
                  <a:pt x="1205160" y="308175"/>
                </a:cubicBezTo>
                <a:close/>
                <a:moveTo>
                  <a:pt x="1236457" y="1829721"/>
                </a:moveTo>
                <a:cubicBezTo>
                  <a:pt x="1236457" y="1880018"/>
                  <a:pt x="1212817" y="1923776"/>
                  <a:pt x="1185154" y="1959487"/>
                </a:cubicBezTo>
                <a:cubicBezTo>
                  <a:pt x="1164846" y="1985704"/>
                  <a:pt x="1135862" y="2008667"/>
                  <a:pt x="1103837" y="2024966"/>
                </a:cubicBezTo>
                <a:lnTo>
                  <a:pt x="1075406" y="1995859"/>
                </a:lnTo>
                <a:cubicBezTo>
                  <a:pt x="1028955" y="1943145"/>
                  <a:pt x="950669" y="1861204"/>
                  <a:pt x="909437" y="1798574"/>
                </a:cubicBezTo>
                <a:cubicBezTo>
                  <a:pt x="868206" y="1735944"/>
                  <a:pt x="847850" y="1695234"/>
                  <a:pt x="828017" y="1620078"/>
                </a:cubicBezTo>
                <a:cubicBezTo>
                  <a:pt x="808184" y="1544922"/>
                  <a:pt x="824885" y="1424359"/>
                  <a:pt x="790439" y="1347637"/>
                </a:cubicBezTo>
                <a:cubicBezTo>
                  <a:pt x="785976" y="1337697"/>
                  <a:pt x="781023" y="1327888"/>
                  <a:pt x="774479" y="1318894"/>
                </a:cubicBezTo>
                <a:cubicBezTo>
                  <a:pt x="841010" y="1346655"/>
                  <a:pt x="902191" y="1377063"/>
                  <a:pt x="949764" y="1407226"/>
                </a:cubicBezTo>
                <a:cubicBezTo>
                  <a:pt x="1067962" y="1482169"/>
                  <a:pt x="1137372" y="1587289"/>
                  <a:pt x="1185154" y="1657705"/>
                </a:cubicBezTo>
                <a:cubicBezTo>
                  <a:pt x="1232936" y="1728121"/>
                  <a:pt x="1236457" y="1779424"/>
                  <a:pt x="1236457" y="1829721"/>
                </a:cubicBezTo>
                <a:close/>
                <a:moveTo>
                  <a:pt x="3030000" y="669181"/>
                </a:moveTo>
                <a:cubicBezTo>
                  <a:pt x="3031069" y="639255"/>
                  <a:pt x="3029434" y="601658"/>
                  <a:pt x="3027925" y="576761"/>
                </a:cubicBezTo>
                <a:cubicBezTo>
                  <a:pt x="3024907" y="526967"/>
                  <a:pt x="3026918" y="475664"/>
                  <a:pt x="2997746" y="416817"/>
                </a:cubicBezTo>
                <a:cubicBezTo>
                  <a:pt x="2968574" y="357970"/>
                  <a:pt x="2910732" y="273470"/>
                  <a:pt x="2852891" y="223676"/>
                </a:cubicBezTo>
                <a:cubicBezTo>
                  <a:pt x="2795050" y="173882"/>
                  <a:pt x="2736202" y="138171"/>
                  <a:pt x="2650697" y="118052"/>
                </a:cubicBezTo>
                <a:cubicBezTo>
                  <a:pt x="2565192" y="97933"/>
                  <a:pt x="2443976" y="96927"/>
                  <a:pt x="2339861" y="102963"/>
                </a:cubicBezTo>
                <a:cubicBezTo>
                  <a:pt x="2235746" y="108999"/>
                  <a:pt x="2118052" y="128614"/>
                  <a:pt x="2026008" y="154266"/>
                </a:cubicBezTo>
                <a:cubicBezTo>
                  <a:pt x="1933965" y="179917"/>
                  <a:pt x="1866063" y="212108"/>
                  <a:pt x="1787600" y="256872"/>
                </a:cubicBezTo>
                <a:cubicBezTo>
                  <a:pt x="1709137" y="301636"/>
                  <a:pt x="1578868" y="415810"/>
                  <a:pt x="1555228" y="422852"/>
                </a:cubicBezTo>
                <a:cubicBezTo>
                  <a:pt x="1553067" y="410907"/>
                  <a:pt x="1624638" y="345772"/>
                  <a:pt x="1645762" y="299122"/>
                </a:cubicBezTo>
                <a:cubicBezTo>
                  <a:pt x="1669904" y="245807"/>
                  <a:pt x="1691030" y="152757"/>
                  <a:pt x="1700083" y="102963"/>
                </a:cubicBezTo>
                <a:cubicBezTo>
                  <a:pt x="1709137" y="53169"/>
                  <a:pt x="1725231" y="4884"/>
                  <a:pt x="1700083" y="357"/>
                </a:cubicBezTo>
                <a:cubicBezTo>
                  <a:pt x="1674935" y="-4170"/>
                  <a:pt x="1594459" y="35062"/>
                  <a:pt x="1549192" y="75803"/>
                </a:cubicBezTo>
                <a:cubicBezTo>
                  <a:pt x="1503925" y="116544"/>
                  <a:pt x="1464190" y="179415"/>
                  <a:pt x="1428479" y="244801"/>
                </a:cubicBezTo>
                <a:cubicBezTo>
                  <a:pt x="1392768" y="310187"/>
                  <a:pt x="1342974" y="462084"/>
                  <a:pt x="1334927" y="468120"/>
                </a:cubicBezTo>
                <a:cubicBezTo>
                  <a:pt x="1326880" y="474156"/>
                  <a:pt x="1383715" y="341874"/>
                  <a:pt x="1380194" y="281015"/>
                </a:cubicBezTo>
                <a:cubicBezTo>
                  <a:pt x="1376673" y="220156"/>
                  <a:pt x="1351525" y="148733"/>
                  <a:pt x="1313802" y="102963"/>
                </a:cubicBezTo>
                <a:cubicBezTo>
                  <a:pt x="1276079" y="57193"/>
                  <a:pt x="1212202" y="18967"/>
                  <a:pt x="1153857" y="6393"/>
                </a:cubicBezTo>
                <a:cubicBezTo>
                  <a:pt x="1095513" y="-6181"/>
                  <a:pt x="1006990" y="17962"/>
                  <a:pt x="963735" y="27518"/>
                </a:cubicBezTo>
                <a:cubicBezTo>
                  <a:pt x="920480" y="37074"/>
                  <a:pt x="881751" y="52667"/>
                  <a:pt x="894325" y="63732"/>
                </a:cubicBezTo>
                <a:cubicBezTo>
                  <a:pt x="902295" y="70746"/>
                  <a:pt x="940982" y="73314"/>
                  <a:pt x="979204" y="79483"/>
                </a:cubicBezTo>
                <a:cubicBezTo>
                  <a:pt x="920172" y="113128"/>
                  <a:pt x="847134" y="156398"/>
                  <a:pt x="781063" y="242245"/>
                </a:cubicBezTo>
                <a:cubicBezTo>
                  <a:pt x="704341" y="341931"/>
                  <a:pt x="599957" y="562181"/>
                  <a:pt x="546200" y="661867"/>
                </a:cubicBezTo>
                <a:cubicBezTo>
                  <a:pt x="492443" y="761553"/>
                  <a:pt x="500793" y="790781"/>
                  <a:pt x="458518" y="840363"/>
                </a:cubicBezTo>
                <a:cubicBezTo>
                  <a:pt x="416243" y="889945"/>
                  <a:pt x="351525" y="925957"/>
                  <a:pt x="292548" y="959360"/>
                </a:cubicBezTo>
                <a:cubicBezTo>
                  <a:pt x="266007" y="974392"/>
                  <a:pt x="223293" y="989530"/>
                  <a:pt x="184921" y="1002814"/>
                </a:cubicBezTo>
                <a:cubicBezTo>
                  <a:pt x="99073" y="1026062"/>
                  <a:pt x="27320" y="1045971"/>
                  <a:pt x="7085" y="1056595"/>
                </a:cubicBezTo>
                <a:lnTo>
                  <a:pt x="0" y="1063114"/>
                </a:lnTo>
                <a:cubicBezTo>
                  <a:pt x="322" y="1066564"/>
                  <a:pt x="10153" y="1068301"/>
                  <a:pt x="26005" y="1068796"/>
                </a:cubicBezTo>
                <a:cubicBezTo>
                  <a:pt x="65633" y="1070034"/>
                  <a:pt x="142887" y="1063511"/>
                  <a:pt x="203243" y="1056595"/>
                </a:cubicBezTo>
                <a:lnTo>
                  <a:pt x="258827" y="1049920"/>
                </a:lnTo>
                <a:cubicBezTo>
                  <a:pt x="285541" y="1048763"/>
                  <a:pt x="311597" y="1046688"/>
                  <a:pt x="333257" y="1043911"/>
                </a:cubicBezTo>
                <a:cubicBezTo>
                  <a:pt x="397052" y="1035732"/>
                  <a:pt x="474946" y="1025951"/>
                  <a:pt x="539572" y="1001088"/>
                </a:cubicBezTo>
                <a:cubicBezTo>
                  <a:pt x="555216" y="998199"/>
                  <a:pt x="570816" y="994327"/>
                  <a:pt x="586507" y="990203"/>
                </a:cubicBezTo>
                <a:cubicBezTo>
                  <a:pt x="733877" y="951474"/>
                  <a:pt x="903881" y="900674"/>
                  <a:pt x="1087465" y="824223"/>
                </a:cubicBezTo>
                <a:cubicBezTo>
                  <a:pt x="1271049" y="747772"/>
                  <a:pt x="1522535" y="607443"/>
                  <a:pt x="1688012" y="531494"/>
                </a:cubicBezTo>
                <a:cubicBezTo>
                  <a:pt x="1853489" y="455545"/>
                  <a:pt x="1956598" y="406255"/>
                  <a:pt x="2080329" y="368532"/>
                </a:cubicBezTo>
                <a:cubicBezTo>
                  <a:pt x="2204060" y="330809"/>
                  <a:pt x="2327790" y="308678"/>
                  <a:pt x="2430396" y="305157"/>
                </a:cubicBezTo>
                <a:cubicBezTo>
                  <a:pt x="2533002" y="301636"/>
                  <a:pt x="2614986" y="313708"/>
                  <a:pt x="2695964" y="347407"/>
                </a:cubicBezTo>
                <a:cubicBezTo>
                  <a:pt x="2776942" y="381106"/>
                  <a:pt x="2862950" y="445989"/>
                  <a:pt x="2916265" y="507351"/>
                </a:cubicBezTo>
                <a:cubicBezTo>
                  <a:pt x="2969580" y="568713"/>
                  <a:pt x="2997243" y="704013"/>
                  <a:pt x="3015853" y="715581"/>
                </a:cubicBezTo>
                <a:cubicBezTo>
                  <a:pt x="3025158" y="721365"/>
                  <a:pt x="3028931" y="699108"/>
                  <a:pt x="3030000" y="669181"/>
                </a:cubicBezTo>
                <a:close/>
                <a:moveTo>
                  <a:pt x="3061297" y="1468714"/>
                </a:moveTo>
                <a:cubicBezTo>
                  <a:pt x="3060228" y="1438788"/>
                  <a:pt x="3056455" y="1416531"/>
                  <a:pt x="3047150" y="1422315"/>
                </a:cubicBezTo>
                <a:cubicBezTo>
                  <a:pt x="3028540" y="1433883"/>
                  <a:pt x="3000877" y="1569183"/>
                  <a:pt x="2947562" y="1630545"/>
                </a:cubicBezTo>
                <a:cubicBezTo>
                  <a:pt x="2894247" y="1691907"/>
                  <a:pt x="2808239" y="1756790"/>
                  <a:pt x="2727261" y="1790489"/>
                </a:cubicBezTo>
                <a:cubicBezTo>
                  <a:pt x="2646283" y="1824188"/>
                  <a:pt x="2564299" y="1836260"/>
                  <a:pt x="2461693" y="1832739"/>
                </a:cubicBezTo>
                <a:cubicBezTo>
                  <a:pt x="2359087" y="1829218"/>
                  <a:pt x="2235357" y="1807087"/>
                  <a:pt x="2111626" y="1769364"/>
                </a:cubicBezTo>
                <a:cubicBezTo>
                  <a:pt x="1987895" y="1731641"/>
                  <a:pt x="1884786" y="1682351"/>
                  <a:pt x="1719309" y="1606402"/>
                </a:cubicBezTo>
                <a:cubicBezTo>
                  <a:pt x="1553832" y="1530453"/>
                  <a:pt x="1302346" y="1390124"/>
                  <a:pt x="1118762" y="1313673"/>
                </a:cubicBezTo>
                <a:cubicBezTo>
                  <a:pt x="935178" y="1237222"/>
                  <a:pt x="765174" y="1186422"/>
                  <a:pt x="617804" y="1147693"/>
                </a:cubicBezTo>
                <a:cubicBezTo>
                  <a:pt x="602113" y="1143569"/>
                  <a:pt x="586513" y="1139697"/>
                  <a:pt x="570869" y="1136808"/>
                </a:cubicBezTo>
                <a:cubicBezTo>
                  <a:pt x="506243" y="1111945"/>
                  <a:pt x="428349" y="1102164"/>
                  <a:pt x="364554" y="1093985"/>
                </a:cubicBezTo>
                <a:cubicBezTo>
                  <a:pt x="342894" y="1091208"/>
                  <a:pt x="316838" y="1089133"/>
                  <a:pt x="290124" y="1087976"/>
                </a:cubicBezTo>
                <a:lnTo>
                  <a:pt x="234540" y="1081301"/>
                </a:lnTo>
                <a:cubicBezTo>
                  <a:pt x="174184" y="1074385"/>
                  <a:pt x="96930" y="1067862"/>
                  <a:pt x="57302" y="1069100"/>
                </a:cubicBezTo>
                <a:cubicBezTo>
                  <a:pt x="41450" y="1069595"/>
                  <a:pt x="31619" y="1071332"/>
                  <a:pt x="31297" y="1074782"/>
                </a:cubicBezTo>
                <a:lnTo>
                  <a:pt x="38382" y="1081301"/>
                </a:lnTo>
                <a:cubicBezTo>
                  <a:pt x="58617" y="1091925"/>
                  <a:pt x="130370" y="1111834"/>
                  <a:pt x="216218" y="1135082"/>
                </a:cubicBezTo>
                <a:cubicBezTo>
                  <a:pt x="254590" y="1148366"/>
                  <a:pt x="297304" y="1163504"/>
                  <a:pt x="323845" y="1178536"/>
                </a:cubicBezTo>
                <a:cubicBezTo>
                  <a:pt x="382822" y="1211939"/>
                  <a:pt x="447540" y="1247951"/>
                  <a:pt x="489815" y="1297533"/>
                </a:cubicBezTo>
                <a:cubicBezTo>
                  <a:pt x="532090" y="1347115"/>
                  <a:pt x="523740" y="1376343"/>
                  <a:pt x="577497" y="1476029"/>
                </a:cubicBezTo>
                <a:cubicBezTo>
                  <a:pt x="631254" y="1575715"/>
                  <a:pt x="735638" y="1795965"/>
                  <a:pt x="812360" y="1895651"/>
                </a:cubicBezTo>
                <a:cubicBezTo>
                  <a:pt x="878431" y="1981498"/>
                  <a:pt x="951469" y="2024768"/>
                  <a:pt x="1010501" y="2058413"/>
                </a:cubicBezTo>
                <a:cubicBezTo>
                  <a:pt x="972279" y="2064582"/>
                  <a:pt x="933592" y="2067150"/>
                  <a:pt x="925622" y="2074164"/>
                </a:cubicBezTo>
                <a:cubicBezTo>
                  <a:pt x="913048" y="2085229"/>
                  <a:pt x="951777" y="2100822"/>
                  <a:pt x="995032" y="2110378"/>
                </a:cubicBezTo>
                <a:cubicBezTo>
                  <a:pt x="1038287" y="2119934"/>
                  <a:pt x="1126810" y="2144077"/>
                  <a:pt x="1185154" y="2131503"/>
                </a:cubicBezTo>
                <a:cubicBezTo>
                  <a:pt x="1243499" y="2118929"/>
                  <a:pt x="1307376" y="2080703"/>
                  <a:pt x="1345099" y="2034933"/>
                </a:cubicBezTo>
                <a:cubicBezTo>
                  <a:pt x="1382822" y="1989163"/>
                  <a:pt x="1407970" y="1917740"/>
                  <a:pt x="1411491" y="1856881"/>
                </a:cubicBezTo>
                <a:cubicBezTo>
                  <a:pt x="1415012" y="1796022"/>
                  <a:pt x="1358177" y="1663740"/>
                  <a:pt x="1366224" y="1669776"/>
                </a:cubicBezTo>
                <a:cubicBezTo>
                  <a:pt x="1374271" y="1675812"/>
                  <a:pt x="1424065" y="1827709"/>
                  <a:pt x="1459776" y="1893095"/>
                </a:cubicBezTo>
                <a:cubicBezTo>
                  <a:pt x="1495487" y="1958481"/>
                  <a:pt x="1535222" y="2021352"/>
                  <a:pt x="1580489" y="2062093"/>
                </a:cubicBezTo>
                <a:cubicBezTo>
                  <a:pt x="1625756" y="2102834"/>
                  <a:pt x="1706232" y="2142066"/>
                  <a:pt x="1731380" y="2137539"/>
                </a:cubicBezTo>
                <a:cubicBezTo>
                  <a:pt x="1756528" y="2133012"/>
                  <a:pt x="1740434" y="2084727"/>
                  <a:pt x="1731380" y="2034933"/>
                </a:cubicBezTo>
                <a:cubicBezTo>
                  <a:pt x="1722327" y="1985139"/>
                  <a:pt x="1701201" y="1892089"/>
                  <a:pt x="1677059" y="1838774"/>
                </a:cubicBezTo>
                <a:cubicBezTo>
                  <a:pt x="1655935" y="1792124"/>
                  <a:pt x="1584364" y="1726989"/>
                  <a:pt x="1586525" y="1715044"/>
                </a:cubicBezTo>
                <a:cubicBezTo>
                  <a:pt x="1610165" y="1722086"/>
                  <a:pt x="1740434" y="1836260"/>
                  <a:pt x="1818897" y="1881024"/>
                </a:cubicBezTo>
                <a:cubicBezTo>
                  <a:pt x="1897360" y="1925788"/>
                  <a:pt x="1965262" y="1957979"/>
                  <a:pt x="2057305" y="1983630"/>
                </a:cubicBezTo>
                <a:cubicBezTo>
                  <a:pt x="2149349" y="2009282"/>
                  <a:pt x="2267043" y="2028897"/>
                  <a:pt x="2371158" y="2034933"/>
                </a:cubicBezTo>
                <a:cubicBezTo>
                  <a:pt x="2475273" y="2040969"/>
                  <a:pt x="2596489" y="2039963"/>
                  <a:pt x="2681994" y="2019844"/>
                </a:cubicBezTo>
                <a:cubicBezTo>
                  <a:pt x="2767499" y="1999725"/>
                  <a:pt x="2826347" y="1964014"/>
                  <a:pt x="2884188" y="1914220"/>
                </a:cubicBezTo>
                <a:cubicBezTo>
                  <a:pt x="2942029" y="1864426"/>
                  <a:pt x="2999871" y="1779926"/>
                  <a:pt x="3029043" y="1721079"/>
                </a:cubicBezTo>
                <a:cubicBezTo>
                  <a:pt x="3058215" y="1662232"/>
                  <a:pt x="3056204" y="1610929"/>
                  <a:pt x="3059222" y="1561135"/>
                </a:cubicBezTo>
                <a:cubicBezTo>
                  <a:pt x="3060731" y="1536238"/>
                  <a:pt x="3062366" y="1498641"/>
                  <a:pt x="3061297" y="146871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584908" y="2375473"/>
            <a:ext cx="3061640" cy="2137896"/>
          </a:xfrm>
          <a:custGeom>
            <a:avLst/>
            <a:gdLst/>
            <a:ahLst/>
            <a:cxnLst/>
            <a:rect l="l" t="t" r="r" b="b"/>
            <a:pathLst>
              <a:path w="3061640" h="2137896">
                <a:moveTo>
                  <a:pt x="1205160" y="308175"/>
                </a:moveTo>
                <a:cubicBezTo>
                  <a:pt x="1205160" y="358472"/>
                  <a:pt x="1201639" y="409775"/>
                  <a:pt x="1153857" y="480191"/>
                </a:cubicBezTo>
                <a:cubicBezTo>
                  <a:pt x="1106075" y="550607"/>
                  <a:pt x="1036665" y="655727"/>
                  <a:pt x="918467" y="730670"/>
                </a:cubicBezTo>
                <a:cubicBezTo>
                  <a:pt x="870894" y="760833"/>
                  <a:pt x="809713" y="791241"/>
                  <a:pt x="743182" y="819002"/>
                </a:cubicBezTo>
                <a:cubicBezTo>
                  <a:pt x="749726" y="810008"/>
                  <a:pt x="754679" y="800199"/>
                  <a:pt x="759142" y="790259"/>
                </a:cubicBezTo>
                <a:cubicBezTo>
                  <a:pt x="793588" y="713537"/>
                  <a:pt x="776887" y="592974"/>
                  <a:pt x="796720" y="517818"/>
                </a:cubicBezTo>
                <a:cubicBezTo>
                  <a:pt x="816553" y="442662"/>
                  <a:pt x="836909" y="401952"/>
                  <a:pt x="878140" y="339322"/>
                </a:cubicBezTo>
                <a:cubicBezTo>
                  <a:pt x="919372" y="276692"/>
                  <a:pt x="997658" y="194751"/>
                  <a:pt x="1044109" y="142037"/>
                </a:cubicBezTo>
                <a:lnTo>
                  <a:pt x="1072540" y="112930"/>
                </a:lnTo>
                <a:cubicBezTo>
                  <a:pt x="1104565" y="129229"/>
                  <a:pt x="1133549" y="152192"/>
                  <a:pt x="1153857" y="178409"/>
                </a:cubicBezTo>
                <a:cubicBezTo>
                  <a:pt x="1181520" y="214120"/>
                  <a:pt x="1205160" y="257878"/>
                  <a:pt x="1205160" y="308175"/>
                </a:cubicBezTo>
                <a:close/>
                <a:moveTo>
                  <a:pt x="1236457" y="1829721"/>
                </a:moveTo>
                <a:cubicBezTo>
                  <a:pt x="1236457" y="1880018"/>
                  <a:pt x="1212817" y="1923776"/>
                  <a:pt x="1185154" y="1959487"/>
                </a:cubicBezTo>
                <a:cubicBezTo>
                  <a:pt x="1164846" y="1985704"/>
                  <a:pt x="1135862" y="2008667"/>
                  <a:pt x="1103837" y="2024966"/>
                </a:cubicBezTo>
                <a:lnTo>
                  <a:pt x="1075406" y="1995859"/>
                </a:lnTo>
                <a:cubicBezTo>
                  <a:pt x="1028955" y="1943145"/>
                  <a:pt x="950669" y="1861204"/>
                  <a:pt x="909437" y="1798574"/>
                </a:cubicBezTo>
                <a:cubicBezTo>
                  <a:pt x="868206" y="1735944"/>
                  <a:pt x="847850" y="1695234"/>
                  <a:pt x="828017" y="1620078"/>
                </a:cubicBezTo>
                <a:cubicBezTo>
                  <a:pt x="808184" y="1544922"/>
                  <a:pt x="824885" y="1424359"/>
                  <a:pt x="790439" y="1347637"/>
                </a:cubicBezTo>
                <a:cubicBezTo>
                  <a:pt x="785976" y="1337697"/>
                  <a:pt x="781023" y="1327888"/>
                  <a:pt x="774479" y="1318894"/>
                </a:cubicBezTo>
                <a:cubicBezTo>
                  <a:pt x="841010" y="1346655"/>
                  <a:pt x="902191" y="1377063"/>
                  <a:pt x="949764" y="1407226"/>
                </a:cubicBezTo>
                <a:cubicBezTo>
                  <a:pt x="1067962" y="1482169"/>
                  <a:pt x="1137372" y="1587289"/>
                  <a:pt x="1185154" y="1657705"/>
                </a:cubicBezTo>
                <a:cubicBezTo>
                  <a:pt x="1232936" y="1728121"/>
                  <a:pt x="1236457" y="1779424"/>
                  <a:pt x="1236457" y="1829721"/>
                </a:cubicBezTo>
                <a:close/>
                <a:moveTo>
                  <a:pt x="3030000" y="669181"/>
                </a:moveTo>
                <a:cubicBezTo>
                  <a:pt x="3031069" y="639255"/>
                  <a:pt x="3029434" y="601658"/>
                  <a:pt x="3027925" y="576761"/>
                </a:cubicBezTo>
                <a:cubicBezTo>
                  <a:pt x="3024907" y="526967"/>
                  <a:pt x="3026918" y="475664"/>
                  <a:pt x="2997746" y="416817"/>
                </a:cubicBezTo>
                <a:cubicBezTo>
                  <a:pt x="2968574" y="357970"/>
                  <a:pt x="2910732" y="273470"/>
                  <a:pt x="2852891" y="223676"/>
                </a:cubicBezTo>
                <a:cubicBezTo>
                  <a:pt x="2795050" y="173882"/>
                  <a:pt x="2736202" y="138171"/>
                  <a:pt x="2650697" y="118052"/>
                </a:cubicBezTo>
                <a:cubicBezTo>
                  <a:pt x="2565192" y="97933"/>
                  <a:pt x="2443976" y="96927"/>
                  <a:pt x="2339861" y="102963"/>
                </a:cubicBezTo>
                <a:cubicBezTo>
                  <a:pt x="2235746" y="108999"/>
                  <a:pt x="2118052" y="128614"/>
                  <a:pt x="2026008" y="154266"/>
                </a:cubicBezTo>
                <a:cubicBezTo>
                  <a:pt x="1933965" y="179917"/>
                  <a:pt x="1866063" y="212108"/>
                  <a:pt x="1787600" y="256872"/>
                </a:cubicBezTo>
                <a:cubicBezTo>
                  <a:pt x="1709137" y="301636"/>
                  <a:pt x="1578868" y="415810"/>
                  <a:pt x="1555228" y="422852"/>
                </a:cubicBezTo>
                <a:cubicBezTo>
                  <a:pt x="1553067" y="410907"/>
                  <a:pt x="1624638" y="345772"/>
                  <a:pt x="1645762" y="299122"/>
                </a:cubicBezTo>
                <a:cubicBezTo>
                  <a:pt x="1669904" y="245807"/>
                  <a:pt x="1691030" y="152757"/>
                  <a:pt x="1700083" y="102963"/>
                </a:cubicBezTo>
                <a:cubicBezTo>
                  <a:pt x="1709137" y="53169"/>
                  <a:pt x="1725231" y="4884"/>
                  <a:pt x="1700083" y="357"/>
                </a:cubicBezTo>
                <a:cubicBezTo>
                  <a:pt x="1674935" y="-4170"/>
                  <a:pt x="1594459" y="35062"/>
                  <a:pt x="1549192" y="75803"/>
                </a:cubicBezTo>
                <a:cubicBezTo>
                  <a:pt x="1503925" y="116544"/>
                  <a:pt x="1464190" y="179415"/>
                  <a:pt x="1428479" y="244801"/>
                </a:cubicBezTo>
                <a:cubicBezTo>
                  <a:pt x="1392768" y="310187"/>
                  <a:pt x="1342974" y="462084"/>
                  <a:pt x="1334927" y="468120"/>
                </a:cubicBezTo>
                <a:cubicBezTo>
                  <a:pt x="1326880" y="474156"/>
                  <a:pt x="1383715" y="341874"/>
                  <a:pt x="1380194" y="281015"/>
                </a:cubicBezTo>
                <a:cubicBezTo>
                  <a:pt x="1376673" y="220156"/>
                  <a:pt x="1351525" y="148733"/>
                  <a:pt x="1313802" y="102963"/>
                </a:cubicBezTo>
                <a:cubicBezTo>
                  <a:pt x="1276079" y="57193"/>
                  <a:pt x="1212202" y="18967"/>
                  <a:pt x="1153857" y="6393"/>
                </a:cubicBezTo>
                <a:cubicBezTo>
                  <a:pt x="1095513" y="-6181"/>
                  <a:pt x="1006990" y="17962"/>
                  <a:pt x="963735" y="27518"/>
                </a:cubicBezTo>
                <a:cubicBezTo>
                  <a:pt x="920480" y="37074"/>
                  <a:pt x="881751" y="52667"/>
                  <a:pt x="894325" y="63732"/>
                </a:cubicBezTo>
                <a:cubicBezTo>
                  <a:pt x="902295" y="70746"/>
                  <a:pt x="940982" y="73314"/>
                  <a:pt x="979204" y="79483"/>
                </a:cubicBezTo>
                <a:cubicBezTo>
                  <a:pt x="920172" y="113128"/>
                  <a:pt x="847134" y="156398"/>
                  <a:pt x="781063" y="242245"/>
                </a:cubicBezTo>
                <a:cubicBezTo>
                  <a:pt x="704341" y="341931"/>
                  <a:pt x="599957" y="562181"/>
                  <a:pt x="546200" y="661867"/>
                </a:cubicBezTo>
                <a:cubicBezTo>
                  <a:pt x="492443" y="761553"/>
                  <a:pt x="500793" y="790781"/>
                  <a:pt x="458518" y="840363"/>
                </a:cubicBezTo>
                <a:cubicBezTo>
                  <a:pt x="416243" y="889945"/>
                  <a:pt x="351525" y="925957"/>
                  <a:pt x="292548" y="959360"/>
                </a:cubicBezTo>
                <a:cubicBezTo>
                  <a:pt x="266007" y="974392"/>
                  <a:pt x="223293" y="989530"/>
                  <a:pt x="184921" y="1002814"/>
                </a:cubicBezTo>
                <a:cubicBezTo>
                  <a:pt x="99073" y="1026062"/>
                  <a:pt x="27320" y="1045971"/>
                  <a:pt x="7085" y="1056595"/>
                </a:cubicBezTo>
                <a:lnTo>
                  <a:pt x="0" y="1063114"/>
                </a:lnTo>
                <a:cubicBezTo>
                  <a:pt x="322" y="1066564"/>
                  <a:pt x="10153" y="1068301"/>
                  <a:pt x="26005" y="1068796"/>
                </a:cubicBezTo>
                <a:cubicBezTo>
                  <a:pt x="65633" y="1070034"/>
                  <a:pt x="142887" y="1063511"/>
                  <a:pt x="203243" y="1056595"/>
                </a:cubicBezTo>
                <a:lnTo>
                  <a:pt x="258827" y="1049920"/>
                </a:lnTo>
                <a:cubicBezTo>
                  <a:pt x="285541" y="1048763"/>
                  <a:pt x="311597" y="1046688"/>
                  <a:pt x="333257" y="1043911"/>
                </a:cubicBezTo>
                <a:cubicBezTo>
                  <a:pt x="397052" y="1035732"/>
                  <a:pt x="474946" y="1025951"/>
                  <a:pt x="539572" y="1001088"/>
                </a:cubicBezTo>
                <a:cubicBezTo>
                  <a:pt x="555216" y="998199"/>
                  <a:pt x="570816" y="994327"/>
                  <a:pt x="586507" y="990203"/>
                </a:cubicBezTo>
                <a:cubicBezTo>
                  <a:pt x="733877" y="951474"/>
                  <a:pt x="903881" y="900674"/>
                  <a:pt x="1087465" y="824223"/>
                </a:cubicBezTo>
                <a:cubicBezTo>
                  <a:pt x="1271049" y="747772"/>
                  <a:pt x="1522535" y="607443"/>
                  <a:pt x="1688012" y="531494"/>
                </a:cubicBezTo>
                <a:cubicBezTo>
                  <a:pt x="1853489" y="455545"/>
                  <a:pt x="1956598" y="406255"/>
                  <a:pt x="2080329" y="368532"/>
                </a:cubicBezTo>
                <a:cubicBezTo>
                  <a:pt x="2204060" y="330809"/>
                  <a:pt x="2327790" y="308678"/>
                  <a:pt x="2430396" y="305157"/>
                </a:cubicBezTo>
                <a:cubicBezTo>
                  <a:pt x="2533002" y="301636"/>
                  <a:pt x="2614986" y="313708"/>
                  <a:pt x="2695964" y="347407"/>
                </a:cubicBezTo>
                <a:cubicBezTo>
                  <a:pt x="2776942" y="381106"/>
                  <a:pt x="2862950" y="445989"/>
                  <a:pt x="2916265" y="507351"/>
                </a:cubicBezTo>
                <a:cubicBezTo>
                  <a:pt x="2969580" y="568713"/>
                  <a:pt x="2997243" y="704013"/>
                  <a:pt x="3015853" y="715581"/>
                </a:cubicBezTo>
                <a:cubicBezTo>
                  <a:pt x="3025158" y="721365"/>
                  <a:pt x="3028931" y="699108"/>
                  <a:pt x="3030000" y="669181"/>
                </a:cubicBezTo>
                <a:close/>
                <a:moveTo>
                  <a:pt x="3061297" y="1468714"/>
                </a:moveTo>
                <a:cubicBezTo>
                  <a:pt x="3060228" y="1438788"/>
                  <a:pt x="3056455" y="1416531"/>
                  <a:pt x="3047150" y="1422315"/>
                </a:cubicBezTo>
                <a:cubicBezTo>
                  <a:pt x="3028540" y="1433883"/>
                  <a:pt x="3000877" y="1569183"/>
                  <a:pt x="2947562" y="1630545"/>
                </a:cubicBezTo>
                <a:cubicBezTo>
                  <a:pt x="2894247" y="1691907"/>
                  <a:pt x="2808239" y="1756790"/>
                  <a:pt x="2727261" y="1790489"/>
                </a:cubicBezTo>
                <a:cubicBezTo>
                  <a:pt x="2646283" y="1824188"/>
                  <a:pt x="2564299" y="1836260"/>
                  <a:pt x="2461693" y="1832739"/>
                </a:cubicBezTo>
                <a:cubicBezTo>
                  <a:pt x="2359087" y="1829218"/>
                  <a:pt x="2235357" y="1807087"/>
                  <a:pt x="2111626" y="1769364"/>
                </a:cubicBezTo>
                <a:cubicBezTo>
                  <a:pt x="1987895" y="1731641"/>
                  <a:pt x="1884786" y="1682351"/>
                  <a:pt x="1719309" y="1606402"/>
                </a:cubicBezTo>
                <a:cubicBezTo>
                  <a:pt x="1553832" y="1530453"/>
                  <a:pt x="1302346" y="1390124"/>
                  <a:pt x="1118762" y="1313673"/>
                </a:cubicBezTo>
                <a:cubicBezTo>
                  <a:pt x="935178" y="1237222"/>
                  <a:pt x="765174" y="1186422"/>
                  <a:pt x="617804" y="1147693"/>
                </a:cubicBezTo>
                <a:cubicBezTo>
                  <a:pt x="602113" y="1143569"/>
                  <a:pt x="586513" y="1139697"/>
                  <a:pt x="570869" y="1136808"/>
                </a:cubicBezTo>
                <a:cubicBezTo>
                  <a:pt x="506243" y="1111945"/>
                  <a:pt x="428349" y="1102164"/>
                  <a:pt x="364554" y="1093985"/>
                </a:cubicBezTo>
                <a:cubicBezTo>
                  <a:pt x="342894" y="1091208"/>
                  <a:pt x="316838" y="1089133"/>
                  <a:pt x="290124" y="1087976"/>
                </a:cubicBezTo>
                <a:lnTo>
                  <a:pt x="234540" y="1081301"/>
                </a:lnTo>
                <a:cubicBezTo>
                  <a:pt x="174184" y="1074385"/>
                  <a:pt x="96930" y="1067862"/>
                  <a:pt x="57302" y="1069100"/>
                </a:cubicBezTo>
                <a:cubicBezTo>
                  <a:pt x="41450" y="1069595"/>
                  <a:pt x="31619" y="1071332"/>
                  <a:pt x="31297" y="1074782"/>
                </a:cubicBezTo>
                <a:lnTo>
                  <a:pt x="38382" y="1081301"/>
                </a:lnTo>
                <a:cubicBezTo>
                  <a:pt x="58617" y="1091925"/>
                  <a:pt x="130370" y="1111834"/>
                  <a:pt x="216218" y="1135082"/>
                </a:cubicBezTo>
                <a:cubicBezTo>
                  <a:pt x="254590" y="1148366"/>
                  <a:pt x="297304" y="1163504"/>
                  <a:pt x="323845" y="1178536"/>
                </a:cubicBezTo>
                <a:cubicBezTo>
                  <a:pt x="382822" y="1211939"/>
                  <a:pt x="447540" y="1247951"/>
                  <a:pt x="489815" y="1297533"/>
                </a:cubicBezTo>
                <a:cubicBezTo>
                  <a:pt x="532090" y="1347115"/>
                  <a:pt x="523740" y="1376343"/>
                  <a:pt x="577497" y="1476029"/>
                </a:cubicBezTo>
                <a:cubicBezTo>
                  <a:pt x="631254" y="1575715"/>
                  <a:pt x="735638" y="1795965"/>
                  <a:pt x="812360" y="1895651"/>
                </a:cubicBezTo>
                <a:cubicBezTo>
                  <a:pt x="878431" y="1981498"/>
                  <a:pt x="951469" y="2024768"/>
                  <a:pt x="1010501" y="2058413"/>
                </a:cubicBezTo>
                <a:cubicBezTo>
                  <a:pt x="972279" y="2064582"/>
                  <a:pt x="933592" y="2067150"/>
                  <a:pt x="925622" y="2074164"/>
                </a:cubicBezTo>
                <a:cubicBezTo>
                  <a:pt x="913048" y="2085229"/>
                  <a:pt x="951777" y="2100822"/>
                  <a:pt x="995032" y="2110378"/>
                </a:cubicBezTo>
                <a:cubicBezTo>
                  <a:pt x="1038287" y="2119934"/>
                  <a:pt x="1126810" y="2144077"/>
                  <a:pt x="1185154" y="2131503"/>
                </a:cubicBezTo>
                <a:cubicBezTo>
                  <a:pt x="1243499" y="2118929"/>
                  <a:pt x="1307376" y="2080703"/>
                  <a:pt x="1345099" y="2034933"/>
                </a:cubicBezTo>
                <a:cubicBezTo>
                  <a:pt x="1382822" y="1989163"/>
                  <a:pt x="1407970" y="1917740"/>
                  <a:pt x="1411491" y="1856881"/>
                </a:cubicBezTo>
                <a:cubicBezTo>
                  <a:pt x="1415012" y="1796022"/>
                  <a:pt x="1358177" y="1663740"/>
                  <a:pt x="1366224" y="1669776"/>
                </a:cubicBezTo>
                <a:cubicBezTo>
                  <a:pt x="1374271" y="1675812"/>
                  <a:pt x="1424065" y="1827709"/>
                  <a:pt x="1459776" y="1893095"/>
                </a:cubicBezTo>
                <a:cubicBezTo>
                  <a:pt x="1495487" y="1958481"/>
                  <a:pt x="1535222" y="2021352"/>
                  <a:pt x="1580489" y="2062093"/>
                </a:cubicBezTo>
                <a:cubicBezTo>
                  <a:pt x="1625756" y="2102834"/>
                  <a:pt x="1706232" y="2142066"/>
                  <a:pt x="1731380" y="2137539"/>
                </a:cubicBezTo>
                <a:cubicBezTo>
                  <a:pt x="1756528" y="2133012"/>
                  <a:pt x="1740434" y="2084727"/>
                  <a:pt x="1731380" y="2034933"/>
                </a:cubicBezTo>
                <a:cubicBezTo>
                  <a:pt x="1722327" y="1985139"/>
                  <a:pt x="1701201" y="1892089"/>
                  <a:pt x="1677059" y="1838774"/>
                </a:cubicBezTo>
                <a:cubicBezTo>
                  <a:pt x="1655935" y="1792124"/>
                  <a:pt x="1584364" y="1726989"/>
                  <a:pt x="1586525" y="1715044"/>
                </a:cubicBezTo>
                <a:cubicBezTo>
                  <a:pt x="1610165" y="1722086"/>
                  <a:pt x="1740434" y="1836260"/>
                  <a:pt x="1818897" y="1881024"/>
                </a:cubicBezTo>
                <a:cubicBezTo>
                  <a:pt x="1897360" y="1925788"/>
                  <a:pt x="1965262" y="1957979"/>
                  <a:pt x="2057305" y="1983630"/>
                </a:cubicBezTo>
                <a:cubicBezTo>
                  <a:pt x="2149349" y="2009282"/>
                  <a:pt x="2267043" y="2028897"/>
                  <a:pt x="2371158" y="2034933"/>
                </a:cubicBezTo>
                <a:cubicBezTo>
                  <a:pt x="2475273" y="2040969"/>
                  <a:pt x="2596489" y="2039963"/>
                  <a:pt x="2681994" y="2019844"/>
                </a:cubicBezTo>
                <a:cubicBezTo>
                  <a:pt x="2767499" y="1999725"/>
                  <a:pt x="2826347" y="1964014"/>
                  <a:pt x="2884188" y="1914220"/>
                </a:cubicBezTo>
                <a:cubicBezTo>
                  <a:pt x="2942029" y="1864426"/>
                  <a:pt x="2999871" y="1779926"/>
                  <a:pt x="3029043" y="1721079"/>
                </a:cubicBezTo>
                <a:cubicBezTo>
                  <a:pt x="3058215" y="1662232"/>
                  <a:pt x="3056204" y="1610929"/>
                  <a:pt x="3059222" y="1561135"/>
                </a:cubicBezTo>
                <a:cubicBezTo>
                  <a:pt x="3060731" y="1536238"/>
                  <a:pt x="3062366" y="1498641"/>
                  <a:pt x="3061297" y="146871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8" name="7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35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33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33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33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3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5400000" flipH="1">
            <a:off x="3285605" y="420991"/>
            <a:ext cx="2497229" cy="3407516"/>
          </a:xfrm>
          <a:custGeom>
            <a:avLst/>
            <a:gdLst/>
            <a:ahLst/>
            <a:cxnLst/>
            <a:rect l="l" t="t" r="r" b="b"/>
            <a:pathLst>
              <a:path w="2497229" h="3407516">
                <a:moveTo>
                  <a:pt x="5985" y="2009001"/>
                </a:moveTo>
                <a:lnTo>
                  <a:pt x="5544" y="1988383"/>
                </a:lnTo>
                <a:cubicBezTo>
                  <a:pt x="-7182" y="2053413"/>
                  <a:pt x="5985" y="2054718"/>
                  <a:pt x="5985" y="2009001"/>
                </a:cubicBezTo>
                <a:close/>
                <a:moveTo>
                  <a:pt x="27714" y="1398515"/>
                </a:moveTo>
                <a:cubicBezTo>
                  <a:pt x="27714" y="1352798"/>
                  <a:pt x="14548" y="1354103"/>
                  <a:pt x="27273" y="1419133"/>
                </a:cubicBezTo>
                <a:close/>
                <a:moveTo>
                  <a:pt x="243447" y="1680942"/>
                </a:moveTo>
                <a:cubicBezTo>
                  <a:pt x="209780" y="1748134"/>
                  <a:pt x="175580" y="1832860"/>
                  <a:pt x="149771" y="1903161"/>
                </a:cubicBezTo>
                <a:cubicBezTo>
                  <a:pt x="134638" y="1870205"/>
                  <a:pt x="121897" y="1834560"/>
                  <a:pt x="108739" y="1788208"/>
                </a:cubicBezTo>
                <a:cubicBezTo>
                  <a:pt x="98866" y="1753428"/>
                  <a:pt x="87662" y="1706513"/>
                  <a:pt x="76932" y="1657243"/>
                </a:cubicBezTo>
                <a:lnTo>
                  <a:pt x="87010" y="1619309"/>
                </a:lnTo>
                <a:cubicBezTo>
                  <a:pt x="107028" y="1548792"/>
                  <a:pt x="126080" y="1503059"/>
                  <a:pt x="153310" y="1453561"/>
                </a:cubicBezTo>
                <a:cubicBezTo>
                  <a:pt x="175129" y="1516827"/>
                  <a:pt x="208583" y="1604626"/>
                  <a:pt x="243447" y="1680942"/>
                </a:cubicBezTo>
                <a:close/>
                <a:moveTo>
                  <a:pt x="531929" y="781322"/>
                </a:moveTo>
                <a:cubicBezTo>
                  <a:pt x="532666" y="780253"/>
                  <a:pt x="532543" y="779622"/>
                  <a:pt x="531835" y="779366"/>
                </a:cubicBezTo>
                <a:cubicBezTo>
                  <a:pt x="528237" y="778065"/>
                  <a:pt x="509545" y="786417"/>
                  <a:pt x="511949" y="795993"/>
                </a:cubicBezTo>
                <a:cubicBezTo>
                  <a:pt x="518058" y="792019"/>
                  <a:pt x="523126" y="788653"/>
                  <a:pt x="526861" y="785907"/>
                </a:cubicBezTo>
                <a:close/>
                <a:moveTo>
                  <a:pt x="553658" y="2626195"/>
                </a:moveTo>
                <a:lnTo>
                  <a:pt x="548590" y="2621609"/>
                </a:lnTo>
                <a:cubicBezTo>
                  <a:pt x="544855" y="2618863"/>
                  <a:pt x="539787" y="2615497"/>
                  <a:pt x="533678" y="2611523"/>
                </a:cubicBezTo>
                <a:cubicBezTo>
                  <a:pt x="531274" y="2621100"/>
                  <a:pt x="549966" y="2629452"/>
                  <a:pt x="553564" y="2628151"/>
                </a:cubicBezTo>
                <a:cubicBezTo>
                  <a:pt x="554272" y="2627894"/>
                  <a:pt x="554395" y="2627264"/>
                  <a:pt x="553658" y="2626195"/>
                </a:cubicBezTo>
                <a:close/>
                <a:moveTo>
                  <a:pt x="681345" y="1083704"/>
                </a:moveTo>
                <a:cubicBezTo>
                  <a:pt x="631381" y="1126249"/>
                  <a:pt x="583449" y="1173754"/>
                  <a:pt x="538436" y="1225758"/>
                </a:cubicBezTo>
                <a:cubicBezTo>
                  <a:pt x="440141" y="1339316"/>
                  <a:pt x="339528" y="1500985"/>
                  <a:pt x="268305" y="1633352"/>
                </a:cubicBezTo>
                <a:cubicBezTo>
                  <a:pt x="233193" y="1569215"/>
                  <a:pt x="193236" y="1488269"/>
                  <a:pt x="164909" y="1432629"/>
                </a:cubicBezTo>
                <a:lnTo>
                  <a:pt x="191185" y="1387808"/>
                </a:lnTo>
                <a:cubicBezTo>
                  <a:pt x="240700" y="1306140"/>
                  <a:pt x="326870" y="1196821"/>
                  <a:pt x="384102" y="1129299"/>
                </a:cubicBezTo>
                <a:cubicBezTo>
                  <a:pt x="441334" y="1061778"/>
                  <a:pt x="504354" y="1005189"/>
                  <a:pt x="534577" y="982682"/>
                </a:cubicBezTo>
                <a:cubicBezTo>
                  <a:pt x="564801" y="960176"/>
                  <a:pt x="538436" y="975609"/>
                  <a:pt x="565444" y="994257"/>
                </a:cubicBezTo>
                <a:cubicBezTo>
                  <a:pt x="589796" y="1011072"/>
                  <a:pt x="634014" y="1050889"/>
                  <a:pt x="681345" y="1083704"/>
                </a:cubicBezTo>
                <a:close/>
                <a:moveTo>
                  <a:pt x="703074" y="2323813"/>
                </a:moveTo>
                <a:cubicBezTo>
                  <a:pt x="655743" y="2356627"/>
                  <a:pt x="611525" y="2396445"/>
                  <a:pt x="587173" y="2413259"/>
                </a:cubicBezTo>
                <a:cubicBezTo>
                  <a:pt x="560165" y="2431907"/>
                  <a:pt x="586530" y="2447341"/>
                  <a:pt x="556306" y="2424834"/>
                </a:cubicBezTo>
                <a:cubicBezTo>
                  <a:pt x="526083" y="2402327"/>
                  <a:pt x="463063" y="2345738"/>
                  <a:pt x="405831" y="2278217"/>
                </a:cubicBezTo>
                <a:cubicBezTo>
                  <a:pt x="348599" y="2210696"/>
                  <a:pt x="262429" y="2101376"/>
                  <a:pt x="212914" y="2019708"/>
                </a:cubicBezTo>
                <a:cubicBezTo>
                  <a:pt x="193507" y="1987699"/>
                  <a:pt x="177656" y="1960530"/>
                  <a:pt x="164336" y="1933078"/>
                </a:cubicBezTo>
                <a:cubicBezTo>
                  <a:pt x="196864" y="1868526"/>
                  <a:pt x="237110" y="1788567"/>
                  <a:pt x="269062" y="1734419"/>
                </a:cubicBezTo>
                <a:cubicBezTo>
                  <a:pt x="272010" y="1741073"/>
                  <a:pt x="275268" y="1747383"/>
                  <a:pt x="278506" y="1753483"/>
                </a:cubicBezTo>
                <a:cubicBezTo>
                  <a:pt x="350528" y="1889167"/>
                  <a:pt x="456633" y="2062150"/>
                  <a:pt x="560165" y="2181758"/>
                </a:cubicBezTo>
                <a:cubicBezTo>
                  <a:pt x="605178" y="2233762"/>
                  <a:pt x="653110" y="2281268"/>
                  <a:pt x="703074" y="2323813"/>
                </a:cubicBezTo>
                <a:close/>
                <a:moveTo>
                  <a:pt x="1907512" y="1123494"/>
                </a:moveTo>
                <a:cubicBezTo>
                  <a:pt x="1811384" y="1151169"/>
                  <a:pt x="1683142" y="1167306"/>
                  <a:pt x="1564754" y="1167883"/>
                </a:cubicBezTo>
                <a:cubicBezTo>
                  <a:pt x="1513975" y="1168131"/>
                  <a:pt x="1458710" y="1164562"/>
                  <a:pt x="1403008" y="1157881"/>
                </a:cubicBezTo>
                <a:cubicBezTo>
                  <a:pt x="1411446" y="1147200"/>
                  <a:pt x="1420649" y="1137732"/>
                  <a:pt x="1429713" y="1129299"/>
                </a:cubicBezTo>
                <a:cubicBezTo>
                  <a:pt x="1457364" y="1103577"/>
                  <a:pt x="1496590" y="1091359"/>
                  <a:pt x="1526171" y="1079141"/>
                </a:cubicBezTo>
                <a:cubicBezTo>
                  <a:pt x="1552054" y="1068450"/>
                  <a:pt x="1608955" y="1056775"/>
                  <a:pt x="1610283" y="1055746"/>
                </a:cubicBezTo>
                <a:lnTo>
                  <a:pt x="1607196" y="1055991"/>
                </a:lnTo>
                <a:cubicBezTo>
                  <a:pt x="1588547" y="1058563"/>
                  <a:pt x="1463795" y="1064351"/>
                  <a:pt x="1414279" y="1094574"/>
                </a:cubicBezTo>
                <a:cubicBezTo>
                  <a:pt x="1391110" y="1108717"/>
                  <a:pt x="1371461" y="1129336"/>
                  <a:pt x="1355288" y="1152925"/>
                </a:cubicBezTo>
                <a:cubicBezTo>
                  <a:pt x="1282163" y="1143550"/>
                  <a:pt x="1210103" y="1130719"/>
                  <a:pt x="1148054" y="1117724"/>
                </a:cubicBezTo>
                <a:cubicBezTo>
                  <a:pt x="1069082" y="1101186"/>
                  <a:pt x="994896" y="1079331"/>
                  <a:pt x="929274" y="1054715"/>
                </a:cubicBezTo>
                <a:cubicBezTo>
                  <a:pt x="959471" y="1034925"/>
                  <a:pt x="990100" y="1017288"/>
                  <a:pt x="1020728" y="1001974"/>
                </a:cubicBezTo>
                <a:cubicBezTo>
                  <a:pt x="1113329" y="955674"/>
                  <a:pt x="1209144" y="924164"/>
                  <a:pt x="1302387" y="909374"/>
                </a:cubicBezTo>
                <a:cubicBezTo>
                  <a:pt x="1349009" y="901979"/>
                  <a:pt x="1395470" y="897156"/>
                  <a:pt x="1441770" y="897075"/>
                </a:cubicBezTo>
                <a:cubicBezTo>
                  <a:pt x="1488070" y="896995"/>
                  <a:pt x="1534209" y="901657"/>
                  <a:pt x="1580188" y="913232"/>
                </a:cubicBezTo>
                <a:cubicBezTo>
                  <a:pt x="1672145" y="936382"/>
                  <a:pt x="1792397" y="990399"/>
                  <a:pt x="1854130" y="1048274"/>
                </a:cubicBezTo>
                <a:cubicBezTo>
                  <a:pt x="1876758" y="1069488"/>
                  <a:pt x="1894720" y="1095453"/>
                  <a:pt x="1907512" y="1123494"/>
                </a:cubicBezTo>
                <a:close/>
                <a:moveTo>
                  <a:pt x="1929241" y="2284023"/>
                </a:moveTo>
                <a:cubicBezTo>
                  <a:pt x="1916449" y="2312064"/>
                  <a:pt x="1898487" y="2338029"/>
                  <a:pt x="1875859" y="2359242"/>
                </a:cubicBezTo>
                <a:cubicBezTo>
                  <a:pt x="1814126" y="2417117"/>
                  <a:pt x="1693874" y="2471134"/>
                  <a:pt x="1601917" y="2494284"/>
                </a:cubicBezTo>
                <a:cubicBezTo>
                  <a:pt x="1555938" y="2505859"/>
                  <a:pt x="1509799" y="2510521"/>
                  <a:pt x="1463499" y="2510441"/>
                </a:cubicBezTo>
                <a:cubicBezTo>
                  <a:pt x="1417199" y="2510360"/>
                  <a:pt x="1370738" y="2505538"/>
                  <a:pt x="1324116" y="2498142"/>
                </a:cubicBezTo>
                <a:cubicBezTo>
                  <a:pt x="1230873" y="2483352"/>
                  <a:pt x="1135058" y="2451842"/>
                  <a:pt x="1042457" y="2405542"/>
                </a:cubicBezTo>
                <a:cubicBezTo>
                  <a:pt x="1011829" y="2390228"/>
                  <a:pt x="981200" y="2372592"/>
                  <a:pt x="951003" y="2352801"/>
                </a:cubicBezTo>
                <a:cubicBezTo>
                  <a:pt x="1016625" y="2328186"/>
                  <a:pt x="1090811" y="2306330"/>
                  <a:pt x="1169783" y="2289792"/>
                </a:cubicBezTo>
                <a:cubicBezTo>
                  <a:pt x="1231832" y="2276797"/>
                  <a:pt x="1303892" y="2263967"/>
                  <a:pt x="1377017" y="2254591"/>
                </a:cubicBezTo>
                <a:cubicBezTo>
                  <a:pt x="1393190" y="2278181"/>
                  <a:pt x="1412839" y="2298800"/>
                  <a:pt x="1436008" y="2312942"/>
                </a:cubicBezTo>
                <a:cubicBezTo>
                  <a:pt x="1485524" y="2343166"/>
                  <a:pt x="1610276" y="2348953"/>
                  <a:pt x="1628925" y="2351526"/>
                </a:cubicBezTo>
                <a:lnTo>
                  <a:pt x="1632012" y="2351770"/>
                </a:lnTo>
                <a:cubicBezTo>
                  <a:pt x="1630684" y="2350742"/>
                  <a:pt x="1573783" y="2339066"/>
                  <a:pt x="1547900" y="2328375"/>
                </a:cubicBezTo>
                <a:cubicBezTo>
                  <a:pt x="1518319" y="2316158"/>
                  <a:pt x="1479093" y="2303939"/>
                  <a:pt x="1451442" y="2278217"/>
                </a:cubicBezTo>
                <a:cubicBezTo>
                  <a:pt x="1442378" y="2269785"/>
                  <a:pt x="1433175" y="2260317"/>
                  <a:pt x="1424737" y="2249636"/>
                </a:cubicBezTo>
                <a:cubicBezTo>
                  <a:pt x="1480439" y="2242955"/>
                  <a:pt x="1535704" y="2239386"/>
                  <a:pt x="1586483" y="2239634"/>
                </a:cubicBezTo>
                <a:cubicBezTo>
                  <a:pt x="1704871" y="2240211"/>
                  <a:pt x="1833113" y="2256347"/>
                  <a:pt x="1929241" y="2284023"/>
                </a:cubicBezTo>
                <a:close/>
                <a:moveTo>
                  <a:pt x="1950589" y="1260483"/>
                </a:moveTo>
                <a:cubicBezTo>
                  <a:pt x="1958305" y="1321573"/>
                  <a:pt x="1930654" y="1369160"/>
                  <a:pt x="1900430" y="1414817"/>
                </a:cubicBezTo>
                <a:cubicBezTo>
                  <a:pt x="1870207" y="1460474"/>
                  <a:pt x="1825193" y="1509346"/>
                  <a:pt x="1769247" y="1534425"/>
                </a:cubicBezTo>
                <a:cubicBezTo>
                  <a:pt x="1713301" y="1559504"/>
                  <a:pt x="1619414" y="1569150"/>
                  <a:pt x="1564754" y="1565292"/>
                </a:cubicBezTo>
                <a:cubicBezTo>
                  <a:pt x="1510095" y="1561434"/>
                  <a:pt x="1476656" y="1540856"/>
                  <a:pt x="1441288" y="1511275"/>
                </a:cubicBezTo>
                <a:cubicBezTo>
                  <a:pt x="1405920" y="1481695"/>
                  <a:pt x="1366050" y="1434108"/>
                  <a:pt x="1352546" y="1387808"/>
                </a:cubicBezTo>
                <a:cubicBezTo>
                  <a:pt x="1346013" y="1365411"/>
                  <a:pt x="1344597" y="1338648"/>
                  <a:pt x="1346499" y="1312120"/>
                </a:cubicBezTo>
                <a:cubicBezTo>
                  <a:pt x="1424899" y="1321193"/>
                  <a:pt x="1507429" y="1325256"/>
                  <a:pt x="1587905" y="1318358"/>
                </a:cubicBezTo>
                <a:cubicBezTo>
                  <a:pt x="1703230" y="1308473"/>
                  <a:pt x="1834032" y="1288740"/>
                  <a:pt x="1947784" y="1245716"/>
                </a:cubicBezTo>
                <a:close/>
                <a:moveTo>
                  <a:pt x="1972318" y="2147033"/>
                </a:moveTo>
                <a:lnTo>
                  <a:pt x="1969513" y="2161800"/>
                </a:lnTo>
                <a:cubicBezTo>
                  <a:pt x="1855761" y="2118777"/>
                  <a:pt x="1724959" y="2099043"/>
                  <a:pt x="1609634" y="2089158"/>
                </a:cubicBezTo>
                <a:cubicBezTo>
                  <a:pt x="1529158" y="2082260"/>
                  <a:pt x="1446628" y="2086324"/>
                  <a:pt x="1368228" y="2095397"/>
                </a:cubicBezTo>
                <a:cubicBezTo>
                  <a:pt x="1366326" y="2068868"/>
                  <a:pt x="1367742" y="2042106"/>
                  <a:pt x="1374275" y="2019708"/>
                </a:cubicBezTo>
                <a:cubicBezTo>
                  <a:pt x="1387779" y="1973408"/>
                  <a:pt x="1427649" y="1925822"/>
                  <a:pt x="1463017" y="1896241"/>
                </a:cubicBezTo>
                <a:cubicBezTo>
                  <a:pt x="1498385" y="1866661"/>
                  <a:pt x="1531824" y="1846083"/>
                  <a:pt x="1586483" y="1842224"/>
                </a:cubicBezTo>
                <a:cubicBezTo>
                  <a:pt x="1641143" y="1838366"/>
                  <a:pt x="1735030" y="1848012"/>
                  <a:pt x="1790976" y="1873091"/>
                </a:cubicBezTo>
                <a:cubicBezTo>
                  <a:pt x="1846922" y="1898171"/>
                  <a:pt x="1891936" y="1947043"/>
                  <a:pt x="1922159" y="1992700"/>
                </a:cubicBezTo>
                <a:cubicBezTo>
                  <a:pt x="1952383" y="2038357"/>
                  <a:pt x="1980034" y="2085943"/>
                  <a:pt x="1972318" y="2147033"/>
                </a:cubicBezTo>
                <a:close/>
                <a:moveTo>
                  <a:pt x="2496932" y="2884549"/>
                </a:moveTo>
                <a:cubicBezTo>
                  <a:pt x="2496128" y="2864806"/>
                  <a:pt x="2493676" y="2843143"/>
                  <a:pt x="2489335" y="2818385"/>
                </a:cubicBezTo>
                <a:cubicBezTo>
                  <a:pt x="2471973" y="2719354"/>
                  <a:pt x="2439177" y="2553445"/>
                  <a:pt x="2362010" y="2447984"/>
                </a:cubicBezTo>
                <a:cubicBezTo>
                  <a:pt x="2298873" y="2361696"/>
                  <a:pt x="2198283" y="2281005"/>
                  <a:pt x="2094939" y="2222059"/>
                </a:cubicBezTo>
                <a:cubicBezTo>
                  <a:pt x="2105582" y="2166559"/>
                  <a:pt x="2105574" y="2108213"/>
                  <a:pt x="2091926" y="2058292"/>
                </a:cubicBezTo>
                <a:cubicBezTo>
                  <a:pt x="2067490" y="1968907"/>
                  <a:pt x="1988394" y="1860230"/>
                  <a:pt x="1910584" y="1807499"/>
                </a:cubicBezTo>
                <a:cubicBezTo>
                  <a:pt x="1832774" y="1754769"/>
                  <a:pt x="1711237" y="1737406"/>
                  <a:pt x="1625067" y="1741908"/>
                </a:cubicBezTo>
                <a:cubicBezTo>
                  <a:pt x="1538897" y="1746409"/>
                  <a:pt x="1446297" y="1792066"/>
                  <a:pt x="1393566" y="1834508"/>
                </a:cubicBezTo>
                <a:cubicBezTo>
                  <a:pt x="1340836" y="1876949"/>
                  <a:pt x="1318972" y="1940612"/>
                  <a:pt x="1308683" y="1996558"/>
                </a:cubicBezTo>
                <a:cubicBezTo>
                  <a:pt x="1302540" y="2029959"/>
                  <a:pt x="1304420" y="2066569"/>
                  <a:pt x="1312091" y="2101744"/>
                </a:cubicBezTo>
                <a:cubicBezTo>
                  <a:pt x="1278854" y="2106133"/>
                  <a:pt x="1246686" y="2111150"/>
                  <a:pt x="1216083" y="2116167"/>
                </a:cubicBezTo>
                <a:cubicBezTo>
                  <a:pt x="1098404" y="2135458"/>
                  <a:pt x="986511" y="2172113"/>
                  <a:pt x="903557" y="2204909"/>
                </a:cubicBezTo>
                <a:cubicBezTo>
                  <a:pt x="866614" y="2219514"/>
                  <a:pt x="836303" y="2235650"/>
                  <a:pt x="809578" y="2252437"/>
                </a:cubicBezTo>
                <a:cubicBezTo>
                  <a:pt x="795683" y="2242032"/>
                  <a:pt x="782054" y="2231232"/>
                  <a:pt x="768515" y="2220342"/>
                </a:cubicBezTo>
                <a:cubicBezTo>
                  <a:pt x="679773" y="2148962"/>
                  <a:pt x="587816" y="2065365"/>
                  <a:pt x="510006" y="1977266"/>
                </a:cubicBezTo>
                <a:cubicBezTo>
                  <a:pt x="432197" y="1889168"/>
                  <a:pt x="363389" y="1791423"/>
                  <a:pt x="301656" y="1691749"/>
                </a:cubicBezTo>
                <a:lnTo>
                  <a:pt x="298997" y="1687185"/>
                </a:lnTo>
                <a:cubicBezTo>
                  <a:pt x="355165" y="1597122"/>
                  <a:pt x="418055" y="1509758"/>
                  <a:pt x="488277" y="1430250"/>
                </a:cubicBezTo>
                <a:cubicBezTo>
                  <a:pt x="566087" y="1342151"/>
                  <a:pt x="658044" y="1258554"/>
                  <a:pt x="746786" y="1187175"/>
                </a:cubicBezTo>
                <a:cubicBezTo>
                  <a:pt x="760325" y="1176285"/>
                  <a:pt x="773954" y="1165484"/>
                  <a:pt x="787849" y="1155080"/>
                </a:cubicBezTo>
                <a:cubicBezTo>
                  <a:pt x="814574" y="1171867"/>
                  <a:pt x="844885" y="1188003"/>
                  <a:pt x="881828" y="1202608"/>
                </a:cubicBezTo>
                <a:cubicBezTo>
                  <a:pt x="964782" y="1235404"/>
                  <a:pt x="1076675" y="1272058"/>
                  <a:pt x="1194354" y="1291350"/>
                </a:cubicBezTo>
                <a:cubicBezTo>
                  <a:pt x="1224957" y="1296367"/>
                  <a:pt x="1257125" y="1301384"/>
                  <a:pt x="1290362" y="1305773"/>
                </a:cubicBezTo>
                <a:cubicBezTo>
                  <a:pt x="1282691" y="1340948"/>
                  <a:pt x="1280811" y="1377558"/>
                  <a:pt x="1286954" y="1410958"/>
                </a:cubicBezTo>
                <a:cubicBezTo>
                  <a:pt x="1297243" y="1466905"/>
                  <a:pt x="1319107" y="1530567"/>
                  <a:pt x="1371837" y="1573009"/>
                </a:cubicBezTo>
                <a:cubicBezTo>
                  <a:pt x="1424568" y="1615451"/>
                  <a:pt x="1517168" y="1661108"/>
                  <a:pt x="1603338" y="1665609"/>
                </a:cubicBezTo>
                <a:cubicBezTo>
                  <a:pt x="1689508" y="1670110"/>
                  <a:pt x="1811045" y="1652748"/>
                  <a:pt x="1888855" y="1600017"/>
                </a:cubicBezTo>
                <a:cubicBezTo>
                  <a:pt x="1966665" y="1547287"/>
                  <a:pt x="2045761" y="1438610"/>
                  <a:pt x="2070197" y="1349225"/>
                </a:cubicBezTo>
                <a:cubicBezTo>
                  <a:pt x="2083845" y="1299303"/>
                  <a:pt x="2083853" y="1240958"/>
                  <a:pt x="2073210" y="1185457"/>
                </a:cubicBezTo>
                <a:cubicBezTo>
                  <a:pt x="2176554" y="1126512"/>
                  <a:pt x="2277144" y="1045820"/>
                  <a:pt x="2340281" y="959532"/>
                </a:cubicBezTo>
                <a:cubicBezTo>
                  <a:pt x="2417448" y="854071"/>
                  <a:pt x="2450244" y="688162"/>
                  <a:pt x="2467606" y="589132"/>
                </a:cubicBezTo>
                <a:cubicBezTo>
                  <a:pt x="2484969" y="490101"/>
                  <a:pt x="2472108" y="440585"/>
                  <a:pt x="2444456" y="365348"/>
                </a:cubicBezTo>
                <a:cubicBezTo>
                  <a:pt x="2416805" y="290110"/>
                  <a:pt x="2363431" y="196224"/>
                  <a:pt x="2301698" y="137706"/>
                </a:cubicBezTo>
                <a:cubicBezTo>
                  <a:pt x="2239964" y="79188"/>
                  <a:pt x="2149293" y="35460"/>
                  <a:pt x="2074056" y="14239"/>
                </a:cubicBezTo>
                <a:cubicBezTo>
                  <a:pt x="2036437" y="3628"/>
                  <a:pt x="1996407" y="-231"/>
                  <a:pt x="1957823" y="11"/>
                </a:cubicBezTo>
                <a:cubicBezTo>
                  <a:pt x="1919239" y="252"/>
                  <a:pt x="1882103" y="4593"/>
                  <a:pt x="1850272" y="10380"/>
                </a:cubicBezTo>
                <a:cubicBezTo>
                  <a:pt x="1786609" y="21955"/>
                  <a:pt x="1740952" y="43819"/>
                  <a:pt x="1692080" y="83689"/>
                </a:cubicBezTo>
                <a:cubicBezTo>
                  <a:pt x="1643207" y="123558"/>
                  <a:pt x="1581474" y="183363"/>
                  <a:pt x="1557038" y="249598"/>
                </a:cubicBezTo>
                <a:cubicBezTo>
                  <a:pt x="1532602" y="315832"/>
                  <a:pt x="1522313" y="414863"/>
                  <a:pt x="1545463" y="481098"/>
                </a:cubicBezTo>
                <a:cubicBezTo>
                  <a:pt x="1568613" y="547333"/>
                  <a:pt x="1647709" y="613568"/>
                  <a:pt x="1695938" y="647007"/>
                </a:cubicBezTo>
                <a:cubicBezTo>
                  <a:pt x="1744168" y="680446"/>
                  <a:pt x="1836124" y="688806"/>
                  <a:pt x="1834838" y="681732"/>
                </a:cubicBezTo>
                <a:cubicBezTo>
                  <a:pt x="1833552" y="674658"/>
                  <a:pt x="1729377" y="642505"/>
                  <a:pt x="1688221" y="604565"/>
                </a:cubicBezTo>
                <a:cubicBezTo>
                  <a:pt x="1647066" y="566625"/>
                  <a:pt x="1601409" y="507463"/>
                  <a:pt x="1587905" y="454090"/>
                </a:cubicBezTo>
                <a:cubicBezTo>
                  <a:pt x="1574401" y="400716"/>
                  <a:pt x="1582760" y="340268"/>
                  <a:pt x="1607196" y="284323"/>
                </a:cubicBezTo>
                <a:cubicBezTo>
                  <a:pt x="1631632" y="228377"/>
                  <a:pt x="1684363" y="154425"/>
                  <a:pt x="1734522" y="118414"/>
                </a:cubicBezTo>
                <a:cubicBezTo>
                  <a:pt x="1784680" y="82403"/>
                  <a:pt x="1850272" y="72114"/>
                  <a:pt x="1908147" y="68255"/>
                </a:cubicBezTo>
                <a:cubicBezTo>
                  <a:pt x="1966022" y="64397"/>
                  <a:pt x="2025183" y="75329"/>
                  <a:pt x="2081772" y="95264"/>
                </a:cubicBezTo>
                <a:cubicBezTo>
                  <a:pt x="2138361" y="115199"/>
                  <a:pt x="2203310" y="144779"/>
                  <a:pt x="2247681" y="187864"/>
                </a:cubicBezTo>
                <a:cubicBezTo>
                  <a:pt x="2292052" y="230949"/>
                  <a:pt x="2327420" y="292039"/>
                  <a:pt x="2347998" y="353773"/>
                </a:cubicBezTo>
                <a:cubicBezTo>
                  <a:pt x="2368576" y="415506"/>
                  <a:pt x="2378221" y="484314"/>
                  <a:pt x="2371148" y="558265"/>
                </a:cubicBezTo>
                <a:cubicBezTo>
                  <a:pt x="2364074" y="632216"/>
                  <a:pt x="2341567" y="729318"/>
                  <a:pt x="2305556" y="797482"/>
                </a:cubicBezTo>
                <a:cubicBezTo>
                  <a:pt x="2269545" y="865646"/>
                  <a:pt x="2216171" y="914518"/>
                  <a:pt x="2155081" y="967249"/>
                </a:cubicBezTo>
                <a:cubicBezTo>
                  <a:pt x="2117436" y="999743"/>
                  <a:pt x="2081500" y="1035166"/>
                  <a:pt x="2035791" y="1064428"/>
                </a:cubicBezTo>
                <a:lnTo>
                  <a:pt x="2035472" y="1063708"/>
                </a:lnTo>
                <a:cubicBezTo>
                  <a:pt x="1995603" y="983969"/>
                  <a:pt x="1911362" y="919663"/>
                  <a:pt x="1830980" y="870791"/>
                </a:cubicBezTo>
                <a:cubicBezTo>
                  <a:pt x="1750598" y="821918"/>
                  <a:pt x="1651567" y="785264"/>
                  <a:pt x="1553179" y="770474"/>
                </a:cubicBezTo>
                <a:cubicBezTo>
                  <a:pt x="1454792" y="755683"/>
                  <a:pt x="1353189" y="754397"/>
                  <a:pt x="1240654" y="782049"/>
                </a:cubicBezTo>
                <a:cubicBezTo>
                  <a:pt x="1128119" y="809700"/>
                  <a:pt x="995006" y="862431"/>
                  <a:pt x="877970" y="936382"/>
                </a:cubicBezTo>
                <a:cubicBezTo>
                  <a:pt x="849563" y="954332"/>
                  <a:pt x="821042" y="973570"/>
                  <a:pt x="792714" y="994204"/>
                </a:cubicBezTo>
                <a:cubicBezTo>
                  <a:pt x="724883" y="956925"/>
                  <a:pt x="675605" y="908770"/>
                  <a:pt x="631036" y="878507"/>
                </a:cubicBezTo>
                <a:cubicBezTo>
                  <a:pt x="578949" y="843139"/>
                  <a:pt x="532648" y="816774"/>
                  <a:pt x="515286" y="801340"/>
                </a:cubicBezTo>
                <a:cubicBezTo>
                  <a:pt x="513286" y="799563"/>
                  <a:pt x="512190" y="797776"/>
                  <a:pt x="511949" y="795993"/>
                </a:cubicBezTo>
                <a:cubicBezTo>
                  <a:pt x="482340" y="815347"/>
                  <a:pt x="428357" y="849278"/>
                  <a:pt x="384102" y="897799"/>
                </a:cubicBezTo>
                <a:cubicBezTo>
                  <a:pt x="330729" y="956317"/>
                  <a:pt x="258063" y="1049560"/>
                  <a:pt x="206618" y="1137016"/>
                </a:cubicBezTo>
                <a:cubicBezTo>
                  <a:pt x="155174" y="1224472"/>
                  <a:pt x="108874" y="1327361"/>
                  <a:pt x="75435" y="1422533"/>
                </a:cubicBezTo>
                <a:cubicBezTo>
                  <a:pt x="64388" y="1453973"/>
                  <a:pt x="54324" y="1485132"/>
                  <a:pt x="46919" y="1516730"/>
                </a:cubicBezTo>
                <a:cubicBezTo>
                  <a:pt x="38691" y="1476867"/>
                  <a:pt x="31942" y="1442805"/>
                  <a:pt x="27714" y="1421665"/>
                </a:cubicBezTo>
                <a:lnTo>
                  <a:pt x="27273" y="1419133"/>
                </a:lnTo>
                <a:cubicBezTo>
                  <a:pt x="25882" y="1462962"/>
                  <a:pt x="21538" y="1542394"/>
                  <a:pt x="23039" y="1615648"/>
                </a:cubicBezTo>
                <a:lnTo>
                  <a:pt x="5985" y="1708051"/>
                </a:lnTo>
                <a:cubicBezTo>
                  <a:pt x="-4231" y="1794314"/>
                  <a:pt x="3585" y="1926656"/>
                  <a:pt x="5544" y="1988383"/>
                </a:cubicBezTo>
                <a:lnTo>
                  <a:pt x="5985" y="1985851"/>
                </a:lnTo>
                <a:cubicBezTo>
                  <a:pt x="13364" y="1948956"/>
                  <a:pt x="28423" y="1872701"/>
                  <a:pt x="45325" y="1794885"/>
                </a:cubicBezTo>
                <a:cubicBezTo>
                  <a:pt x="56487" y="1858913"/>
                  <a:pt x="74814" y="1921373"/>
                  <a:pt x="97164" y="1984983"/>
                </a:cubicBezTo>
                <a:lnTo>
                  <a:pt x="110815" y="2018776"/>
                </a:lnTo>
                <a:cubicBezTo>
                  <a:pt x="107267" y="2030726"/>
                  <a:pt x="105685" y="2038225"/>
                  <a:pt x="106302" y="2039868"/>
                </a:cubicBezTo>
                <a:cubicBezTo>
                  <a:pt x="106894" y="2041448"/>
                  <a:pt x="109943" y="2037250"/>
                  <a:pt x="114774" y="2028576"/>
                </a:cubicBezTo>
                <a:cubicBezTo>
                  <a:pt x="144886" y="2111267"/>
                  <a:pt x="184771" y="2196420"/>
                  <a:pt x="228347" y="2270500"/>
                </a:cubicBezTo>
                <a:cubicBezTo>
                  <a:pt x="279792" y="2357956"/>
                  <a:pt x="352458" y="2451200"/>
                  <a:pt x="405831" y="2509717"/>
                </a:cubicBezTo>
                <a:cubicBezTo>
                  <a:pt x="450086" y="2558238"/>
                  <a:pt x="504069" y="2592170"/>
                  <a:pt x="533678" y="2611523"/>
                </a:cubicBezTo>
                <a:cubicBezTo>
                  <a:pt x="533919" y="2609740"/>
                  <a:pt x="535015" y="2607954"/>
                  <a:pt x="537015" y="2606176"/>
                </a:cubicBezTo>
                <a:cubicBezTo>
                  <a:pt x="554377" y="2590743"/>
                  <a:pt x="600678" y="2564377"/>
                  <a:pt x="652765" y="2529009"/>
                </a:cubicBezTo>
                <a:cubicBezTo>
                  <a:pt x="697334" y="2498746"/>
                  <a:pt x="746612" y="2450591"/>
                  <a:pt x="814443" y="2413312"/>
                </a:cubicBezTo>
                <a:cubicBezTo>
                  <a:pt x="842771" y="2433947"/>
                  <a:pt x="871292" y="2453184"/>
                  <a:pt x="899699" y="2471134"/>
                </a:cubicBezTo>
                <a:cubicBezTo>
                  <a:pt x="1016735" y="2545086"/>
                  <a:pt x="1149848" y="2597817"/>
                  <a:pt x="1262383" y="2625468"/>
                </a:cubicBezTo>
                <a:cubicBezTo>
                  <a:pt x="1374918" y="2653119"/>
                  <a:pt x="1476521" y="2651833"/>
                  <a:pt x="1574908" y="2637043"/>
                </a:cubicBezTo>
                <a:cubicBezTo>
                  <a:pt x="1673296" y="2622253"/>
                  <a:pt x="1772327" y="2585598"/>
                  <a:pt x="1852709" y="2536726"/>
                </a:cubicBezTo>
                <a:cubicBezTo>
                  <a:pt x="1933091" y="2487854"/>
                  <a:pt x="2017332" y="2423548"/>
                  <a:pt x="2057201" y="2343809"/>
                </a:cubicBezTo>
                <a:lnTo>
                  <a:pt x="2057520" y="2343088"/>
                </a:lnTo>
                <a:cubicBezTo>
                  <a:pt x="2103230" y="2372350"/>
                  <a:pt x="2139165" y="2407774"/>
                  <a:pt x="2176810" y="2440267"/>
                </a:cubicBezTo>
                <a:cubicBezTo>
                  <a:pt x="2237900" y="2492998"/>
                  <a:pt x="2291274" y="2541870"/>
                  <a:pt x="2327285" y="2610034"/>
                </a:cubicBezTo>
                <a:cubicBezTo>
                  <a:pt x="2363296" y="2678198"/>
                  <a:pt x="2385803" y="2775300"/>
                  <a:pt x="2392877" y="2849252"/>
                </a:cubicBezTo>
                <a:cubicBezTo>
                  <a:pt x="2399950" y="2923203"/>
                  <a:pt x="2390305" y="2992010"/>
                  <a:pt x="2369727" y="3053744"/>
                </a:cubicBezTo>
                <a:cubicBezTo>
                  <a:pt x="2349149" y="3115477"/>
                  <a:pt x="2313781" y="3176568"/>
                  <a:pt x="2269410" y="3219652"/>
                </a:cubicBezTo>
                <a:cubicBezTo>
                  <a:pt x="2225039" y="3262737"/>
                  <a:pt x="2160090" y="3292318"/>
                  <a:pt x="2103501" y="3312253"/>
                </a:cubicBezTo>
                <a:cubicBezTo>
                  <a:pt x="2046912" y="3332187"/>
                  <a:pt x="1987751" y="3343119"/>
                  <a:pt x="1929876" y="3339261"/>
                </a:cubicBezTo>
                <a:cubicBezTo>
                  <a:pt x="1872001" y="3335403"/>
                  <a:pt x="1806409" y="3325114"/>
                  <a:pt x="1756251" y="3289103"/>
                </a:cubicBezTo>
                <a:cubicBezTo>
                  <a:pt x="1706092" y="3253091"/>
                  <a:pt x="1653361" y="3179140"/>
                  <a:pt x="1628925" y="3123194"/>
                </a:cubicBezTo>
                <a:cubicBezTo>
                  <a:pt x="1604489" y="3067248"/>
                  <a:pt x="1596130" y="3006800"/>
                  <a:pt x="1609634" y="2953427"/>
                </a:cubicBezTo>
                <a:cubicBezTo>
                  <a:pt x="1623138" y="2900053"/>
                  <a:pt x="1668795" y="2840892"/>
                  <a:pt x="1709950" y="2802951"/>
                </a:cubicBezTo>
                <a:cubicBezTo>
                  <a:pt x="1751106" y="2765011"/>
                  <a:pt x="1855281" y="2732858"/>
                  <a:pt x="1856567" y="2725785"/>
                </a:cubicBezTo>
                <a:cubicBezTo>
                  <a:pt x="1857853" y="2718711"/>
                  <a:pt x="1765897" y="2727071"/>
                  <a:pt x="1717667" y="2760510"/>
                </a:cubicBezTo>
                <a:cubicBezTo>
                  <a:pt x="1669438" y="2793949"/>
                  <a:pt x="1590342" y="2860183"/>
                  <a:pt x="1567192" y="2926418"/>
                </a:cubicBezTo>
                <a:cubicBezTo>
                  <a:pt x="1544042" y="2992653"/>
                  <a:pt x="1554331" y="3091684"/>
                  <a:pt x="1578767" y="3157919"/>
                </a:cubicBezTo>
                <a:cubicBezTo>
                  <a:pt x="1603203" y="3224154"/>
                  <a:pt x="1664936" y="3283958"/>
                  <a:pt x="1713809" y="3323828"/>
                </a:cubicBezTo>
                <a:cubicBezTo>
                  <a:pt x="1762681" y="3363697"/>
                  <a:pt x="1808338" y="3385561"/>
                  <a:pt x="1872001" y="3397136"/>
                </a:cubicBezTo>
                <a:cubicBezTo>
                  <a:pt x="1903832" y="3402923"/>
                  <a:pt x="1940968" y="3407264"/>
                  <a:pt x="1979552" y="3407506"/>
                </a:cubicBezTo>
                <a:cubicBezTo>
                  <a:pt x="2018136" y="3407747"/>
                  <a:pt x="2058166" y="3403888"/>
                  <a:pt x="2095785" y="3393278"/>
                </a:cubicBezTo>
                <a:cubicBezTo>
                  <a:pt x="2171022" y="3372057"/>
                  <a:pt x="2261693" y="3328329"/>
                  <a:pt x="2323427" y="3269811"/>
                </a:cubicBezTo>
                <a:cubicBezTo>
                  <a:pt x="2385160" y="3211293"/>
                  <a:pt x="2438534" y="3117406"/>
                  <a:pt x="2466185" y="3042169"/>
                </a:cubicBezTo>
                <a:cubicBezTo>
                  <a:pt x="2486924" y="2985741"/>
                  <a:pt x="2499343" y="2943781"/>
                  <a:pt x="2496932" y="2884549"/>
                </a:cubicBezTo>
                <a:close/>
              </a:path>
            </a:pathLst>
          </a:custGeom>
          <a:gradFill flip="none" rotWithShape="1">
            <a:gsLst>
              <a:gs pos="0">
                <a:srgbClr val="0A905A"/>
              </a:gs>
              <a:gs pos="35850">
                <a:srgbClr val="42A680"/>
              </a:gs>
              <a:gs pos="25000">
                <a:srgbClr val="0A905A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6200000" flipH="1" flipV="1">
            <a:off x="3298951" y="2939925"/>
            <a:ext cx="2497229" cy="3407516"/>
          </a:xfrm>
          <a:custGeom>
            <a:avLst/>
            <a:gdLst/>
            <a:ahLst/>
            <a:cxnLst/>
            <a:rect l="l" t="t" r="r" b="b"/>
            <a:pathLst>
              <a:path w="2497229" h="3407516">
                <a:moveTo>
                  <a:pt x="5985" y="2009001"/>
                </a:moveTo>
                <a:lnTo>
                  <a:pt x="5544" y="1988383"/>
                </a:lnTo>
                <a:cubicBezTo>
                  <a:pt x="-7182" y="2053413"/>
                  <a:pt x="5985" y="2054718"/>
                  <a:pt x="5985" y="2009001"/>
                </a:cubicBezTo>
                <a:close/>
                <a:moveTo>
                  <a:pt x="27714" y="1398515"/>
                </a:moveTo>
                <a:cubicBezTo>
                  <a:pt x="27714" y="1352798"/>
                  <a:pt x="14548" y="1354103"/>
                  <a:pt x="27273" y="1419133"/>
                </a:cubicBezTo>
                <a:close/>
                <a:moveTo>
                  <a:pt x="243447" y="1680942"/>
                </a:moveTo>
                <a:cubicBezTo>
                  <a:pt x="209780" y="1748134"/>
                  <a:pt x="175580" y="1832860"/>
                  <a:pt x="149771" y="1903161"/>
                </a:cubicBezTo>
                <a:cubicBezTo>
                  <a:pt x="134638" y="1870205"/>
                  <a:pt x="121897" y="1834560"/>
                  <a:pt x="108739" y="1788208"/>
                </a:cubicBezTo>
                <a:cubicBezTo>
                  <a:pt x="98866" y="1753428"/>
                  <a:pt x="87662" y="1706513"/>
                  <a:pt x="76932" y="1657243"/>
                </a:cubicBezTo>
                <a:lnTo>
                  <a:pt x="87010" y="1619309"/>
                </a:lnTo>
                <a:cubicBezTo>
                  <a:pt x="107028" y="1548792"/>
                  <a:pt x="126080" y="1503059"/>
                  <a:pt x="153310" y="1453561"/>
                </a:cubicBezTo>
                <a:cubicBezTo>
                  <a:pt x="175129" y="1516827"/>
                  <a:pt x="208583" y="1604626"/>
                  <a:pt x="243447" y="1680942"/>
                </a:cubicBezTo>
                <a:close/>
                <a:moveTo>
                  <a:pt x="531929" y="781322"/>
                </a:moveTo>
                <a:cubicBezTo>
                  <a:pt x="532666" y="780253"/>
                  <a:pt x="532543" y="779622"/>
                  <a:pt x="531835" y="779366"/>
                </a:cubicBezTo>
                <a:cubicBezTo>
                  <a:pt x="528237" y="778065"/>
                  <a:pt x="509545" y="786417"/>
                  <a:pt x="511949" y="795993"/>
                </a:cubicBezTo>
                <a:cubicBezTo>
                  <a:pt x="518058" y="792019"/>
                  <a:pt x="523126" y="788653"/>
                  <a:pt x="526861" y="785907"/>
                </a:cubicBezTo>
                <a:close/>
                <a:moveTo>
                  <a:pt x="553658" y="2626195"/>
                </a:moveTo>
                <a:lnTo>
                  <a:pt x="548590" y="2621609"/>
                </a:lnTo>
                <a:cubicBezTo>
                  <a:pt x="544855" y="2618863"/>
                  <a:pt x="539787" y="2615497"/>
                  <a:pt x="533678" y="2611523"/>
                </a:cubicBezTo>
                <a:cubicBezTo>
                  <a:pt x="531274" y="2621100"/>
                  <a:pt x="549966" y="2629452"/>
                  <a:pt x="553564" y="2628151"/>
                </a:cubicBezTo>
                <a:cubicBezTo>
                  <a:pt x="554272" y="2627894"/>
                  <a:pt x="554395" y="2627264"/>
                  <a:pt x="553658" y="2626195"/>
                </a:cubicBezTo>
                <a:close/>
                <a:moveTo>
                  <a:pt x="681345" y="1083704"/>
                </a:moveTo>
                <a:cubicBezTo>
                  <a:pt x="631381" y="1126249"/>
                  <a:pt x="583449" y="1173754"/>
                  <a:pt x="538436" y="1225758"/>
                </a:cubicBezTo>
                <a:cubicBezTo>
                  <a:pt x="440141" y="1339316"/>
                  <a:pt x="339528" y="1500985"/>
                  <a:pt x="268305" y="1633352"/>
                </a:cubicBezTo>
                <a:cubicBezTo>
                  <a:pt x="233193" y="1569215"/>
                  <a:pt x="193236" y="1488269"/>
                  <a:pt x="164909" y="1432629"/>
                </a:cubicBezTo>
                <a:lnTo>
                  <a:pt x="191185" y="1387808"/>
                </a:lnTo>
                <a:cubicBezTo>
                  <a:pt x="240700" y="1306140"/>
                  <a:pt x="326870" y="1196821"/>
                  <a:pt x="384102" y="1129299"/>
                </a:cubicBezTo>
                <a:cubicBezTo>
                  <a:pt x="441334" y="1061778"/>
                  <a:pt x="504354" y="1005189"/>
                  <a:pt x="534577" y="982682"/>
                </a:cubicBezTo>
                <a:cubicBezTo>
                  <a:pt x="564801" y="960176"/>
                  <a:pt x="538436" y="975609"/>
                  <a:pt x="565444" y="994257"/>
                </a:cubicBezTo>
                <a:cubicBezTo>
                  <a:pt x="589796" y="1011072"/>
                  <a:pt x="634014" y="1050889"/>
                  <a:pt x="681345" y="1083704"/>
                </a:cubicBezTo>
                <a:close/>
                <a:moveTo>
                  <a:pt x="703074" y="2323813"/>
                </a:moveTo>
                <a:cubicBezTo>
                  <a:pt x="655743" y="2356627"/>
                  <a:pt x="611525" y="2396445"/>
                  <a:pt x="587173" y="2413259"/>
                </a:cubicBezTo>
                <a:cubicBezTo>
                  <a:pt x="560165" y="2431907"/>
                  <a:pt x="586530" y="2447341"/>
                  <a:pt x="556306" y="2424834"/>
                </a:cubicBezTo>
                <a:cubicBezTo>
                  <a:pt x="526083" y="2402327"/>
                  <a:pt x="463063" y="2345738"/>
                  <a:pt x="405831" y="2278217"/>
                </a:cubicBezTo>
                <a:cubicBezTo>
                  <a:pt x="348599" y="2210696"/>
                  <a:pt x="262429" y="2101376"/>
                  <a:pt x="212914" y="2019708"/>
                </a:cubicBezTo>
                <a:cubicBezTo>
                  <a:pt x="193507" y="1987699"/>
                  <a:pt x="177656" y="1960530"/>
                  <a:pt x="164336" y="1933078"/>
                </a:cubicBezTo>
                <a:cubicBezTo>
                  <a:pt x="196864" y="1868526"/>
                  <a:pt x="237110" y="1788567"/>
                  <a:pt x="269062" y="1734419"/>
                </a:cubicBezTo>
                <a:cubicBezTo>
                  <a:pt x="272010" y="1741073"/>
                  <a:pt x="275268" y="1747383"/>
                  <a:pt x="278506" y="1753483"/>
                </a:cubicBezTo>
                <a:cubicBezTo>
                  <a:pt x="350528" y="1889167"/>
                  <a:pt x="456633" y="2062150"/>
                  <a:pt x="560165" y="2181758"/>
                </a:cubicBezTo>
                <a:cubicBezTo>
                  <a:pt x="605178" y="2233762"/>
                  <a:pt x="653110" y="2281268"/>
                  <a:pt x="703074" y="2323813"/>
                </a:cubicBezTo>
                <a:close/>
                <a:moveTo>
                  <a:pt x="1907512" y="1123494"/>
                </a:moveTo>
                <a:cubicBezTo>
                  <a:pt x="1811384" y="1151169"/>
                  <a:pt x="1683142" y="1167306"/>
                  <a:pt x="1564754" y="1167883"/>
                </a:cubicBezTo>
                <a:cubicBezTo>
                  <a:pt x="1513975" y="1168131"/>
                  <a:pt x="1458710" y="1164562"/>
                  <a:pt x="1403008" y="1157881"/>
                </a:cubicBezTo>
                <a:cubicBezTo>
                  <a:pt x="1411446" y="1147200"/>
                  <a:pt x="1420649" y="1137732"/>
                  <a:pt x="1429713" y="1129299"/>
                </a:cubicBezTo>
                <a:cubicBezTo>
                  <a:pt x="1457364" y="1103577"/>
                  <a:pt x="1496590" y="1091359"/>
                  <a:pt x="1526171" y="1079141"/>
                </a:cubicBezTo>
                <a:cubicBezTo>
                  <a:pt x="1552054" y="1068450"/>
                  <a:pt x="1608955" y="1056775"/>
                  <a:pt x="1610283" y="1055746"/>
                </a:cubicBezTo>
                <a:lnTo>
                  <a:pt x="1607196" y="1055991"/>
                </a:lnTo>
                <a:cubicBezTo>
                  <a:pt x="1588547" y="1058563"/>
                  <a:pt x="1463795" y="1064351"/>
                  <a:pt x="1414279" y="1094574"/>
                </a:cubicBezTo>
                <a:cubicBezTo>
                  <a:pt x="1391110" y="1108717"/>
                  <a:pt x="1371461" y="1129336"/>
                  <a:pt x="1355288" y="1152925"/>
                </a:cubicBezTo>
                <a:cubicBezTo>
                  <a:pt x="1282163" y="1143550"/>
                  <a:pt x="1210103" y="1130719"/>
                  <a:pt x="1148054" y="1117724"/>
                </a:cubicBezTo>
                <a:cubicBezTo>
                  <a:pt x="1069082" y="1101186"/>
                  <a:pt x="994896" y="1079331"/>
                  <a:pt x="929274" y="1054715"/>
                </a:cubicBezTo>
                <a:cubicBezTo>
                  <a:pt x="959471" y="1034925"/>
                  <a:pt x="990100" y="1017288"/>
                  <a:pt x="1020728" y="1001974"/>
                </a:cubicBezTo>
                <a:cubicBezTo>
                  <a:pt x="1113329" y="955674"/>
                  <a:pt x="1209144" y="924164"/>
                  <a:pt x="1302387" y="909374"/>
                </a:cubicBezTo>
                <a:cubicBezTo>
                  <a:pt x="1349009" y="901979"/>
                  <a:pt x="1395470" y="897156"/>
                  <a:pt x="1441770" y="897075"/>
                </a:cubicBezTo>
                <a:cubicBezTo>
                  <a:pt x="1488070" y="896995"/>
                  <a:pt x="1534209" y="901657"/>
                  <a:pt x="1580188" y="913232"/>
                </a:cubicBezTo>
                <a:cubicBezTo>
                  <a:pt x="1672145" y="936382"/>
                  <a:pt x="1792397" y="990399"/>
                  <a:pt x="1854130" y="1048274"/>
                </a:cubicBezTo>
                <a:cubicBezTo>
                  <a:pt x="1876758" y="1069488"/>
                  <a:pt x="1894720" y="1095453"/>
                  <a:pt x="1907512" y="1123494"/>
                </a:cubicBezTo>
                <a:close/>
                <a:moveTo>
                  <a:pt x="1929241" y="2284023"/>
                </a:moveTo>
                <a:cubicBezTo>
                  <a:pt x="1916449" y="2312064"/>
                  <a:pt x="1898487" y="2338029"/>
                  <a:pt x="1875859" y="2359242"/>
                </a:cubicBezTo>
                <a:cubicBezTo>
                  <a:pt x="1814126" y="2417117"/>
                  <a:pt x="1693874" y="2471134"/>
                  <a:pt x="1601917" y="2494284"/>
                </a:cubicBezTo>
                <a:cubicBezTo>
                  <a:pt x="1555938" y="2505859"/>
                  <a:pt x="1509799" y="2510521"/>
                  <a:pt x="1463499" y="2510441"/>
                </a:cubicBezTo>
                <a:cubicBezTo>
                  <a:pt x="1417199" y="2510360"/>
                  <a:pt x="1370738" y="2505538"/>
                  <a:pt x="1324116" y="2498142"/>
                </a:cubicBezTo>
                <a:cubicBezTo>
                  <a:pt x="1230873" y="2483352"/>
                  <a:pt x="1135058" y="2451842"/>
                  <a:pt x="1042457" y="2405542"/>
                </a:cubicBezTo>
                <a:cubicBezTo>
                  <a:pt x="1011829" y="2390228"/>
                  <a:pt x="981200" y="2372592"/>
                  <a:pt x="951003" y="2352801"/>
                </a:cubicBezTo>
                <a:cubicBezTo>
                  <a:pt x="1016625" y="2328186"/>
                  <a:pt x="1090811" y="2306330"/>
                  <a:pt x="1169783" y="2289792"/>
                </a:cubicBezTo>
                <a:cubicBezTo>
                  <a:pt x="1231832" y="2276797"/>
                  <a:pt x="1303892" y="2263967"/>
                  <a:pt x="1377017" y="2254591"/>
                </a:cubicBezTo>
                <a:cubicBezTo>
                  <a:pt x="1393190" y="2278181"/>
                  <a:pt x="1412839" y="2298800"/>
                  <a:pt x="1436008" y="2312942"/>
                </a:cubicBezTo>
                <a:cubicBezTo>
                  <a:pt x="1485524" y="2343166"/>
                  <a:pt x="1610276" y="2348953"/>
                  <a:pt x="1628925" y="2351526"/>
                </a:cubicBezTo>
                <a:lnTo>
                  <a:pt x="1632012" y="2351770"/>
                </a:lnTo>
                <a:cubicBezTo>
                  <a:pt x="1630684" y="2350742"/>
                  <a:pt x="1573783" y="2339066"/>
                  <a:pt x="1547900" y="2328375"/>
                </a:cubicBezTo>
                <a:cubicBezTo>
                  <a:pt x="1518319" y="2316158"/>
                  <a:pt x="1479093" y="2303939"/>
                  <a:pt x="1451442" y="2278217"/>
                </a:cubicBezTo>
                <a:cubicBezTo>
                  <a:pt x="1442378" y="2269785"/>
                  <a:pt x="1433175" y="2260317"/>
                  <a:pt x="1424737" y="2249636"/>
                </a:cubicBezTo>
                <a:cubicBezTo>
                  <a:pt x="1480439" y="2242955"/>
                  <a:pt x="1535704" y="2239386"/>
                  <a:pt x="1586483" y="2239634"/>
                </a:cubicBezTo>
                <a:cubicBezTo>
                  <a:pt x="1704871" y="2240211"/>
                  <a:pt x="1833113" y="2256347"/>
                  <a:pt x="1929241" y="2284023"/>
                </a:cubicBezTo>
                <a:close/>
                <a:moveTo>
                  <a:pt x="1950589" y="1260483"/>
                </a:moveTo>
                <a:cubicBezTo>
                  <a:pt x="1958305" y="1321573"/>
                  <a:pt x="1930654" y="1369160"/>
                  <a:pt x="1900430" y="1414817"/>
                </a:cubicBezTo>
                <a:cubicBezTo>
                  <a:pt x="1870207" y="1460474"/>
                  <a:pt x="1825193" y="1509346"/>
                  <a:pt x="1769247" y="1534425"/>
                </a:cubicBezTo>
                <a:cubicBezTo>
                  <a:pt x="1713301" y="1559504"/>
                  <a:pt x="1619414" y="1569150"/>
                  <a:pt x="1564754" y="1565292"/>
                </a:cubicBezTo>
                <a:cubicBezTo>
                  <a:pt x="1510095" y="1561434"/>
                  <a:pt x="1476656" y="1540856"/>
                  <a:pt x="1441288" y="1511275"/>
                </a:cubicBezTo>
                <a:cubicBezTo>
                  <a:pt x="1405920" y="1481695"/>
                  <a:pt x="1366050" y="1434108"/>
                  <a:pt x="1352546" y="1387808"/>
                </a:cubicBezTo>
                <a:cubicBezTo>
                  <a:pt x="1346013" y="1365411"/>
                  <a:pt x="1344597" y="1338648"/>
                  <a:pt x="1346499" y="1312120"/>
                </a:cubicBezTo>
                <a:cubicBezTo>
                  <a:pt x="1424899" y="1321193"/>
                  <a:pt x="1507429" y="1325256"/>
                  <a:pt x="1587905" y="1318358"/>
                </a:cubicBezTo>
                <a:cubicBezTo>
                  <a:pt x="1703230" y="1308473"/>
                  <a:pt x="1834032" y="1288740"/>
                  <a:pt x="1947784" y="1245716"/>
                </a:cubicBezTo>
                <a:close/>
                <a:moveTo>
                  <a:pt x="1972318" y="2147033"/>
                </a:moveTo>
                <a:lnTo>
                  <a:pt x="1969513" y="2161800"/>
                </a:lnTo>
                <a:cubicBezTo>
                  <a:pt x="1855761" y="2118777"/>
                  <a:pt x="1724959" y="2099043"/>
                  <a:pt x="1609634" y="2089158"/>
                </a:cubicBezTo>
                <a:cubicBezTo>
                  <a:pt x="1529158" y="2082260"/>
                  <a:pt x="1446628" y="2086324"/>
                  <a:pt x="1368228" y="2095397"/>
                </a:cubicBezTo>
                <a:cubicBezTo>
                  <a:pt x="1366326" y="2068868"/>
                  <a:pt x="1367742" y="2042106"/>
                  <a:pt x="1374275" y="2019708"/>
                </a:cubicBezTo>
                <a:cubicBezTo>
                  <a:pt x="1387779" y="1973408"/>
                  <a:pt x="1427649" y="1925822"/>
                  <a:pt x="1463017" y="1896241"/>
                </a:cubicBezTo>
                <a:cubicBezTo>
                  <a:pt x="1498385" y="1866661"/>
                  <a:pt x="1531824" y="1846083"/>
                  <a:pt x="1586483" y="1842224"/>
                </a:cubicBezTo>
                <a:cubicBezTo>
                  <a:pt x="1641143" y="1838366"/>
                  <a:pt x="1735030" y="1848012"/>
                  <a:pt x="1790976" y="1873091"/>
                </a:cubicBezTo>
                <a:cubicBezTo>
                  <a:pt x="1846922" y="1898171"/>
                  <a:pt x="1891936" y="1947043"/>
                  <a:pt x="1922159" y="1992700"/>
                </a:cubicBezTo>
                <a:cubicBezTo>
                  <a:pt x="1952383" y="2038357"/>
                  <a:pt x="1980034" y="2085943"/>
                  <a:pt x="1972318" y="2147033"/>
                </a:cubicBezTo>
                <a:close/>
                <a:moveTo>
                  <a:pt x="2496932" y="2884549"/>
                </a:moveTo>
                <a:cubicBezTo>
                  <a:pt x="2496128" y="2864806"/>
                  <a:pt x="2493676" y="2843143"/>
                  <a:pt x="2489335" y="2818385"/>
                </a:cubicBezTo>
                <a:cubicBezTo>
                  <a:pt x="2471973" y="2719354"/>
                  <a:pt x="2439177" y="2553445"/>
                  <a:pt x="2362010" y="2447984"/>
                </a:cubicBezTo>
                <a:cubicBezTo>
                  <a:pt x="2298873" y="2361696"/>
                  <a:pt x="2198283" y="2281005"/>
                  <a:pt x="2094939" y="2222059"/>
                </a:cubicBezTo>
                <a:cubicBezTo>
                  <a:pt x="2105582" y="2166559"/>
                  <a:pt x="2105574" y="2108213"/>
                  <a:pt x="2091926" y="2058292"/>
                </a:cubicBezTo>
                <a:cubicBezTo>
                  <a:pt x="2067490" y="1968907"/>
                  <a:pt x="1988394" y="1860230"/>
                  <a:pt x="1910584" y="1807499"/>
                </a:cubicBezTo>
                <a:cubicBezTo>
                  <a:pt x="1832774" y="1754769"/>
                  <a:pt x="1711237" y="1737406"/>
                  <a:pt x="1625067" y="1741908"/>
                </a:cubicBezTo>
                <a:cubicBezTo>
                  <a:pt x="1538897" y="1746409"/>
                  <a:pt x="1446297" y="1792066"/>
                  <a:pt x="1393566" y="1834508"/>
                </a:cubicBezTo>
                <a:cubicBezTo>
                  <a:pt x="1340836" y="1876949"/>
                  <a:pt x="1318972" y="1940612"/>
                  <a:pt x="1308683" y="1996558"/>
                </a:cubicBezTo>
                <a:cubicBezTo>
                  <a:pt x="1302540" y="2029959"/>
                  <a:pt x="1304420" y="2066569"/>
                  <a:pt x="1312091" y="2101744"/>
                </a:cubicBezTo>
                <a:cubicBezTo>
                  <a:pt x="1278854" y="2106133"/>
                  <a:pt x="1246686" y="2111150"/>
                  <a:pt x="1216083" y="2116167"/>
                </a:cubicBezTo>
                <a:cubicBezTo>
                  <a:pt x="1098404" y="2135458"/>
                  <a:pt x="986511" y="2172113"/>
                  <a:pt x="903557" y="2204909"/>
                </a:cubicBezTo>
                <a:cubicBezTo>
                  <a:pt x="866614" y="2219514"/>
                  <a:pt x="836303" y="2235650"/>
                  <a:pt x="809578" y="2252437"/>
                </a:cubicBezTo>
                <a:cubicBezTo>
                  <a:pt x="795683" y="2242032"/>
                  <a:pt x="782054" y="2231232"/>
                  <a:pt x="768515" y="2220342"/>
                </a:cubicBezTo>
                <a:cubicBezTo>
                  <a:pt x="679773" y="2148962"/>
                  <a:pt x="587816" y="2065365"/>
                  <a:pt x="510006" y="1977266"/>
                </a:cubicBezTo>
                <a:cubicBezTo>
                  <a:pt x="432197" y="1889168"/>
                  <a:pt x="363389" y="1791423"/>
                  <a:pt x="301656" y="1691749"/>
                </a:cubicBezTo>
                <a:lnTo>
                  <a:pt x="298997" y="1687185"/>
                </a:lnTo>
                <a:cubicBezTo>
                  <a:pt x="355165" y="1597122"/>
                  <a:pt x="418055" y="1509758"/>
                  <a:pt x="488277" y="1430250"/>
                </a:cubicBezTo>
                <a:cubicBezTo>
                  <a:pt x="566087" y="1342151"/>
                  <a:pt x="658044" y="1258554"/>
                  <a:pt x="746786" y="1187175"/>
                </a:cubicBezTo>
                <a:cubicBezTo>
                  <a:pt x="760325" y="1176285"/>
                  <a:pt x="773954" y="1165484"/>
                  <a:pt x="787849" y="1155080"/>
                </a:cubicBezTo>
                <a:cubicBezTo>
                  <a:pt x="814574" y="1171867"/>
                  <a:pt x="844885" y="1188003"/>
                  <a:pt x="881828" y="1202608"/>
                </a:cubicBezTo>
                <a:cubicBezTo>
                  <a:pt x="964782" y="1235404"/>
                  <a:pt x="1076675" y="1272058"/>
                  <a:pt x="1194354" y="1291350"/>
                </a:cubicBezTo>
                <a:cubicBezTo>
                  <a:pt x="1224957" y="1296367"/>
                  <a:pt x="1257125" y="1301384"/>
                  <a:pt x="1290362" y="1305773"/>
                </a:cubicBezTo>
                <a:cubicBezTo>
                  <a:pt x="1282691" y="1340948"/>
                  <a:pt x="1280811" y="1377558"/>
                  <a:pt x="1286954" y="1410958"/>
                </a:cubicBezTo>
                <a:cubicBezTo>
                  <a:pt x="1297243" y="1466905"/>
                  <a:pt x="1319107" y="1530567"/>
                  <a:pt x="1371837" y="1573009"/>
                </a:cubicBezTo>
                <a:cubicBezTo>
                  <a:pt x="1424568" y="1615451"/>
                  <a:pt x="1517168" y="1661108"/>
                  <a:pt x="1603338" y="1665609"/>
                </a:cubicBezTo>
                <a:cubicBezTo>
                  <a:pt x="1689508" y="1670110"/>
                  <a:pt x="1811045" y="1652748"/>
                  <a:pt x="1888855" y="1600017"/>
                </a:cubicBezTo>
                <a:cubicBezTo>
                  <a:pt x="1966665" y="1547287"/>
                  <a:pt x="2045761" y="1438610"/>
                  <a:pt x="2070197" y="1349225"/>
                </a:cubicBezTo>
                <a:cubicBezTo>
                  <a:pt x="2083845" y="1299303"/>
                  <a:pt x="2083853" y="1240958"/>
                  <a:pt x="2073210" y="1185457"/>
                </a:cubicBezTo>
                <a:cubicBezTo>
                  <a:pt x="2176554" y="1126512"/>
                  <a:pt x="2277144" y="1045820"/>
                  <a:pt x="2340281" y="959532"/>
                </a:cubicBezTo>
                <a:cubicBezTo>
                  <a:pt x="2417448" y="854071"/>
                  <a:pt x="2450244" y="688162"/>
                  <a:pt x="2467606" y="589132"/>
                </a:cubicBezTo>
                <a:cubicBezTo>
                  <a:pt x="2484969" y="490101"/>
                  <a:pt x="2472108" y="440585"/>
                  <a:pt x="2444456" y="365348"/>
                </a:cubicBezTo>
                <a:cubicBezTo>
                  <a:pt x="2416805" y="290110"/>
                  <a:pt x="2363431" y="196224"/>
                  <a:pt x="2301698" y="137706"/>
                </a:cubicBezTo>
                <a:cubicBezTo>
                  <a:pt x="2239964" y="79188"/>
                  <a:pt x="2149293" y="35460"/>
                  <a:pt x="2074056" y="14239"/>
                </a:cubicBezTo>
                <a:cubicBezTo>
                  <a:pt x="2036437" y="3628"/>
                  <a:pt x="1996407" y="-231"/>
                  <a:pt x="1957823" y="11"/>
                </a:cubicBezTo>
                <a:cubicBezTo>
                  <a:pt x="1919239" y="252"/>
                  <a:pt x="1882103" y="4593"/>
                  <a:pt x="1850272" y="10380"/>
                </a:cubicBezTo>
                <a:cubicBezTo>
                  <a:pt x="1786609" y="21955"/>
                  <a:pt x="1740952" y="43819"/>
                  <a:pt x="1692080" y="83689"/>
                </a:cubicBezTo>
                <a:cubicBezTo>
                  <a:pt x="1643207" y="123558"/>
                  <a:pt x="1581474" y="183363"/>
                  <a:pt x="1557038" y="249598"/>
                </a:cubicBezTo>
                <a:cubicBezTo>
                  <a:pt x="1532602" y="315832"/>
                  <a:pt x="1522313" y="414863"/>
                  <a:pt x="1545463" y="481098"/>
                </a:cubicBezTo>
                <a:cubicBezTo>
                  <a:pt x="1568613" y="547333"/>
                  <a:pt x="1647709" y="613568"/>
                  <a:pt x="1695938" y="647007"/>
                </a:cubicBezTo>
                <a:cubicBezTo>
                  <a:pt x="1744168" y="680446"/>
                  <a:pt x="1836124" y="688806"/>
                  <a:pt x="1834838" y="681732"/>
                </a:cubicBezTo>
                <a:cubicBezTo>
                  <a:pt x="1833552" y="674658"/>
                  <a:pt x="1729377" y="642505"/>
                  <a:pt x="1688221" y="604565"/>
                </a:cubicBezTo>
                <a:cubicBezTo>
                  <a:pt x="1647066" y="566625"/>
                  <a:pt x="1601409" y="507463"/>
                  <a:pt x="1587905" y="454090"/>
                </a:cubicBezTo>
                <a:cubicBezTo>
                  <a:pt x="1574401" y="400716"/>
                  <a:pt x="1582760" y="340268"/>
                  <a:pt x="1607196" y="284323"/>
                </a:cubicBezTo>
                <a:cubicBezTo>
                  <a:pt x="1631632" y="228377"/>
                  <a:pt x="1684363" y="154425"/>
                  <a:pt x="1734522" y="118414"/>
                </a:cubicBezTo>
                <a:cubicBezTo>
                  <a:pt x="1784680" y="82403"/>
                  <a:pt x="1850272" y="72114"/>
                  <a:pt x="1908147" y="68255"/>
                </a:cubicBezTo>
                <a:cubicBezTo>
                  <a:pt x="1966022" y="64397"/>
                  <a:pt x="2025183" y="75329"/>
                  <a:pt x="2081772" y="95264"/>
                </a:cubicBezTo>
                <a:cubicBezTo>
                  <a:pt x="2138361" y="115199"/>
                  <a:pt x="2203310" y="144779"/>
                  <a:pt x="2247681" y="187864"/>
                </a:cubicBezTo>
                <a:cubicBezTo>
                  <a:pt x="2292052" y="230949"/>
                  <a:pt x="2327420" y="292039"/>
                  <a:pt x="2347998" y="353773"/>
                </a:cubicBezTo>
                <a:cubicBezTo>
                  <a:pt x="2368576" y="415506"/>
                  <a:pt x="2378221" y="484314"/>
                  <a:pt x="2371148" y="558265"/>
                </a:cubicBezTo>
                <a:cubicBezTo>
                  <a:pt x="2364074" y="632216"/>
                  <a:pt x="2341567" y="729318"/>
                  <a:pt x="2305556" y="797482"/>
                </a:cubicBezTo>
                <a:cubicBezTo>
                  <a:pt x="2269545" y="865646"/>
                  <a:pt x="2216171" y="914518"/>
                  <a:pt x="2155081" y="967249"/>
                </a:cubicBezTo>
                <a:cubicBezTo>
                  <a:pt x="2117436" y="999743"/>
                  <a:pt x="2081500" y="1035166"/>
                  <a:pt x="2035791" y="1064428"/>
                </a:cubicBezTo>
                <a:lnTo>
                  <a:pt x="2035472" y="1063708"/>
                </a:lnTo>
                <a:cubicBezTo>
                  <a:pt x="1995603" y="983969"/>
                  <a:pt x="1911362" y="919663"/>
                  <a:pt x="1830980" y="870791"/>
                </a:cubicBezTo>
                <a:cubicBezTo>
                  <a:pt x="1750598" y="821918"/>
                  <a:pt x="1651567" y="785264"/>
                  <a:pt x="1553179" y="770474"/>
                </a:cubicBezTo>
                <a:cubicBezTo>
                  <a:pt x="1454792" y="755683"/>
                  <a:pt x="1353189" y="754397"/>
                  <a:pt x="1240654" y="782049"/>
                </a:cubicBezTo>
                <a:cubicBezTo>
                  <a:pt x="1128119" y="809700"/>
                  <a:pt x="995006" y="862431"/>
                  <a:pt x="877970" y="936382"/>
                </a:cubicBezTo>
                <a:cubicBezTo>
                  <a:pt x="849563" y="954332"/>
                  <a:pt x="821042" y="973570"/>
                  <a:pt x="792714" y="994204"/>
                </a:cubicBezTo>
                <a:cubicBezTo>
                  <a:pt x="724883" y="956925"/>
                  <a:pt x="675605" y="908770"/>
                  <a:pt x="631036" y="878507"/>
                </a:cubicBezTo>
                <a:cubicBezTo>
                  <a:pt x="578949" y="843139"/>
                  <a:pt x="532648" y="816774"/>
                  <a:pt x="515286" y="801340"/>
                </a:cubicBezTo>
                <a:cubicBezTo>
                  <a:pt x="513286" y="799563"/>
                  <a:pt x="512190" y="797776"/>
                  <a:pt x="511949" y="795993"/>
                </a:cubicBezTo>
                <a:cubicBezTo>
                  <a:pt x="482340" y="815347"/>
                  <a:pt x="428357" y="849278"/>
                  <a:pt x="384102" y="897799"/>
                </a:cubicBezTo>
                <a:cubicBezTo>
                  <a:pt x="330729" y="956317"/>
                  <a:pt x="258063" y="1049560"/>
                  <a:pt x="206618" y="1137016"/>
                </a:cubicBezTo>
                <a:cubicBezTo>
                  <a:pt x="155174" y="1224472"/>
                  <a:pt x="108874" y="1327361"/>
                  <a:pt x="75435" y="1422533"/>
                </a:cubicBezTo>
                <a:cubicBezTo>
                  <a:pt x="64388" y="1453973"/>
                  <a:pt x="54324" y="1485132"/>
                  <a:pt x="46919" y="1516730"/>
                </a:cubicBezTo>
                <a:cubicBezTo>
                  <a:pt x="38691" y="1476867"/>
                  <a:pt x="31942" y="1442805"/>
                  <a:pt x="27714" y="1421665"/>
                </a:cubicBezTo>
                <a:lnTo>
                  <a:pt x="27273" y="1419133"/>
                </a:lnTo>
                <a:cubicBezTo>
                  <a:pt x="25882" y="1462962"/>
                  <a:pt x="21538" y="1542394"/>
                  <a:pt x="23039" y="1615648"/>
                </a:cubicBezTo>
                <a:lnTo>
                  <a:pt x="5985" y="1708051"/>
                </a:lnTo>
                <a:cubicBezTo>
                  <a:pt x="-4231" y="1794314"/>
                  <a:pt x="3585" y="1926656"/>
                  <a:pt x="5544" y="1988383"/>
                </a:cubicBezTo>
                <a:lnTo>
                  <a:pt x="5985" y="1985851"/>
                </a:lnTo>
                <a:cubicBezTo>
                  <a:pt x="13364" y="1948956"/>
                  <a:pt x="28423" y="1872701"/>
                  <a:pt x="45325" y="1794885"/>
                </a:cubicBezTo>
                <a:cubicBezTo>
                  <a:pt x="56487" y="1858913"/>
                  <a:pt x="74814" y="1921373"/>
                  <a:pt x="97164" y="1984983"/>
                </a:cubicBezTo>
                <a:lnTo>
                  <a:pt x="110815" y="2018776"/>
                </a:lnTo>
                <a:cubicBezTo>
                  <a:pt x="107267" y="2030726"/>
                  <a:pt x="105685" y="2038225"/>
                  <a:pt x="106302" y="2039868"/>
                </a:cubicBezTo>
                <a:cubicBezTo>
                  <a:pt x="106894" y="2041448"/>
                  <a:pt x="109943" y="2037250"/>
                  <a:pt x="114774" y="2028576"/>
                </a:cubicBezTo>
                <a:cubicBezTo>
                  <a:pt x="144886" y="2111267"/>
                  <a:pt x="184771" y="2196420"/>
                  <a:pt x="228347" y="2270500"/>
                </a:cubicBezTo>
                <a:cubicBezTo>
                  <a:pt x="279792" y="2357956"/>
                  <a:pt x="352458" y="2451200"/>
                  <a:pt x="405831" y="2509717"/>
                </a:cubicBezTo>
                <a:cubicBezTo>
                  <a:pt x="450086" y="2558238"/>
                  <a:pt x="504069" y="2592170"/>
                  <a:pt x="533678" y="2611523"/>
                </a:cubicBezTo>
                <a:cubicBezTo>
                  <a:pt x="533919" y="2609740"/>
                  <a:pt x="535015" y="2607954"/>
                  <a:pt x="537015" y="2606176"/>
                </a:cubicBezTo>
                <a:cubicBezTo>
                  <a:pt x="554377" y="2590743"/>
                  <a:pt x="600678" y="2564377"/>
                  <a:pt x="652765" y="2529009"/>
                </a:cubicBezTo>
                <a:cubicBezTo>
                  <a:pt x="697334" y="2498746"/>
                  <a:pt x="746612" y="2450591"/>
                  <a:pt x="814443" y="2413312"/>
                </a:cubicBezTo>
                <a:cubicBezTo>
                  <a:pt x="842771" y="2433947"/>
                  <a:pt x="871292" y="2453184"/>
                  <a:pt x="899699" y="2471134"/>
                </a:cubicBezTo>
                <a:cubicBezTo>
                  <a:pt x="1016735" y="2545086"/>
                  <a:pt x="1149848" y="2597817"/>
                  <a:pt x="1262383" y="2625468"/>
                </a:cubicBezTo>
                <a:cubicBezTo>
                  <a:pt x="1374918" y="2653119"/>
                  <a:pt x="1476521" y="2651833"/>
                  <a:pt x="1574908" y="2637043"/>
                </a:cubicBezTo>
                <a:cubicBezTo>
                  <a:pt x="1673296" y="2622253"/>
                  <a:pt x="1772327" y="2585598"/>
                  <a:pt x="1852709" y="2536726"/>
                </a:cubicBezTo>
                <a:cubicBezTo>
                  <a:pt x="1933091" y="2487854"/>
                  <a:pt x="2017332" y="2423548"/>
                  <a:pt x="2057201" y="2343809"/>
                </a:cubicBezTo>
                <a:lnTo>
                  <a:pt x="2057520" y="2343088"/>
                </a:lnTo>
                <a:cubicBezTo>
                  <a:pt x="2103230" y="2372350"/>
                  <a:pt x="2139165" y="2407774"/>
                  <a:pt x="2176810" y="2440267"/>
                </a:cubicBezTo>
                <a:cubicBezTo>
                  <a:pt x="2237900" y="2492998"/>
                  <a:pt x="2291274" y="2541870"/>
                  <a:pt x="2327285" y="2610034"/>
                </a:cubicBezTo>
                <a:cubicBezTo>
                  <a:pt x="2363296" y="2678198"/>
                  <a:pt x="2385803" y="2775300"/>
                  <a:pt x="2392877" y="2849252"/>
                </a:cubicBezTo>
                <a:cubicBezTo>
                  <a:pt x="2399950" y="2923203"/>
                  <a:pt x="2390305" y="2992010"/>
                  <a:pt x="2369727" y="3053744"/>
                </a:cubicBezTo>
                <a:cubicBezTo>
                  <a:pt x="2349149" y="3115477"/>
                  <a:pt x="2313781" y="3176568"/>
                  <a:pt x="2269410" y="3219652"/>
                </a:cubicBezTo>
                <a:cubicBezTo>
                  <a:pt x="2225039" y="3262737"/>
                  <a:pt x="2160090" y="3292318"/>
                  <a:pt x="2103501" y="3312253"/>
                </a:cubicBezTo>
                <a:cubicBezTo>
                  <a:pt x="2046912" y="3332187"/>
                  <a:pt x="1987751" y="3343119"/>
                  <a:pt x="1929876" y="3339261"/>
                </a:cubicBezTo>
                <a:cubicBezTo>
                  <a:pt x="1872001" y="3335403"/>
                  <a:pt x="1806409" y="3325114"/>
                  <a:pt x="1756251" y="3289103"/>
                </a:cubicBezTo>
                <a:cubicBezTo>
                  <a:pt x="1706092" y="3253091"/>
                  <a:pt x="1653361" y="3179140"/>
                  <a:pt x="1628925" y="3123194"/>
                </a:cubicBezTo>
                <a:cubicBezTo>
                  <a:pt x="1604489" y="3067248"/>
                  <a:pt x="1596130" y="3006800"/>
                  <a:pt x="1609634" y="2953427"/>
                </a:cubicBezTo>
                <a:cubicBezTo>
                  <a:pt x="1623138" y="2900053"/>
                  <a:pt x="1668795" y="2840892"/>
                  <a:pt x="1709950" y="2802951"/>
                </a:cubicBezTo>
                <a:cubicBezTo>
                  <a:pt x="1751106" y="2765011"/>
                  <a:pt x="1855281" y="2732858"/>
                  <a:pt x="1856567" y="2725785"/>
                </a:cubicBezTo>
                <a:cubicBezTo>
                  <a:pt x="1857853" y="2718711"/>
                  <a:pt x="1765897" y="2727071"/>
                  <a:pt x="1717667" y="2760510"/>
                </a:cubicBezTo>
                <a:cubicBezTo>
                  <a:pt x="1669438" y="2793949"/>
                  <a:pt x="1590342" y="2860183"/>
                  <a:pt x="1567192" y="2926418"/>
                </a:cubicBezTo>
                <a:cubicBezTo>
                  <a:pt x="1544042" y="2992653"/>
                  <a:pt x="1554331" y="3091684"/>
                  <a:pt x="1578767" y="3157919"/>
                </a:cubicBezTo>
                <a:cubicBezTo>
                  <a:pt x="1603203" y="3224154"/>
                  <a:pt x="1664936" y="3283958"/>
                  <a:pt x="1713809" y="3323828"/>
                </a:cubicBezTo>
                <a:cubicBezTo>
                  <a:pt x="1762681" y="3363697"/>
                  <a:pt x="1808338" y="3385561"/>
                  <a:pt x="1872001" y="3397136"/>
                </a:cubicBezTo>
                <a:cubicBezTo>
                  <a:pt x="1903832" y="3402923"/>
                  <a:pt x="1940968" y="3407264"/>
                  <a:pt x="1979552" y="3407506"/>
                </a:cubicBezTo>
                <a:cubicBezTo>
                  <a:pt x="2018136" y="3407747"/>
                  <a:pt x="2058166" y="3403888"/>
                  <a:pt x="2095785" y="3393278"/>
                </a:cubicBezTo>
                <a:cubicBezTo>
                  <a:pt x="2171022" y="3372057"/>
                  <a:pt x="2261693" y="3328329"/>
                  <a:pt x="2323427" y="3269811"/>
                </a:cubicBezTo>
                <a:cubicBezTo>
                  <a:pt x="2385160" y="3211293"/>
                  <a:pt x="2438534" y="3117406"/>
                  <a:pt x="2466185" y="3042169"/>
                </a:cubicBezTo>
                <a:cubicBezTo>
                  <a:pt x="2486924" y="2985741"/>
                  <a:pt x="2499343" y="2943781"/>
                  <a:pt x="2496932" y="2884549"/>
                </a:cubicBezTo>
                <a:close/>
              </a:path>
            </a:pathLst>
          </a:custGeom>
          <a:gradFill flip="none" rotWithShape="1">
            <a:gsLst>
              <a:gs pos="0">
                <a:srgbClr val="0A905A"/>
              </a:gs>
              <a:gs pos="35850">
                <a:srgbClr val="42A680"/>
              </a:gs>
              <a:gs pos="25000">
                <a:srgbClr val="0A905A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644008" y="1698528"/>
            <a:ext cx="2497229" cy="3407516"/>
          </a:xfrm>
          <a:custGeom>
            <a:avLst/>
            <a:gdLst/>
            <a:ahLst/>
            <a:cxnLst/>
            <a:rect l="l" t="t" r="r" b="b"/>
            <a:pathLst>
              <a:path w="2497229" h="3407516">
                <a:moveTo>
                  <a:pt x="5985" y="2009001"/>
                </a:moveTo>
                <a:lnTo>
                  <a:pt x="5544" y="1988383"/>
                </a:lnTo>
                <a:cubicBezTo>
                  <a:pt x="-7182" y="2053413"/>
                  <a:pt x="5985" y="2054718"/>
                  <a:pt x="5985" y="2009001"/>
                </a:cubicBezTo>
                <a:close/>
                <a:moveTo>
                  <a:pt x="27714" y="1398515"/>
                </a:moveTo>
                <a:cubicBezTo>
                  <a:pt x="27714" y="1352798"/>
                  <a:pt x="14548" y="1354103"/>
                  <a:pt x="27273" y="1419133"/>
                </a:cubicBezTo>
                <a:close/>
                <a:moveTo>
                  <a:pt x="243447" y="1680942"/>
                </a:moveTo>
                <a:cubicBezTo>
                  <a:pt x="209780" y="1748134"/>
                  <a:pt x="175580" y="1832860"/>
                  <a:pt x="149771" y="1903161"/>
                </a:cubicBezTo>
                <a:cubicBezTo>
                  <a:pt x="134638" y="1870205"/>
                  <a:pt x="121897" y="1834560"/>
                  <a:pt x="108739" y="1788208"/>
                </a:cubicBezTo>
                <a:cubicBezTo>
                  <a:pt x="98866" y="1753428"/>
                  <a:pt x="87662" y="1706513"/>
                  <a:pt x="76932" y="1657243"/>
                </a:cubicBezTo>
                <a:lnTo>
                  <a:pt x="87010" y="1619309"/>
                </a:lnTo>
                <a:cubicBezTo>
                  <a:pt x="107028" y="1548792"/>
                  <a:pt x="126080" y="1503059"/>
                  <a:pt x="153310" y="1453561"/>
                </a:cubicBezTo>
                <a:cubicBezTo>
                  <a:pt x="175129" y="1516827"/>
                  <a:pt x="208583" y="1604626"/>
                  <a:pt x="243447" y="1680942"/>
                </a:cubicBezTo>
                <a:close/>
                <a:moveTo>
                  <a:pt x="531929" y="781322"/>
                </a:moveTo>
                <a:cubicBezTo>
                  <a:pt x="532666" y="780253"/>
                  <a:pt x="532543" y="779622"/>
                  <a:pt x="531835" y="779366"/>
                </a:cubicBezTo>
                <a:cubicBezTo>
                  <a:pt x="528237" y="778065"/>
                  <a:pt x="509545" y="786417"/>
                  <a:pt x="511949" y="795993"/>
                </a:cubicBezTo>
                <a:cubicBezTo>
                  <a:pt x="518058" y="792019"/>
                  <a:pt x="523126" y="788653"/>
                  <a:pt x="526861" y="785907"/>
                </a:cubicBezTo>
                <a:close/>
                <a:moveTo>
                  <a:pt x="553658" y="2626195"/>
                </a:moveTo>
                <a:lnTo>
                  <a:pt x="548590" y="2621609"/>
                </a:lnTo>
                <a:cubicBezTo>
                  <a:pt x="544855" y="2618863"/>
                  <a:pt x="539787" y="2615497"/>
                  <a:pt x="533678" y="2611523"/>
                </a:cubicBezTo>
                <a:cubicBezTo>
                  <a:pt x="531274" y="2621100"/>
                  <a:pt x="549966" y="2629452"/>
                  <a:pt x="553564" y="2628151"/>
                </a:cubicBezTo>
                <a:cubicBezTo>
                  <a:pt x="554272" y="2627894"/>
                  <a:pt x="554395" y="2627264"/>
                  <a:pt x="553658" y="2626195"/>
                </a:cubicBezTo>
                <a:close/>
                <a:moveTo>
                  <a:pt x="681345" y="1083704"/>
                </a:moveTo>
                <a:cubicBezTo>
                  <a:pt x="631381" y="1126249"/>
                  <a:pt x="583449" y="1173754"/>
                  <a:pt x="538436" y="1225758"/>
                </a:cubicBezTo>
                <a:cubicBezTo>
                  <a:pt x="440141" y="1339316"/>
                  <a:pt x="339528" y="1500985"/>
                  <a:pt x="268305" y="1633352"/>
                </a:cubicBezTo>
                <a:cubicBezTo>
                  <a:pt x="233193" y="1569215"/>
                  <a:pt x="193236" y="1488269"/>
                  <a:pt x="164909" y="1432629"/>
                </a:cubicBezTo>
                <a:lnTo>
                  <a:pt x="191185" y="1387808"/>
                </a:lnTo>
                <a:cubicBezTo>
                  <a:pt x="240700" y="1306140"/>
                  <a:pt x="326870" y="1196821"/>
                  <a:pt x="384102" y="1129299"/>
                </a:cubicBezTo>
                <a:cubicBezTo>
                  <a:pt x="441334" y="1061778"/>
                  <a:pt x="504354" y="1005189"/>
                  <a:pt x="534577" y="982682"/>
                </a:cubicBezTo>
                <a:cubicBezTo>
                  <a:pt x="564801" y="960176"/>
                  <a:pt x="538436" y="975609"/>
                  <a:pt x="565444" y="994257"/>
                </a:cubicBezTo>
                <a:cubicBezTo>
                  <a:pt x="589796" y="1011072"/>
                  <a:pt x="634014" y="1050889"/>
                  <a:pt x="681345" y="1083704"/>
                </a:cubicBezTo>
                <a:close/>
                <a:moveTo>
                  <a:pt x="703074" y="2323813"/>
                </a:moveTo>
                <a:cubicBezTo>
                  <a:pt x="655743" y="2356627"/>
                  <a:pt x="611525" y="2396445"/>
                  <a:pt x="587173" y="2413259"/>
                </a:cubicBezTo>
                <a:cubicBezTo>
                  <a:pt x="560165" y="2431907"/>
                  <a:pt x="586530" y="2447341"/>
                  <a:pt x="556306" y="2424834"/>
                </a:cubicBezTo>
                <a:cubicBezTo>
                  <a:pt x="526083" y="2402327"/>
                  <a:pt x="463063" y="2345738"/>
                  <a:pt x="405831" y="2278217"/>
                </a:cubicBezTo>
                <a:cubicBezTo>
                  <a:pt x="348599" y="2210696"/>
                  <a:pt x="262429" y="2101376"/>
                  <a:pt x="212914" y="2019708"/>
                </a:cubicBezTo>
                <a:cubicBezTo>
                  <a:pt x="193507" y="1987699"/>
                  <a:pt x="177656" y="1960530"/>
                  <a:pt x="164336" y="1933078"/>
                </a:cubicBezTo>
                <a:cubicBezTo>
                  <a:pt x="196864" y="1868526"/>
                  <a:pt x="237110" y="1788567"/>
                  <a:pt x="269062" y="1734419"/>
                </a:cubicBezTo>
                <a:cubicBezTo>
                  <a:pt x="272010" y="1741073"/>
                  <a:pt x="275268" y="1747383"/>
                  <a:pt x="278506" y="1753483"/>
                </a:cubicBezTo>
                <a:cubicBezTo>
                  <a:pt x="350528" y="1889167"/>
                  <a:pt x="456633" y="2062150"/>
                  <a:pt x="560165" y="2181758"/>
                </a:cubicBezTo>
                <a:cubicBezTo>
                  <a:pt x="605178" y="2233762"/>
                  <a:pt x="653110" y="2281268"/>
                  <a:pt x="703074" y="2323813"/>
                </a:cubicBezTo>
                <a:close/>
                <a:moveTo>
                  <a:pt x="1907512" y="1123494"/>
                </a:moveTo>
                <a:cubicBezTo>
                  <a:pt x="1811384" y="1151169"/>
                  <a:pt x="1683142" y="1167306"/>
                  <a:pt x="1564754" y="1167883"/>
                </a:cubicBezTo>
                <a:cubicBezTo>
                  <a:pt x="1513975" y="1168131"/>
                  <a:pt x="1458710" y="1164562"/>
                  <a:pt x="1403008" y="1157881"/>
                </a:cubicBezTo>
                <a:cubicBezTo>
                  <a:pt x="1411446" y="1147200"/>
                  <a:pt x="1420649" y="1137732"/>
                  <a:pt x="1429713" y="1129299"/>
                </a:cubicBezTo>
                <a:cubicBezTo>
                  <a:pt x="1457364" y="1103577"/>
                  <a:pt x="1496590" y="1091359"/>
                  <a:pt x="1526171" y="1079141"/>
                </a:cubicBezTo>
                <a:cubicBezTo>
                  <a:pt x="1552054" y="1068450"/>
                  <a:pt x="1608955" y="1056775"/>
                  <a:pt x="1610283" y="1055746"/>
                </a:cubicBezTo>
                <a:lnTo>
                  <a:pt x="1607196" y="1055991"/>
                </a:lnTo>
                <a:cubicBezTo>
                  <a:pt x="1588547" y="1058563"/>
                  <a:pt x="1463795" y="1064351"/>
                  <a:pt x="1414279" y="1094574"/>
                </a:cubicBezTo>
                <a:cubicBezTo>
                  <a:pt x="1391110" y="1108717"/>
                  <a:pt x="1371461" y="1129336"/>
                  <a:pt x="1355288" y="1152925"/>
                </a:cubicBezTo>
                <a:cubicBezTo>
                  <a:pt x="1282163" y="1143550"/>
                  <a:pt x="1210103" y="1130719"/>
                  <a:pt x="1148054" y="1117724"/>
                </a:cubicBezTo>
                <a:cubicBezTo>
                  <a:pt x="1069082" y="1101186"/>
                  <a:pt x="994896" y="1079331"/>
                  <a:pt x="929274" y="1054715"/>
                </a:cubicBezTo>
                <a:cubicBezTo>
                  <a:pt x="959471" y="1034925"/>
                  <a:pt x="990100" y="1017288"/>
                  <a:pt x="1020728" y="1001974"/>
                </a:cubicBezTo>
                <a:cubicBezTo>
                  <a:pt x="1113329" y="955674"/>
                  <a:pt x="1209144" y="924164"/>
                  <a:pt x="1302387" y="909374"/>
                </a:cubicBezTo>
                <a:cubicBezTo>
                  <a:pt x="1349009" y="901979"/>
                  <a:pt x="1395470" y="897156"/>
                  <a:pt x="1441770" y="897075"/>
                </a:cubicBezTo>
                <a:cubicBezTo>
                  <a:pt x="1488070" y="896995"/>
                  <a:pt x="1534209" y="901657"/>
                  <a:pt x="1580188" y="913232"/>
                </a:cubicBezTo>
                <a:cubicBezTo>
                  <a:pt x="1672145" y="936382"/>
                  <a:pt x="1792397" y="990399"/>
                  <a:pt x="1854130" y="1048274"/>
                </a:cubicBezTo>
                <a:cubicBezTo>
                  <a:pt x="1876758" y="1069488"/>
                  <a:pt x="1894720" y="1095453"/>
                  <a:pt x="1907512" y="1123494"/>
                </a:cubicBezTo>
                <a:close/>
                <a:moveTo>
                  <a:pt x="1929241" y="2284023"/>
                </a:moveTo>
                <a:cubicBezTo>
                  <a:pt x="1916449" y="2312064"/>
                  <a:pt x="1898487" y="2338029"/>
                  <a:pt x="1875859" y="2359242"/>
                </a:cubicBezTo>
                <a:cubicBezTo>
                  <a:pt x="1814126" y="2417117"/>
                  <a:pt x="1693874" y="2471134"/>
                  <a:pt x="1601917" y="2494284"/>
                </a:cubicBezTo>
                <a:cubicBezTo>
                  <a:pt x="1555938" y="2505859"/>
                  <a:pt x="1509799" y="2510521"/>
                  <a:pt x="1463499" y="2510441"/>
                </a:cubicBezTo>
                <a:cubicBezTo>
                  <a:pt x="1417199" y="2510360"/>
                  <a:pt x="1370738" y="2505538"/>
                  <a:pt x="1324116" y="2498142"/>
                </a:cubicBezTo>
                <a:cubicBezTo>
                  <a:pt x="1230873" y="2483352"/>
                  <a:pt x="1135058" y="2451842"/>
                  <a:pt x="1042457" y="2405542"/>
                </a:cubicBezTo>
                <a:cubicBezTo>
                  <a:pt x="1011829" y="2390228"/>
                  <a:pt x="981200" y="2372592"/>
                  <a:pt x="951003" y="2352801"/>
                </a:cubicBezTo>
                <a:cubicBezTo>
                  <a:pt x="1016625" y="2328186"/>
                  <a:pt x="1090811" y="2306330"/>
                  <a:pt x="1169783" y="2289792"/>
                </a:cubicBezTo>
                <a:cubicBezTo>
                  <a:pt x="1231832" y="2276797"/>
                  <a:pt x="1303892" y="2263967"/>
                  <a:pt x="1377017" y="2254591"/>
                </a:cubicBezTo>
                <a:cubicBezTo>
                  <a:pt x="1393190" y="2278181"/>
                  <a:pt x="1412839" y="2298800"/>
                  <a:pt x="1436008" y="2312942"/>
                </a:cubicBezTo>
                <a:cubicBezTo>
                  <a:pt x="1485524" y="2343166"/>
                  <a:pt x="1610276" y="2348953"/>
                  <a:pt x="1628925" y="2351526"/>
                </a:cubicBezTo>
                <a:lnTo>
                  <a:pt x="1632012" y="2351770"/>
                </a:lnTo>
                <a:cubicBezTo>
                  <a:pt x="1630684" y="2350742"/>
                  <a:pt x="1573783" y="2339066"/>
                  <a:pt x="1547900" y="2328375"/>
                </a:cubicBezTo>
                <a:cubicBezTo>
                  <a:pt x="1518319" y="2316158"/>
                  <a:pt x="1479093" y="2303939"/>
                  <a:pt x="1451442" y="2278217"/>
                </a:cubicBezTo>
                <a:cubicBezTo>
                  <a:pt x="1442378" y="2269785"/>
                  <a:pt x="1433175" y="2260317"/>
                  <a:pt x="1424737" y="2249636"/>
                </a:cubicBezTo>
                <a:cubicBezTo>
                  <a:pt x="1480439" y="2242955"/>
                  <a:pt x="1535704" y="2239386"/>
                  <a:pt x="1586483" y="2239634"/>
                </a:cubicBezTo>
                <a:cubicBezTo>
                  <a:pt x="1704871" y="2240211"/>
                  <a:pt x="1833113" y="2256347"/>
                  <a:pt x="1929241" y="2284023"/>
                </a:cubicBezTo>
                <a:close/>
                <a:moveTo>
                  <a:pt x="1950589" y="1260483"/>
                </a:moveTo>
                <a:cubicBezTo>
                  <a:pt x="1958305" y="1321573"/>
                  <a:pt x="1930654" y="1369160"/>
                  <a:pt x="1900430" y="1414817"/>
                </a:cubicBezTo>
                <a:cubicBezTo>
                  <a:pt x="1870207" y="1460474"/>
                  <a:pt x="1825193" y="1509346"/>
                  <a:pt x="1769247" y="1534425"/>
                </a:cubicBezTo>
                <a:cubicBezTo>
                  <a:pt x="1713301" y="1559504"/>
                  <a:pt x="1619414" y="1569150"/>
                  <a:pt x="1564754" y="1565292"/>
                </a:cubicBezTo>
                <a:cubicBezTo>
                  <a:pt x="1510095" y="1561434"/>
                  <a:pt x="1476656" y="1540856"/>
                  <a:pt x="1441288" y="1511275"/>
                </a:cubicBezTo>
                <a:cubicBezTo>
                  <a:pt x="1405920" y="1481695"/>
                  <a:pt x="1366050" y="1434108"/>
                  <a:pt x="1352546" y="1387808"/>
                </a:cubicBezTo>
                <a:cubicBezTo>
                  <a:pt x="1346013" y="1365411"/>
                  <a:pt x="1344597" y="1338648"/>
                  <a:pt x="1346499" y="1312120"/>
                </a:cubicBezTo>
                <a:cubicBezTo>
                  <a:pt x="1424899" y="1321193"/>
                  <a:pt x="1507429" y="1325256"/>
                  <a:pt x="1587905" y="1318358"/>
                </a:cubicBezTo>
                <a:cubicBezTo>
                  <a:pt x="1703230" y="1308473"/>
                  <a:pt x="1834032" y="1288740"/>
                  <a:pt x="1947784" y="1245716"/>
                </a:cubicBezTo>
                <a:close/>
                <a:moveTo>
                  <a:pt x="1972318" y="2147033"/>
                </a:moveTo>
                <a:lnTo>
                  <a:pt x="1969513" y="2161800"/>
                </a:lnTo>
                <a:cubicBezTo>
                  <a:pt x="1855761" y="2118777"/>
                  <a:pt x="1724959" y="2099043"/>
                  <a:pt x="1609634" y="2089158"/>
                </a:cubicBezTo>
                <a:cubicBezTo>
                  <a:pt x="1529158" y="2082260"/>
                  <a:pt x="1446628" y="2086324"/>
                  <a:pt x="1368228" y="2095397"/>
                </a:cubicBezTo>
                <a:cubicBezTo>
                  <a:pt x="1366326" y="2068868"/>
                  <a:pt x="1367742" y="2042106"/>
                  <a:pt x="1374275" y="2019708"/>
                </a:cubicBezTo>
                <a:cubicBezTo>
                  <a:pt x="1387779" y="1973408"/>
                  <a:pt x="1427649" y="1925822"/>
                  <a:pt x="1463017" y="1896241"/>
                </a:cubicBezTo>
                <a:cubicBezTo>
                  <a:pt x="1498385" y="1866661"/>
                  <a:pt x="1531824" y="1846083"/>
                  <a:pt x="1586483" y="1842224"/>
                </a:cubicBezTo>
                <a:cubicBezTo>
                  <a:pt x="1641143" y="1838366"/>
                  <a:pt x="1735030" y="1848012"/>
                  <a:pt x="1790976" y="1873091"/>
                </a:cubicBezTo>
                <a:cubicBezTo>
                  <a:pt x="1846922" y="1898171"/>
                  <a:pt x="1891936" y="1947043"/>
                  <a:pt x="1922159" y="1992700"/>
                </a:cubicBezTo>
                <a:cubicBezTo>
                  <a:pt x="1952383" y="2038357"/>
                  <a:pt x="1980034" y="2085943"/>
                  <a:pt x="1972318" y="2147033"/>
                </a:cubicBezTo>
                <a:close/>
                <a:moveTo>
                  <a:pt x="2496932" y="2884549"/>
                </a:moveTo>
                <a:cubicBezTo>
                  <a:pt x="2496128" y="2864806"/>
                  <a:pt x="2493676" y="2843143"/>
                  <a:pt x="2489335" y="2818385"/>
                </a:cubicBezTo>
                <a:cubicBezTo>
                  <a:pt x="2471973" y="2719354"/>
                  <a:pt x="2439177" y="2553445"/>
                  <a:pt x="2362010" y="2447984"/>
                </a:cubicBezTo>
                <a:cubicBezTo>
                  <a:pt x="2298873" y="2361696"/>
                  <a:pt x="2198283" y="2281005"/>
                  <a:pt x="2094939" y="2222059"/>
                </a:cubicBezTo>
                <a:cubicBezTo>
                  <a:pt x="2105582" y="2166559"/>
                  <a:pt x="2105574" y="2108213"/>
                  <a:pt x="2091926" y="2058292"/>
                </a:cubicBezTo>
                <a:cubicBezTo>
                  <a:pt x="2067490" y="1968907"/>
                  <a:pt x="1988394" y="1860230"/>
                  <a:pt x="1910584" y="1807499"/>
                </a:cubicBezTo>
                <a:cubicBezTo>
                  <a:pt x="1832774" y="1754769"/>
                  <a:pt x="1711237" y="1737406"/>
                  <a:pt x="1625067" y="1741908"/>
                </a:cubicBezTo>
                <a:cubicBezTo>
                  <a:pt x="1538897" y="1746409"/>
                  <a:pt x="1446297" y="1792066"/>
                  <a:pt x="1393566" y="1834508"/>
                </a:cubicBezTo>
                <a:cubicBezTo>
                  <a:pt x="1340836" y="1876949"/>
                  <a:pt x="1318972" y="1940612"/>
                  <a:pt x="1308683" y="1996558"/>
                </a:cubicBezTo>
                <a:cubicBezTo>
                  <a:pt x="1302540" y="2029959"/>
                  <a:pt x="1304420" y="2066569"/>
                  <a:pt x="1312091" y="2101744"/>
                </a:cubicBezTo>
                <a:cubicBezTo>
                  <a:pt x="1278854" y="2106133"/>
                  <a:pt x="1246686" y="2111150"/>
                  <a:pt x="1216083" y="2116167"/>
                </a:cubicBezTo>
                <a:cubicBezTo>
                  <a:pt x="1098404" y="2135458"/>
                  <a:pt x="986511" y="2172113"/>
                  <a:pt x="903557" y="2204909"/>
                </a:cubicBezTo>
                <a:cubicBezTo>
                  <a:pt x="866614" y="2219514"/>
                  <a:pt x="836303" y="2235650"/>
                  <a:pt x="809578" y="2252437"/>
                </a:cubicBezTo>
                <a:cubicBezTo>
                  <a:pt x="795683" y="2242032"/>
                  <a:pt x="782054" y="2231232"/>
                  <a:pt x="768515" y="2220342"/>
                </a:cubicBezTo>
                <a:cubicBezTo>
                  <a:pt x="679773" y="2148962"/>
                  <a:pt x="587816" y="2065365"/>
                  <a:pt x="510006" y="1977266"/>
                </a:cubicBezTo>
                <a:cubicBezTo>
                  <a:pt x="432197" y="1889168"/>
                  <a:pt x="363389" y="1791423"/>
                  <a:pt x="301656" y="1691749"/>
                </a:cubicBezTo>
                <a:lnTo>
                  <a:pt x="298997" y="1687185"/>
                </a:lnTo>
                <a:cubicBezTo>
                  <a:pt x="355165" y="1597122"/>
                  <a:pt x="418055" y="1509758"/>
                  <a:pt x="488277" y="1430250"/>
                </a:cubicBezTo>
                <a:cubicBezTo>
                  <a:pt x="566087" y="1342151"/>
                  <a:pt x="658044" y="1258554"/>
                  <a:pt x="746786" y="1187175"/>
                </a:cubicBezTo>
                <a:cubicBezTo>
                  <a:pt x="760325" y="1176285"/>
                  <a:pt x="773954" y="1165484"/>
                  <a:pt x="787849" y="1155080"/>
                </a:cubicBezTo>
                <a:cubicBezTo>
                  <a:pt x="814574" y="1171867"/>
                  <a:pt x="844885" y="1188003"/>
                  <a:pt x="881828" y="1202608"/>
                </a:cubicBezTo>
                <a:cubicBezTo>
                  <a:pt x="964782" y="1235404"/>
                  <a:pt x="1076675" y="1272058"/>
                  <a:pt x="1194354" y="1291350"/>
                </a:cubicBezTo>
                <a:cubicBezTo>
                  <a:pt x="1224957" y="1296367"/>
                  <a:pt x="1257125" y="1301384"/>
                  <a:pt x="1290362" y="1305773"/>
                </a:cubicBezTo>
                <a:cubicBezTo>
                  <a:pt x="1282691" y="1340948"/>
                  <a:pt x="1280811" y="1377558"/>
                  <a:pt x="1286954" y="1410958"/>
                </a:cubicBezTo>
                <a:cubicBezTo>
                  <a:pt x="1297243" y="1466905"/>
                  <a:pt x="1319107" y="1530567"/>
                  <a:pt x="1371837" y="1573009"/>
                </a:cubicBezTo>
                <a:cubicBezTo>
                  <a:pt x="1424568" y="1615451"/>
                  <a:pt x="1517168" y="1661108"/>
                  <a:pt x="1603338" y="1665609"/>
                </a:cubicBezTo>
                <a:cubicBezTo>
                  <a:pt x="1689508" y="1670110"/>
                  <a:pt x="1811045" y="1652748"/>
                  <a:pt x="1888855" y="1600017"/>
                </a:cubicBezTo>
                <a:cubicBezTo>
                  <a:pt x="1966665" y="1547287"/>
                  <a:pt x="2045761" y="1438610"/>
                  <a:pt x="2070197" y="1349225"/>
                </a:cubicBezTo>
                <a:cubicBezTo>
                  <a:pt x="2083845" y="1299303"/>
                  <a:pt x="2083853" y="1240958"/>
                  <a:pt x="2073210" y="1185457"/>
                </a:cubicBezTo>
                <a:cubicBezTo>
                  <a:pt x="2176554" y="1126512"/>
                  <a:pt x="2277144" y="1045820"/>
                  <a:pt x="2340281" y="959532"/>
                </a:cubicBezTo>
                <a:cubicBezTo>
                  <a:pt x="2417448" y="854071"/>
                  <a:pt x="2450244" y="688162"/>
                  <a:pt x="2467606" y="589132"/>
                </a:cubicBezTo>
                <a:cubicBezTo>
                  <a:pt x="2484969" y="490101"/>
                  <a:pt x="2472108" y="440585"/>
                  <a:pt x="2444456" y="365348"/>
                </a:cubicBezTo>
                <a:cubicBezTo>
                  <a:pt x="2416805" y="290110"/>
                  <a:pt x="2363431" y="196224"/>
                  <a:pt x="2301698" y="137706"/>
                </a:cubicBezTo>
                <a:cubicBezTo>
                  <a:pt x="2239964" y="79188"/>
                  <a:pt x="2149293" y="35460"/>
                  <a:pt x="2074056" y="14239"/>
                </a:cubicBezTo>
                <a:cubicBezTo>
                  <a:pt x="2036437" y="3628"/>
                  <a:pt x="1996407" y="-231"/>
                  <a:pt x="1957823" y="11"/>
                </a:cubicBezTo>
                <a:cubicBezTo>
                  <a:pt x="1919239" y="252"/>
                  <a:pt x="1882103" y="4593"/>
                  <a:pt x="1850272" y="10380"/>
                </a:cubicBezTo>
                <a:cubicBezTo>
                  <a:pt x="1786609" y="21955"/>
                  <a:pt x="1740952" y="43819"/>
                  <a:pt x="1692080" y="83689"/>
                </a:cubicBezTo>
                <a:cubicBezTo>
                  <a:pt x="1643207" y="123558"/>
                  <a:pt x="1581474" y="183363"/>
                  <a:pt x="1557038" y="249598"/>
                </a:cubicBezTo>
                <a:cubicBezTo>
                  <a:pt x="1532602" y="315832"/>
                  <a:pt x="1522313" y="414863"/>
                  <a:pt x="1545463" y="481098"/>
                </a:cubicBezTo>
                <a:cubicBezTo>
                  <a:pt x="1568613" y="547333"/>
                  <a:pt x="1647709" y="613568"/>
                  <a:pt x="1695938" y="647007"/>
                </a:cubicBezTo>
                <a:cubicBezTo>
                  <a:pt x="1744168" y="680446"/>
                  <a:pt x="1836124" y="688806"/>
                  <a:pt x="1834838" y="681732"/>
                </a:cubicBezTo>
                <a:cubicBezTo>
                  <a:pt x="1833552" y="674658"/>
                  <a:pt x="1729377" y="642505"/>
                  <a:pt x="1688221" y="604565"/>
                </a:cubicBezTo>
                <a:cubicBezTo>
                  <a:pt x="1647066" y="566625"/>
                  <a:pt x="1601409" y="507463"/>
                  <a:pt x="1587905" y="454090"/>
                </a:cubicBezTo>
                <a:cubicBezTo>
                  <a:pt x="1574401" y="400716"/>
                  <a:pt x="1582760" y="340268"/>
                  <a:pt x="1607196" y="284323"/>
                </a:cubicBezTo>
                <a:cubicBezTo>
                  <a:pt x="1631632" y="228377"/>
                  <a:pt x="1684363" y="154425"/>
                  <a:pt x="1734522" y="118414"/>
                </a:cubicBezTo>
                <a:cubicBezTo>
                  <a:pt x="1784680" y="82403"/>
                  <a:pt x="1850272" y="72114"/>
                  <a:pt x="1908147" y="68255"/>
                </a:cubicBezTo>
                <a:cubicBezTo>
                  <a:pt x="1966022" y="64397"/>
                  <a:pt x="2025183" y="75329"/>
                  <a:pt x="2081772" y="95264"/>
                </a:cubicBezTo>
                <a:cubicBezTo>
                  <a:pt x="2138361" y="115199"/>
                  <a:pt x="2203310" y="144779"/>
                  <a:pt x="2247681" y="187864"/>
                </a:cubicBezTo>
                <a:cubicBezTo>
                  <a:pt x="2292052" y="230949"/>
                  <a:pt x="2327420" y="292039"/>
                  <a:pt x="2347998" y="353773"/>
                </a:cubicBezTo>
                <a:cubicBezTo>
                  <a:pt x="2368576" y="415506"/>
                  <a:pt x="2378221" y="484314"/>
                  <a:pt x="2371148" y="558265"/>
                </a:cubicBezTo>
                <a:cubicBezTo>
                  <a:pt x="2364074" y="632216"/>
                  <a:pt x="2341567" y="729318"/>
                  <a:pt x="2305556" y="797482"/>
                </a:cubicBezTo>
                <a:cubicBezTo>
                  <a:pt x="2269545" y="865646"/>
                  <a:pt x="2216171" y="914518"/>
                  <a:pt x="2155081" y="967249"/>
                </a:cubicBezTo>
                <a:cubicBezTo>
                  <a:pt x="2117436" y="999743"/>
                  <a:pt x="2081500" y="1035166"/>
                  <a:pt x="2035791" y="1064428"/>
                </a:cubicBezTo>
                <a:lnTo>
                  <a:pt x="2035472" y="1063708"/>
                </a:lnTo>
                <a:cubicBezTo>
                  <a:pt x="1995603" y="983969"/>
                  <a:pt x="1911362" y="919663"/>
                  <a:pt x="1830980" y="870791"/>
                </a:cubicBezTo>
                <a:cubicBezTo>
                  <a:pt x="1750598" y="821918"/>
                  <a:pt x="1651567" y="785264"/>
                  <a:pt x="1553179" y="770474"/>
                </a:cubicBezTo>
                <a:cubicBezTo>
                  <a:pt x="1454792" y="755683"/>
                  <a:pt x="1353189" y="754397"/>
                  <a:pt x="1240654" y="782049"/>
                </a:cubicBezTo>
                <a:cubicBezTo>
                  <a:pt x="1128119" y="809700"/>
                  <a:pt x="995006" y="862431"/>
                  <a:pt x="877970" y="936382"/>
                </a:cubicBezTo>
                <a:cubicBezTo>
                  <a:pt x="849563" y="954332"/>
                  <a:pt x="821042" y="973570"/>
                  <a:pt x="792714" y="994204"/>
                </a:cubicBezTo>
                <a:cubicBezTo>
                  <a:pt x="724883" y="956925"/>
                  <a:pt x="675605" y="908770"/>
                  <a:pt x="631036" y="878507"/>
                </a:cubicBezTo>
                <a:cubicBezTo>
                  <a:pt x="578949" y="843139"/>
                  <a:pt x="532648" y="816774"/>
                  <a:pt x="515286" y="801340"/>
                </a:cubicBezTo>
                <a:cubicBezTo>
                  <a:pt x="513286" y="799563"/>
                  <a:pt x="512190" y="797776"/>
                  <a:pt x="511949" y="795993"/>
                </a:cubicBezTo>
                <a:cubicBezTo>
                  <a:pt x="482340" y="815347"/>
                  <a:pt x="428357" y="849278"/>
                  <a:pt x="384102" y="897799"/>
                </a:cubicBezTo>
                <a:cubicBezTo>
                  <a:pt x="330729" y="956317"/>
                  <a:pt x="258063" y="1049560"/>
                  <a:pt x="206618" y="1137016"/>
                </a:cubicBezTo>
                <a:cubicBezTo>
                  <a:pt x="155174" y="1224472"/>
                  <a:pt x="108874" y="1327361"/>
                  <a:pt x="75435" y="1422533"/>
                </a:cubicBezTo>
                <a:cubicBezTo>
                  <a:pt x="64388" y="1453973"/>
                  <a:pt x="54324" y="1485132"/>
                  <a:pt x="46919" y="1516730"/>
                </a:cubicBezTo>
                <a:cubicBezTo>
                  <a:pt x="38691" y="1476867"/>
                  <a:pt x="31942" y="1442805"/>
                  <a:pt x="27714" y="1421665"/>
                </a:cubicBezTo>
                <a:lnTo>
                  <a:pt x="27273" y="1419133"/>
                </a:lnTo>
                <a:cubicBezTo>
                  <a:pt x="25882" y="1462962"/>
                  <a:pt x="21538" y="1542394"/>
                  <a:pt x="23039" y="1615648"/>
                </a:cubicBezTo>
                <a:lnTo>
                  <a:pt x="5985" y="1708051"/>
                </a:lnTo>
                <a:cubicBezTo>
                  <a:pt x="-4231" y="1794314"/>
                  <a:pt x="3585" y="1926656"/>
                  <a:pt x="5544" y="1988383"/>
                </a:cubicBezTo>
                <a:lnTo>
                  <a:pt x="5985" y="1985851"/>
                </a:lnTo>
                <a:cubicBezTo>
                  <a:pt x="13364" y="1948956"/>
                  <a:pt x="28423" y="1872701"/>
                  <a:pt x="45325" y="1794885"/>
                </a:cubicBezTo>
                <a:cubicBezTo>
                  <a:pt x="56487" y="1858913"/>
                  <a:pt x="74814" y="1921373"/>
                  <a:pt x="97164" y="1984983"/>
                </a:cubicBezTo>
                <a:lnTo>
                  <a:pt x="110815" y="2018776"/>
                </a:lnTo>
                <a:cubicBezTo>
                  <a:pt x="107267" y="2030726"/>
                  <a:pt x="105685" y="2038225"/>
                  <a:pt x="106302" y="2039868"/>
                </a:cubicBezTo>
                <a:cubicBezTo>
                  <a:pt x="106894" y="2041448"/>
                  <a:pt x="109943" y="2037250"/>
                  <a:pt x="114774" y="2028576"/>
                </a:cubicBezTo>
                <a:cubicBezTo>
                  <a:pt x="144886" y="2111267"/>
                  <a:pt x="184771" y="2196420"/>
                  <a:pt x="228347" y="2270500"/>
                </a:cubicBezTo>
                <a:cubicBezTo>
                  <a:pt x="279792" y="2357956"/>
                  <a:pt x="352458" y="2451200"/>
                  <a:pt x="405831" y="2509717"/>
                </a:cubicBezTo>
                <a:cubicBezTo>
                  <a:pt x="450086" y="2558238"/>
                  <a:pt x="504069" y="2592170"/>
                  <a:pt x="533678" y="2611523"/>
                </a:cubicBezTo>
                <a:cubicBezTo>
                  <a:pt x="533919" y="2609740"/>
                  <a:pt x="535015" y="2607954"/>
                  <a:pt x="537015" y="2606176"/>
                </a:cubicBezTo>
                <a:cubicBezTo>
                  <a:pt x="554377" y="2590743"/>
                  <a:pt x="600678" y="2564377"/>
                  <a:pt x="652765" y="2529009"/>
                </a:cubicBezTo>
                <a:cubicBezTo>
                  <a:pt x="697334" y="2498746"/>
                  <a:pt x="746612" y="2450591"/>
                  <a:pt x="814443" y="2413312"/>
                </a:cubicBezTo>
                <a:cubicBezTo>
                  <a:pt x="842771" y="2433947"/>
                  <a:pt x="871292" y="2453184"/>
                  <a:pt x="899699" y="2471134"/>
                </a:cubicBezTo>
                <a:cubicBezTo>
                  <a:pt x="1016735" y="2545086"/>
                  <a:pt x="1149848" y="2597817"/>
                  <a:pt x="1262383" y="2625468"/>
                </a:cubicBezTo>
                <a:cubicBezTo>
                  <a:pt x="1374918" y="2653119"/>
                  <a:pt x="1476521" y="2651833"/>
                  <a:pt x="1574908" y="2637043"/>
                </a:cubicBezTo>
                <a:cubicBezTo>
                  <a:pt x="1673296" y="2622253"/>
                  <a:pt x="1772327" y="2585598"/>
                  <a:pt x="1852709" y="2536726"/>
                </a:cubicBezTo>
                <a:cubicBezTo>
                  <a:pt x="1933091" y="2487854"/>
                  <a:pt x="2017332" y="2423548"/>
                  <a:pt x="2057201" y="2343809"/>
                </a:cubicBezTo>
                <a:lnTo>
                  <a:pt x="2057520" y="2343088"/>
                </a:lnTo>
                <a:cubicBezTo>
                  <a:pt x="2103230" y="2372350"/>
                  <a:pt x="2139165" y="2407774"/>
                  <a:pt x="2176810" y="2440267"/>
                </a:cubicBezTo>
                <a:cubicBezTo>
                  <a:pt x="2237900" y="2492998"/>
                  <a:pt x="2291274" y="2541870"/>
                  <a:pt x="2327285" y="2610034"/>
                </a:cubicBezTo>
                <a:cubicBezTo>
                  <a:pt x="2363296" y="2678198"/>
                  <a:pt x="2385803" y="2775300"/>
                  <a:pt x="2392877" y="2849252"/>
                </a:cubicBezTo>
                <a:cubicBezTo>
                  <a:pt x="2399950" y="2923203"/>
                  <a:pt x="2390305" y="2992010"/>
                  <a:pt x="2369727" y="3053744"/>
                </a:cubicBezTo>
                <a:cubicBezTo>
                  <a:pt x="2349149" y="3115477"/>
                  <a:pt x="2313781" y="3176568"/>
                  <a:pt x="2269410" y="3219652"/>
                </a:cubicBezTo>
                <a:cubicBezTo>
                  <a:pt x="2225039" y="3262737"/>
                  <a:pt x="2160090" y="3292318"/>
                  <a:pt x="2103501" y="3312253"/>
                </a:cubicBezTo>
                <a:cubicBezTo>
                  <a:pt x="2046912" y="3332187"/>
                  <a:pt x="1987751" y="3343119"/>
                  <a:pt x="1929876" y="3339261"/>
                </a:cubicBezTo>
                <a:cubicBezTo>
                  <a:pt x="1872001" y="3335403"/>
                  <a:pt x="1806409" y="3325114"/>
                  <a:pt x="1756251" y="3289103"/>
                </a:cubicBezTo>
                <a:cubicBezTo>
                  <a:pt x="1706092" y="3253091"/>
                  <a:pt x="1653361" y="3179140"/>
                  <a:pt x="1628925" y="3123194"/>
                </a:cubicBezTo>
                <a:cubicBezTo>
                  <a:pt x="1604489" y="3067248"/>
                  <a:pt x="1596130" y="3006800"/>
                  <a:pt x="1609634" y="2953427"/>
                </a:cubicBezTo>
                <a:cubicBezTo>
                  <a:pt x="1623138" y="2900053"/>
                  <a:pt x="1668795" y="2840892"/>
                  <a:pt x="1709950" y="2802951"/>
                </a:cubicBezTo>
                <a:cubicBezTo>
                  <a:pt x="1751106" y="2765011"/>
                  <a:pt x="1855281" y="2732858"/>
                  <a:pt x="1856567" y="2725785"/>
                </a:cubicBezTo>
                <a:cubicBezTo>
                  <a:pt x="1857853" y="2718711"/>
                  <a:pt x="1765897" y="2727071"/>
                  <a:pt x="1717667" y="2760510"/>
                </a:cubicBezTo>
                <a:cubicBezTo>
                  <a:pt x="1669438" y="2793949"/>
                  <a:pt x="1590342" y="2860183"/>
                  <a:pt x="1567192" y="2926418"/>
                </a:cubicBezTo>
                <a:cubicBezTo>
                  <a:pt x="1544042" y="2992653"/>
                  <a:pt x="1554331" y="3091684"/>
                  <a:pt x="1578767" y="3157919"/>
                </a:cubicBezTo>
                <a:cubicBezTo>
                  <a:pt x="1603203" y="3224154"/>
                  <a:pt x="1664936" y="3283958"/>
                  <a:pt x="1713809" y="3323828"/>
                </a:cubicBezTo>
                <a:cubicBezTo>
                  <a:pt x="1762681" y="3363697"/>
                  <a:pt x="1808338" y="3385561"/>
                  <a:pt x="1872001" y="3397136"/>
                </a:cubicBezTo>
                <a:cubicBezTo>
                  <a:pt x="1903832" y="3402923"/>
                  <a:pt x="1940968" y="3407264"/>
                  <a:pt x="1979552" y="3407506"/>
                </a:cubicBezTo>
                <a:cubicBezTo>
                  <a:pt x="2018136" y="3407747"/>
                  <a:pt x="2058166" y="3403888"/>
                  <a:pt x="2095785" y="3393278"/>
                </a:cubicBezTo>
                <a:cubicBezTo>
                  <a:pt x="2171022" y="3372057"/>
                  <a:pt x="2261693" y="3328329"/>
                  <a:pt x="2323427" y="3269811"/>
                </a:cubicBezTo>
                <a:cubicBezTo>
                  <a:pt x="2385160" y="3211293"/>
                  <a:pt x="2438534" y="3117406"/>
                  <a:pt x="2466185" y="3042169"/>
                </a:cubicBezTo>
                <a:cubicBezTo>
                  <a:pt x="2486924" y="2985741"/>
                  <a:pt x="2499343" y="2943781"/>
                  <a:pt x="2496932" y="2884549"/>
                </a:cubicBezTo>
                <a:close/>
              </a:path>
            </a:pathLst>
          </a:custGeom>
          <a:gradFill flip="none" rotWithShape="1">
            <a:gsLst>
              <a:gs pos="0">
                <a:srgbClr val="0A905A"/>
              </a:gs>
              <a:gs pos="35850">
                <a:srgbClr val="42A680"/>
              </a:gs>
              <a:gs pos="25000">
                <a:srgbClr val="0A905A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>
            <a:off x="1889820" y="1669581"/>
            <a:ext cx="2497229" cy="3407516"/>
          </a:xfrm>
          <a:custGeom>
            <a:avLst/>
            <a:gdLst/>
            <a:ahLst/>
            <a:cxnLst/>
            <a:rect l="l" t="t" r="r" b="b"/>
            <a:pathLst>
              <a:path w="2497229" h="3407516">
                <a:moveTo>
                  <a:pt x="5985" y="2009001"/>
                </a:moveTo>
                <a:lnTo>
                  <a:pt x="5544" y="1988383"/>
                </a:lnTo>
                <a:cubicBezTo>
                  <a:pt x="-7182" y="2053413"/>
                  <a:pt x="5985" y="2054718"/>
                  <a:pt x="5985" y="2009001"/>
                </a:cubicBezTo>
                <a:close/>
                <a:moveTo>
                  <a:pt x="27714" y="1398515"/>
                </a:moveTo>
                <a:cubicBezTo>
                  <a:pt x="27714" y="1352798"/>
                  <a:pt x="14548" y="1354103"/>
                  <a:pt x="27273" y="1419133"/>
                </a:cubicBezTo>
                <a:close/>
                <a:moveTo>
                  <a:pt x="243447" y="1680942"/>
                </a:moveTo>
                <a:cubicBezTo>
                  <a:pt x="209780" y="1748134"/>
                  <a:pt x="175580" y="1832860"/>
                  <a:pt x="149771" y="1903161"/>
                </a:cubicBezTo>
                <a:cubicBezTo>
                  <a:pt x="134638" y="1870205"/>
                  <a:pt x="121897" y="1834560"/>
                  <a:pt x="108739" y="1788208"/>
                </a:cubicBezTo>
                <a:cubicBezTo>
                  <a:pt x="98866" y="1753428"/>
                  <a:pt x="87662" y="1706513"/>
                  <a:pt x="76932" y="1657243"/>
                </a:cubicBezTo>
                <a:lnTo>
                  <a:pt x="87010" y="1619309"/>
                </a:lnTo>
                <a:cubicBezTo>
                  <a:pt x="107028" y="1548792"/>
                  <a:pt x="126080" y="1503059"/>
                  <a:pt x="153310" y="1453561"/>
                </a:cubicBezTo>
                <a:cubicBezTo>
                  <a:pt x="175129" y="1516827"/>
                  <a:pt x="208583" y="1604626"/>
                  <a:pt x="243447" y="1680942"/>
                </a:cubicBezTo>
                <a:close/>
                <a:moveTo>
                  <a:pt x="531929" y="781322"/>
                </a:moveTo>
                <a:cubicBezTo>
                  <a:pt x="532666" y="780253"/>
                  <a:pt x="532543" y="779622"/>
                  <a:pt x="531835" y="779366"/>
                </a:cubicBezTo>
                <a:cubicBezTo>
                  <a:pt x="528237" y="778065"/>
                  <a:pt x="509545" y="786417"/>
                  <a:pt x="511949" y="795993"/>
                </a:cubicBezTo>
                <a:cubicBezTo>
                  <a:pt x="518058" y="792019"/>
                  <a:pt x="523126" y="788653"/>
                  <a:pt x="526861" y="785907"/>
                </a:cubicBezTo>
                <a:close/>
                <a:moveTo>
                  <a:pt x="553658" y="2626195"/>
                </a:moveTo>
                <a:lnTo>
                  <a:pt x="548590" y="2621609"/>
                </a:lnTo>
                <a:cubicBezTo>
                  <a:pt x="544855" y="2618863"/>
                  <a:pt x="539787" y="2615497"/>
                  <a:pt x="533678" y="2611523"/>
                </a:cubicBezTo>
                <a:cubicBezTo>
                  <a:pt x="531274" y="2621100"/>
                  <a:pt x="549966" y="2629452"/>
                  <a:pt x="553564" y="2628151"/>
                </a:cubicBezTo>
                <a:cubicBezTo>
                  <a:pt x="554272" y="2627894"/>
                  <a:pt x="554395" y="2627264"/>
                  <a:pt x="553658" y="2626195"/>
                </a:cubicBezTo>
                <a:close/>
                <a:moveTo>
                  <a:pt x="681345" y="1083704"/>
                </a:moveTo>
                <a:cubicBezTo>
                  <a:pt x="631381" y="1126249"/>
                  <a:pt x="583449" y="1173754"/>
                  <a:pt x="538436" y="1225758"/>
                </a:cubicBezTo>
                <a:cubicBezTo>
                  <a:pt x="440141" y="1339316"/>
                  <a:pt x="339528" y="1500985"/>
                  <a:pt x="268305" y="1633352"/>
                </a:cubicBezTo>
                <a:cubicBezTo>
                  <a:pt x="233193" y="1569215"/>
                  <a:pt x="193236" y="1488269"/>
                  <a:pt x="164909" y="1432629"/>
                </a:cubicBezTo>
                <a:lnTo>
                  <a:pt x="191185" y="1387808"/>
                </a:lnTo>
                <a:cubicBezTo>
                  <a:pt x="240700" y="1306140"/>
                  <a:pt x="326870" y="1196821"/>
                  <a:pt x="384102" y="1129299"/>
                </a:cubicBezTo>
                <a:cubicBezTo>
                  <a:pt x="441334" y="1061778"/>
                  <a:pt x="504354" y="1005189"/>
                  <a:pt x="534577" y="982682"/>
                </a:cubicBezTo>
                <a:cubicBezTo>
                  <a:pt x="564801" y="960176"/>
                  <a:pt x="538436" y="975609"/>
                  <a:pt x="565444" y="994257"/>
                </a:cubicBezTo>
                <a:cubicBezTo>
                  <a:pt x="589796" y="1011072"/>
                  <a:pt x="634014" y="1050889"/>
                  <a:pt x="681345" y="1083704"/>
                </a:cubicBezTo>
                <a:close/>
                <a:moveTo>
                  <a:pt x="703074" y="2323813"/>
                </a:moveTo>
                <a:cubicBezTo>
                  <a:pt x="655743" y="2356627"/>
                  <a:pt x="611525" y="2396445"/>
                  <a:pt x="587173" y="2413259"/>
                </a:cubicBezTo>
                <a:cubicBezTo>
                  <a:pt x="560165" y="2431907"/>
                  <a:pt x="586530" y="2447341"/>
                  <a:pt x="556306" y="2424834"/>
                </a:cubicBezTo>
                <a:cubicBezTo>
                  <a:pt x="526083" y="2402327"/>
                  <a:pt x="463063" y="2345738"/>
                  <a:pt x="405831" y="2278217"/>
                </a:cubicBezTo>
                <a:cubicBezTo>
                  <a:pt x="348599" y="2210696"/>
                  <a:pt x="262429" y="2101376"/>
                  <a:pt x="212914" y="2019708"/>
                </a:cubicBezTo>
                <a:cubicBezTo>
                  <a:pt x="193507" y="1987699"/>
                  <a:pt x="177656" y="1960530"/>
                  <a:pt x="164336" y="1933078"/>
                </a:cubicBezTo>
                <a:cubicBezTo>
                  <a:pt x="196864" y="1868526"/>
                  <a:pt x="237110" y="1788567"/>
                  <a:pt x="269062" y="1734419"/>
                </a:cubicBezTo>
                <a:cubicBezTo>
                  <a:pt x="272010" y="1741073"/>
                  <a:pt x="275268" y="1747383"/>
                  <a:pt x="278506" y="1753483"/>
                </a:cubicBezTo>
                <a:cubicBezTo>
                  <a:pt x="350528" y="1889167"/>
                  <a:pt x="456633" y="2062150"/>
                  <a:pt x="560165" y="2181758"/>
                </a:cubicBezTo>
                <a:cubicBezTo>
                  <a:pt x="605178" y="2233762"/>
                  <a:pt x="653110" y="2281268"/>
                  <a:pt x="703074" y="2323813"/>
                </a:cubicBezTo>
                <a:close/>
                <a:moveTo>
                  <a:pt x="1907512" y="1123494"/>
                </a:moveTo>
                <a:cubicBezTo>
                  <a:pt x="1811384" y="1151169"/>
                  <a:pt x="1683142" y="1167306"/>
                  <a:pt x="1564754" y="1167883"/>
                </a:cubicBezTo>
                <a:cubicBezTo>
                  <a:pt x="1513975" y="1168131"/>
                  <a:pt x="1458710" y="1164562"/>
                  <a:pt x="1403008" y="1157881"/>
                </a:cubicBezTo>
                <a:cubicBezTo>
                  <a:pt x="1411446" y="1147200"/>
                  <a:pt x="1420649" y="1137732"/>
                  <a:pt x="1429713" y="1129299"/>
                </a:cubicBezTo>
                <a:cubicBezTo>
                  <a:pt x="1457364" y="1103577"/>
                  <a:pt x="1496590" y="1091359"/>
                  <a:pt x="1526171" y="1079141"/>
                </a:cubicBezTo>
                <a:cubicBezTo>
                  <a:pt x="1552054" y="1068450"/>
                  <a:pt x="1608955" y="1056775"/>
                  <a:pt x="1610283" y="1055746"/>
                </a:cubicBezTo>
                <a:lnTo>
                  <a:pt x="1607196" y="1055991"/>
                </a:lnTo>
                <a:cubicBezTo>
                  <a:pt x="1588547" y="1058563"/>
                  <a:pt x="1463795" y="1064351"/>
                  <a:pt x="1414279" y="1094574"/>
                </a:cubicBezTo>
                <a:cubicBezTo>
                  <a:pt x="1391110" y="1108717"/>
                  <a:pt x="1371461" y="1129336"/>
                  <a:pt x="1355288" y="1152925"/>
                </a:cubicBezTo>
                <a:cubicBezTo>
                  <a:pt x="1282163" y="1143550"/>
                  <a:pt x="1210103" y="1130719"/>
                  <a:pt x="1148054" y="1117724"/>
                </a:cubicBezTo>
                <a:cubicBezTo>
                  <a:pt x="1069082" y="1101186"/>
                  <a:pt x="994896" y="1079331"/>
                  <a:pt x="929274" y="1054715"/>
                </a:cubicBezTo>
                <a:cubicBezTo>
                  <a:pt x="959471" y="1034925"/>
                  <a:pt x="990100" y="1017288"/>
                  <a:pt x="1020728" y="1001974"/>
                </a:cubicBezTo>
                <a:cubicBezTo>
                  <a:pt x="1113329" y="955674"/>
                  <a:pt x="1209144" y="924164"/>
                  <a:pt x="1302387" y="909374"/>
                </a:cubicBezTo>
                <a:cubicBezTo>
                  <a:pt x="1349009" y="901979"/>
                  <a:pt x="1395470" y="897156"/>
                  <a:pt x="1441770" y="897075"/>
                </a:cubicBezTo>
                <a:cubicBezTo>
                  <a:pt x="1488070" y="896995"/>
                  <a:pt x="1534209" y="901657"/>
                  <a:pt x="1580188" y="913232"/>
                </a:cubicBezTo>
                <a:cubicBezTo>
                  <a:pt x="1672145" y="936382"/>
                  <a:pt x="1792397" y="990399"/>
                  <a:pt x="1854130" y="1048274"/>
                </a:cubicBezTo>
                <a:cubicBezTo>
                  <a:pt x="1876758" y="1069488"/>
                  <a:pt x="1894720" y="1095453"/>
                  <a:pt x="1907512" y="1123494"/>
                </a:cubicBezTo>
                <a:close/>
                <a:moveTo>
                  <a:pt x="1929241" y="2284023"/>
                </a:moveTo>
                <a:cubicBezTo>
                  <a:pt x="1916449" y="2312064"/>
                  <a:pt x="1898487" y="2338029"/>
                  <a:pt x="1875859" y="2359242"/>
                </a:cubicBezTo>
                <a:cubicBezTo>
                  <a:pt x="1814126" y="2417117"/>
                  <a:pt x="1693874" y="2471134"/>
                  <a:pt x="1601917" y="2494284"/>
                </a:cubicBezTo>
                <a:cubicBezTo>
                  <a:pt x="1555938" y="2505859"/>
                  <a:pt x="1509799" y="2510521"/>
                  <a:pt x="1463499" y="2510441"/>
                </a:cubicBezTo>
                <a:cubicBezTo>
                  <a:pt x="1417199" y="2510360"/>
                  <a:pt x="1370738" y="2505538"/>
                  <a:pt x="1324116" y="2498142"/>
                </a:cubicBezTo>
                <a:cubicBezTo>
                  <a:pt x="1230873" y="2483352"/>
                  <a:pt x="1135058" y="2451842"/>
                  <a:pt x="1042457" y="2405542"/>
                </a:cubicBezTo>
                <a:cubicBezTo>
                  <a:pt x="1011829" y="2390228"/>
                  <a:pt x="981200" y="2372592"/>
                  <a:pt x="951003" y="2352801"/>
                </a:cubicBezTo>
                <a:cubicBezTo>
                  <a:pt x="1016625" y="2328186"/>
                  <a:pt x="1090811" y="2306330"/>
                  <a:pt x="1169783" y="2289792"/>
                </a:cubicBezTo>
                <a:cubicBezTo>
                  <a:pt x="1231832" y="2276797"/>
                  <a:pt x="1303892" y="2263967"/>
                  <a:pt x="1377017" y="2254591"/>
                </a:cubicBezTo>
                <a:cubicBezTo>
                  <a:pt x="1393190" y="2278181"/>
                  <a:pt x="1412839" y="2298800"/>
                  <a:pt x="1436008" y="2312942"/>
                </a:cubicBezTo>
                <a:cubicBezTo>
                  <a:pt x="1485524" y="2343166"/>
                  <a:pt x="1610276" y="2348953"/>
                  <a:pt x="1628925" y="2351526"/>
                </a:cubicBezTo>
                <a:lnTo>
                  <a:pt x="1632012" y="2351770"/>
                </a:lnTo>
                <a:cubicBezTo>
                  <a:pt x="1630684" y="2350742"/>
                  <a:pt x="1573783" y="2339066"/>
                  <a:pt x="1547900" y="2328375"/>
                </a:cubicBezTo>
                <a:cubicBezTo>
                  <a:pt x="1518319" y="2316158"/>
                  <a:pt x="1479093" y="2303939"/>
                  <a:pt x="1451442" y="2278217"/>
                </a:cubicBezTo>
                <a:cubicBezTo>
                  <a:pt x="1442378" y="2269785"/>
                  <a:pt x="1433175" y="2260317"/>
                  <a:pt x="1424737" y="2249636"/>
                </a:cubicBezTo>
                <a:cubicBezTo>
                  <a:pt x="1480439" y="2242955"/>
                  <a:pt x="1535704" y="2239386"/>
                  <a:pt x="1586483" y="2239634"/>
                </a:cubicBezTo>
                <a:cubicBezTo>
                  <a:pt x="1704871" y="2240211"/>
                  <a:pt x="1833113" y="2256347"/>
                  <a:pt x="1929241" y="2284023"/>
                </a:cubicBezTo>
                <a:close/>
                <a:moveTo>
                  <a:pt x="1950589" y="1260483"/>
                </a:moveTo>
                <a:cubicBezTo>
                  <a:pt x="1958305" y="1321573"/>
                  <a:pt x="1930654" y="1369160"/>
                  <a:pt x="1900430" y="1414817"/>
                </a:cubicBezTo>
                <a:cubicBezTo>
                  <a:pt x="1870207" y="1460474"/>
                  <a:pt x="1825193" y="1509346"/>
                  <a:pt x="1769247" y="1534425"/>
                </a:cubicBezTo>
                <a:cubicBezTo>
                  <a:pt x="1713301" y="1559504"/>
                  <a:pt x="1619414" y="1569150"/>
                  <a:pt x="1564754" y="1565292"/>
                </a:cubicBezTo>
                <a:cubicBezTo>
                  <a:pt x="1510095" y="1561434"/>
                  <a:pt x="1476656" y="1540856"/>
                  <a:pt x="1441288" y="1511275"/>
                </a:cubicBezTo>
                <a:cubicBezTo>
                  <a:pt x="1405920" y="1481695"/>
                  <a:pt x="1366050" y="1434108"/>
                  <a:pt x="1352546" y="1387808"/>
                </a:cubicBezTo>
                <a:cubicBezTo>
                  <a:pt x="1346013" y="1365411"/>
                  <a:pt x="1344597" y="1338648"/>
                  <a:pt x="1346499" y="1312120"/>
                </a:cubicBezTo>
                <a:cubicBezTo>
                  <a:pt x="1424899" y="1321193"/>
                  <a:pt x="1507429" y="1325256"/>
                  <a:pt x="1587905" y="1318358"/>
                </a:cubicBezTo>
                <a:cubicBezTo>
                  <a:pt x="1703230" y="1308473"/>
                  <a:pt x="1834032" y="1288740"/>
                  <a:pt x="1947784" y="1245716"/>
                </a:cubicBezTo>
                <a:close/>
                <a:moveTo>
                  <a:pt x="1972318" y="2147033"/>
                </a:moveTo>
                <a:lnTo>
                  <a:pt x="1969513" y="2161800"/>
                </a:lnTo>
                <a:cubicBezTo>
                  <a:pt x="1855761" y="2118777"/>
                  <a:pt x="1724959" y="2099043"/>
                  <a:pt x="1609634" y="2089158"/>
                </a:cubicBezTo>
                <a:cubicBezTo>
                  <a:pt x="1529158" y="2082260"/>
                  <a:pt x="1446628" y="2086324"/>
                  <a:pt x="1368228" y="2095397"/>
                </a:cubicBezTo>
                <a:cubicBezTo>
                  <a:pt x="1366326" y="2068868"/>
                  <a:pt x="1367742" y="2042106"/>
                  <a:pt x="1374275" y="2019708"/>
                </a:cubicBezTo>
                <a:cubicBezTo>
                  <a:pt x="1387779" y="1973408"/>
                  <a:pt x="1427649" y="1925822"/>
                  <a:pt x="1463017" y="1896241"/>
                </a:cubicBezTo>
                <a:cubicBezTo>
                  <a:pt x="1498385" y="1866661"/>
                  <a:pt x="1531824" y="1846083"/>
                  <a:pt x="1586483" y="1842224"/>
                </a:cubicBezTo>
                <a:cubicBezTo>
                  <a:pt x="1641143" y="1838366"/>
                  <a:pt x="1735030" y="1848012"/>
                  <a:pt x="1790976" y="1873091"/>
                </a:cubicBezTo>
                <a:cubicBezTo>
                  <a:pt x="1846922" y="1898171"/>
                  <a:pt x="1891936" y="1947043"/>
                  <a:pt x="1922159" y="1992700"/>
                </a:cubicBezTo>
                <a:cubicBezTo>
                  <a:pt x="1952383" y="2038357"/>
                  <a:pt x="1980034" y="2085943"/>
                  <a:pt x="1972318" y="2147033"/>
                </a:cubicBezTo>
                <a:close/>
                <a:moveTo>
                  <a:pt x="2496932" y="2884549"/>
                </a:moveTo>
                <a:cubicBezTo>
                  <a:pt x="2496128" y="2864806"/>
                  <a:pt x="2493676" y="2843143"/>
                  <a:pt x="2489335" y="2818385"/>
                </a:cubicBezTo>
                <a:cubicBezTo>
                  <a:pt x="2471973" y="2719354"/>
                  <a:pt x="2439177" y="2553445"/>
                  <a:pt x="2362010" y="2447984"/>
                </a:cubicBezTo>
                <a:cubicBezTo>
                  <a:pt x="2298873" y="2361696"/>
                  <a:pt x="2198283" y="2281005"/>
                  <a:pt x="2094939" y="2222059"/>
                </a:cubicBezTo>
                <a:cubicBezTo>
                  <a:pt x="2105582" y="2166559"/>
                  <a:pt x="2105574" y="2108213"/>
                  <a:pt x="2091926" y="2058292"/>
                </a:cubicBezTo>
                <a:cubicBezTo>
                  <a:pt x="2067490" y="1968907"/>
                  <a:pt x="1988394" y="1860230"/>
                  <a:pt x="1910584" y="1807499"/>
                </a:cubicBezTo>
                <a:cubicBezTo>
                  <a:pt x="1832774" y="1754769"/>
                  <a:pt x="1711237" y="1737406"/>
                  <a:pt x="1625067" y="1741908"/>
                </a:cubicBezTo>
                <a:cubicBezTo>
                  <a:pt x="1538897" y="1746409"/>
                  <a:pt x="1446297" y="1792066"/>
                  <a:pt x="1393566" y="1834508"/>
                </a:cubicBezTo>
                <a:cubicBezTo>
                  <a:pt x="1340836" y="1876949"/>
                  <a:pt x="1318972" y="1940612"/>
                  <a:pt x="1308683" y="1996558"/>
                </a:cubicBezTo>
                <a:cubicBezTo>
                  <a:pt x="1302540" y="2029959"/>
                  <a:pt x="1304420" y="2066569"/>
                  <a:pt x="1312091" y="2101744"/>
                </a:cubicBezTo>
                <a:cubicBezTo>
                  <a:pt x="1278854" y="2106133"/>
                  <a:pt x="1246686" y="2111150"/>
                  <a:pt x="1216083" y="2116167"/>
                </a:cubicBezTo>
                <a:cubicBezTo>
                  <a:pt x="1098404" y="2135458"/>
                  <a:pt x="986511" y="2172113"/>
                  <a:pt x="903557" y="2204909"/>
                </a:cubicBezTo>
                <a:cubicBezTo>
                  <a:pt x="866614" y="2219514"/>
                  <a:pt x="836303" y="2235650"/>
                  <a:pt x="809578" y="2252437"/>
                </a:cubicBezTo>
                <a:cubicBezTo>
                  <a:pt x="795683" y="2242032"/>
                  <a:pt x="782054" y="2231232"/>
                  <a:pt x="768515" y="2220342"/>
                </a:cubicBezTo>
                <a:cubicBezTo>
                  <a:pt x="679773" y="2148962"/>
                  <a:pt x="587816" y="2065365"/>
                  <a:pt x="510006" y="1977266"/>
                </a:cubicBezTo>
                <a:cubicBezTo>
                  <a:pt x="432197" y="1889168"/>
                  <a:pt x="363389" y="1791423"/>
                  <a:pt x="301656" y="1691749"/>
                </a:cubicBezTo>
                <a:lnTo>
                  <a:pt x="298997" y="1687185"/>
                </a:lnTo>
                <a:cubicBezTo>
                  <a:pt x="355165" y="1597122"/>
                  <a:pt x="418055" y="1509758"/>
                  <a:pt x="488277" y="1430250"/>
                </a:cubicBezTo>
                <a:cubicBezTo>
                  <a:pt x="566087" y="1342151"/>
                  <a:pt x="658044" y="1258554"/>
                  <a:pt x="746786" y="1187175"/>
                </a:cubicBezTo>
                <a:cubicBezTo>
                  <a:pt x="760325" y="1176285"/>
                  <a:pt x="773954" y="1165484"/>
                  <a:pt x="787849" y="1155080"/>
                </a:cubicBezTo>
                <a:cubicBezTo>
                  <a:pt x="814574" y="1171867"/>
                  <a:pt x="844885" y="1188003"/>
                  <a:pt x="881828" y="1202608"/>
                </a:cubicBezTo>
                <a:cubicBezTo>
                  <a:pt x="964782" y="1235404"/>
                  <a:pt x="1076675" y="1272058"/>
                  <a:pt x="1194354" y="1291350"/>
                </a:cubicBezTo>
                <a:cubicBezTo>
                  <a:pt x="1224957" y="1296367"/>
                  <a:pt x="1257125" y="1301384"/>
                  <a:pt x="1290362" y="1305773"/>
                </a:cubicBezTo>
                <a:cubicBezTo>
                  <a:pt x="1282691" y="1340948"/>
                  <a:pt x="1280811" y="1377558"/>
                  <a:pt x="1286954" y="1410958"/>
                </a:cubicBezTo>
                <a:cubicBezTo>
                  <a:pt x="1297243" y="1466905"/>
                  <a:pt x="1319107" y="1530567"/>
                  <a:pt x="1371837" y="1573009"/>
                </a:cubicBezTo>
                <a:cubicBezTo>
                  <a:pt x="1424568" y="1615451"/>
                  <a:pt x="1517168" y="1661108"/>
                  <a:pt x="1603338" y="1665609"/>
                </a:cubicBezTo>
                <a:cubicBezTo>
                  <a:pt x="1689508" y="1670110"/>
                  <a:pt x="1811045" y="1652748"/>
                  <a:pt x="1888855" y="1600017"/>
                </a:cubicBezTo>
                <a:cubicBezTo>
                  <a:pt x="1966665" y="1547287"/>
                  <a:pt x="2045761" y="1438610"/>
                  <a:pt x="2070197" y="1349225"/>
                </a:cubicBezTo>
                <a:cubicBezTo>
                  <a:pt x="2083845" y="1299303"/>
                  <a:pt x="2083853" y="1240958"/>
                  <a:pt x="2073210" y="1185457"/>
                </a:cubicBezTo>
                <a:cubicBezTo>
                  <a:pt x="2176554" y="1126512"/>
                  <a:pt x="2277144" y="1045820"/>
                  <a:pt x="2340281" y="959532"/>
                </a:cubicBezTo>
                <a:cubicBezTo>
                  <a:pt x="2417448" y="854071"/>
                  <a:pt x="2450244" y="688162"/>
                  <a:pt x="2467606" y="589132"/>
                </a:cubicBezTo>
                <a:cubicBezTo>
                  <a:pt x="2484969" y="490101"/>
                  <a:pt x="2472108" y="440585"/>
                  <a:pt x="2444456" y="365348"/>
                </a:cubicBezTo>
                <a:cubicBezTo>
                  <a:pt x="2416805" y="290110"/>
                  <a:pt x="2363431" y="196224"/>
                  <a:pt x="2301698" y="137706"/>
                </a:cubicBezTo>
                <a:cubicBezTo>
                  <a:pt x="2239964" y="79188"/>
                  <a:pt x="2149293" y="35460"/>
                  <a:pt x="2074056" y="14239"/>
                </a:cubicBezTo>
                <a:cubicBezTo>
                  <a:pt x="2036437" y="3628"/>
                  <a:pt x="1996407" y="-231"/>
                  <a:pt x="1957823" y="11"/>
                </a:cubicBezTo>
                <a:cubicBezTo>
                  <a:pt x="1919239" y="252"/>
                  <a:pt x="1882103" y="4593"/>
                  <a:pt x="1850272" y="10380"/>
                </a:cubicBezTo>
                <a:cubicBezTo>
                  <a:pt x="1786609" y="21955"/>
                  <a:pt x="1740952" y="43819"/>
                  <a:pt x="1692080" y="83689"/>
                </a:cubicBezTo>
                <a:cubicBezTo>
                  <a:pt x="1643207" y="123558"/>
                  <a:pt x="1581474" y="183363"/>
                  <a:pt x="1557038" y="249598"/>
                </a:cubicBezTo>
                <a:cubicBezTo>
                  <a:pt x="1532602" y="315832"/>
                  <a:pt x="1522313" y="414863"/>
                  <a:pt x="1545463" y="481098"/>
                </a:cubicBezTo>
                <a:cubicBezTo>
                  <a:pt x="1568613" y="547333"/>
                  <a:pt x="1647709" y="613568"/>
                  <a:pt x="1695938" y="647007"/>
                </a:cubicBezTo>
                <a:cubicBezTo>
                  <a:pt x="1744168" y="680446"/>
                  <a:pt x="1836124" y="688806"/>
                  <a:pt x="1834838" y="681732"/>
                </a:cubicBezTo>
                <a:cubicBezTo>
                  <a:pt x="1833552" y="674658"/>
                  <a:pt x="1729377" y="642505"/>
                  <a:pt x="1688221" y="604565"/>
                </a:cubicBezTo>
                <a:cubicBezTo>
                  <a:pt x="1647066" y="566625"/>
                  <a:pt x="1601409" y="507463"/>
                  <a:pt x="1587905" y="454090"/>
                </a:cubicBezTo>
                <a:cubicBezTo>
                  <a:pt x="1574401" y="400716"/>
                  <a:pt x="1582760" y="340268"/>
                  <a:pt x="1607196" y="284323"/>
                </a:cubicBezTo>
                <a:cubicBezTo>
                  <a:pt x="1631632" y="228377"/>
                  <a:pt x="1684363" y="154425"/>
                  <a:pt x="1734522" y="118414"/>
                </a:cubicBezTo>
                <a:cubicBezTo>
                  <a:pt x="1784680" y="82403"/>
                  <a:pt x="1850272" y="72114"/>
                  <a:pt x="1908147" y="68255"/>
                </a:cubicBezTo>
                <a:cubicBezTo>
                  <a:pt x="1966022" y="64397"/>
                  <a:pt x="2025183" y="75329"/>
                  <a:pt x="2081772" y="95264"/>
                </a:cubicBezTo>
                <a:cubicBezTo>
                  <a:pt x="2138361" y="115199"/>
                  <a:pt x="2203310" y="144779"/>
                  <a:pt x="2247681" y="187864"/>
                </a:cubicBezTo>
                <a:cubicBezTo>
                  <a:pt x="2292052" y="230949"/>
                  <a:pt x="2327420" y="292039"/>
                  <a:pt x="2347998" y="353773"/>
                </a:cubicBezTo>
                <a:cubicBezTo>
                  <a:pt x="2368576" y="415506"/>
                  <a:pt x="2378221" y="484314"/>
                  <a:pt x="2371148" y="558265"/>
                </a:cubicBezTo>
                <a:cubicBezTo>
                  <a:pt x="2364074" y="632216"/>
                  <a:pt x="2341567" y="729318"/>
                  <a:pt x="2305556" y="797482"/>
                </a:cubicBezTo>
                <a:cubicBezTo>
                  <a:pt x="2269545" y="865646"/>
                  <a:pt x="2216171" y="914518"/>
                  <a:pt x="2155081" y="967249"/>
                </a:cubicBezTo>
                <a:cubicBezTo>
                  <a:pt x="2117436" y="999743"/>
                  <a:pt x="2081500" y="1035166"/>
                  <a:pt x="2035791" y="1064428"/>
                </a:cubicBezTo>
                <a:lnTo>
                  <a:pt x="2035472" y="1063708"/>
                </a:lnTo>
                <a:cubicBezTo>
                  <a:pt x="1995603" y="983969"/>
                  <a:pt x="1911362" y="919663"/>
                  <a:pt x="1830980" y="870791"/>
                </a:cubicBezTo>
                <a:cubicBezTo>
                  <a:pt x="1750598" y="821918"/>
                  <a:pt x="1651567" y="785264"/>
                  <a:pt x="1553179" y="770474"/>
                </a:cubicBezTo>
                <a:cubicBezTo>
                  <a:pt x="1454792" y="755683"/>
                  <a:pt x="1353189" y="754397"/>
                  <a:pt x="1240654" y="782049"/>
                </a:cubicBezTo>
                <a:cubicBezTo>
                  <a:pt x="1128119" y="809700"/>
                  <a:pt x="995006" y="862431"/>
                  <a:pt x="877970" y="936382"/>
                </a:cubicBezTo>
                <a:cubicBezTo>
                  <a:pt x="849563" y="954332"/>
                  <a:pt x="821042" y="973570"/>
                  <a:pt x="792714" y="994204"/>
                </a:cubicBezTo>
                <a:cubicBezTo>
                  <a:pt x="724883" y="956925"/>
                  <a:pt x="675605" y="908770"/>
                  <a:pt x="631036" y="878507"/>
                </a:cubicBezTo>
                <a:cubicBezTo>
                  <a:pt x="578949" y="843139"/>
                  <a:pt x="532648" y="816774"/>
                  <a:pt x="515286" y="801340"/>
                </a:cubicBezTo>
                <a:cubicBezTo>
                  <a:pt x="513286" y="799563"/>
                  <a:pt x="512190" y="797776"/>
                  <a:pt x="511949" y="795993"/>
                </a:cubicBezTo>
                <a:cubicBezTo>
                  <a:pt x="482340" y="815347"/>
                  <a:pt x="428357" y="849278"/>
                  <a:pt x="384102" y="897799"/>
                </a:cubicBezTo>
                <a:cubicBezTo>
                  <a:pt x="330729" y="956317"/>
                  <a:pt x="258063" y="1049560"/>
                  <a:pt x="206618" y="1137016"/>
                </a:cubicBezTo>
                <a:cubicBezTo>
                  <a:pt x="155174" y="1224472"/>
                  <a:pt x="108874" y="1327361"/>
                  <a:pt x="75435" y="1422533"/>
                </a:cubicBezTo>
                <a:cubicBezTo>
                  <a:pt x="64388" y="1453973"/>
                  <a:pt x="54324" y="1485132"/>
                  <a:pt x="46919" y="1516730"/>
                </a:cubicBezTo>
                <a:cubicBezTo>
                  <a:pt x="38691" y="1476867"/>
                  <a:pt x="31942" y="1442805"/>
                  <a:pt x="27714" y="1421665"/>
                </a:cubicBezTo>
                <a:lnTo>
                  <a:pt x="27273" y="1419133"/>
                </a:lnTo>
                <a:cubicBezTo>
                  <a:pt x="25882" y="1462962"/>
                  <a:pt x="21538" y="1542394"/>
                  <a:pt x="23039" y="1615648"/>
                </a:cubicBezTo>
                <a:lnTo>
                  <a:pt x="5985" y="1708051"/>
                </a:lnTo>
                <a:cubicBezTo>
                  <a:pt x="-4231" y="1794314"/>
                  <a:pt x="3585" y="1926656"/>
                  <a:pt x="5544" y="1988383"/>
                </a:cubicBezTo>
                <a:lnTo>
                  <a:pt x="5985" y="1985851"/>
                </a:lnTo>
                <a:cubicBezTo>
                  <a:pt x="13364" y="1948956"/>
                  <a:pt x="28423" y="1872701"/>
                  <a:pt x="45325" y="1794885"/>
                </a:cubicBezTo>
                <a:cubicBezTo>
                  <a:pt x="56487" y="1858913"/>
                  <a:pt x="74814" y="1921373"/>
                  <a:pt x="97164" y="1984983"/>
                </a:cubicBezTo>
                <a:lnTo>
                  <a:pt x="110815" y="2018776"/>
                </a:lnTo>
                <a:cubicBezTo>
                  <a:pt x="107267" y="2030726"/>
                  <a:pt x="105685" y="2038225"/>
                  <a:pt x="106302" y="2039868"/>
                </a:cubicBezTo>
                <a:cubicBezTo>
                  <a:pt x="106894" y="2041448"/>
                  <a:pt x="109943" y="2037250"/>
                  <a:pt x="114774" y="2028576"/>
                </a:cubicBezTo>
                <a:cubicBezTo>
                  <a:pt x="144886" y="2111267"/>
                  <a:pt x="184771" y="2196420"/>
                  <a:pt x="228347" y="2270500"/>
                </a:cubicBezTo>
                <a:cubicBezTo>
                  <a:pt x="279792" y="2357956"/>
                  <a:pt x="352458" y="2451200"/>
                  <a:pt x="405831" y="2509717"/>
                </a:cubicBezTo>
                <a:cubicBezTo>
                  <a:pt x="450086" y="2558238"/>
                  <a:pt x="504069" y="2592170"/>
                  <a:pt x="533678" y="2611523"/>
                </a:cubicBezTo>
                <a:cubicBezTo>
                  <a:pt x="533919" y="2609740"/>
                  <a:pt x="535015" y="2607954"/>
                  <a:pt x="537015" y="2606176"/>
                </a:cubicBezTo>
                <a:cubicBezTo>
                  <a:pt x="554377" y="2590743"/>
                  <a:pt x="600678" y="2564377"/>
                  <a:pt x="652765" y="2529009"/>
                </a:cubicBezTo>
                <a:cubicBezTo>
                  <a:pt x="697334" y="2498746"/>
                  <a:pt x="746612" y="2450591"/>
                  <a:pt x="814443" y="2413312"/>
                </a:cubicBezTo>
                <a:cubicBezTo>
                  <a:pt x="842771" y="2433947"/>
                  <a:pt x="871292" y="2453184"/>
                  <a:pt x="899699" y="2471134"/>
                </a:cubicBezTo>
                <a:cubicBezTo>
                  <a:pt x="1016735" y="2545086"/>
                  <a:pt x="1149848" y="2597817"/>
                  <a:pt x="1262383" y="2625468"/>
                </a:cubicBezTo>
                <a:cubicBezTo>
                  <a:pt x="1374918" y="2653119"/>
                  <a:pt x="1476521" y="2651833"/>
                  <a:pt x="1574908" y="2637043"/>
                </a:cubicBezTo>
                <a:cubicBezTo>
                  <a:pt x="1673296" y="2622253"/>
                  <a:pt x="1772327" y="2585598"/>
                  <a:pt x="1852709" y="2536726"/>
                </a:cubicBezTo>
                <a:cubicBezTo>
                  <a:pt x="1933091" y="2487854"/>
                  <a:pt x="2017332" y="2423548"/>
                  <a:pt x="2057201" y="2343809"/>
                </a:cubicBezTo>
                <a:lnTo>
                  <a:pt x="2057520" y="2343088"/>
                </a:lnTo>
                <a:cubicBezTo>
                  <a:pt x="2103230" y="2372350"/>
                  <a:pt x="2139165" y="2407774"/>
                  <a:pt x="2176810" y="2440267"/>
                </a:cubicBezTo>
                <a:cubicBezTo>
                  <a:pt x="2237900" y="2492998"/>
                  <a:pt x="2291274" y="2541870"/>
                  <a:pt x="2327285" y="2610034"/>
                </a:cubicBezTo>
                <a:cubicBezTo>
                  <a:pt x="2363296" y="2678198"/>
                  <a:pt x="2385803" y="2775300"/>
                  <a:pt x="2392877" y="2849252"/>
                </a:cubicBezTo>
                <a:cubicBezTo>
                  <a:pt x="2399950" y="2923203"/>
                  <a:pt x="2390305" y="2992010"/>
                  <a:pt x="2369727" y="3053744"/>
                </a:cubicBezTo>
                <a:cubicBezTo>
                  <a:pt x="2349149" y="3115477"/>
                  <a:pt x="2313781" y="3176568"/>
                  <a:pt x="2269410" y="3219652"/>
                </a:cubicBezTo>
                <a:cubicBezTo>
                  <a:pt x="2225039" y="3262737"/>
                  <a:pt x="2160090" y="3292318"/>
                  <a:pt x="2103501" y="3312253"/>
                </a:cubicBezTo>
                <a:cubicBezTo>
                  <a:pt x="2046912" y="3332187"/>
                  <a:pt x="1987751" y="3343119"/>
                  <a:pt x="1929876" y="3339261"/>
                </a:cubicBezTo>
                <a:cubicBezTo>
                  <a:pt x="1872001" y="3335403"/>
                  <a:pt x="1806409" y="3325114"/>
                  <a:pt x="1756251" y="3289103"/>
                </a:cubicBezTo>
                <a:cubicBezTo>
                  <a:pt x="1706092" y="3253091"/>
                  <a:pt x="1653361" y="3179140"/>
                  <a:pt x="1628925" y="3123194"/>
                </a:cubicBezTo>
                <a:cubicBezTo>
                  <a:pt x="1604489" y="3067248"/>
                  <a:pt x="1596130" y="3006800"/>
                  <a:pt x="1609634" y="2953427"/>
                </a:cubicBezTo>
                <a:cubicBezTo>
                  <a:pt x="1623138" y="2900053"/>
                  <a:pt x="1668795" y="2840892"/>
                  <a:pt x="1709950" y="2802951"/>
                </a:cubicBezTo>
                <a:cubicBezTo>
                  <a:pt x="1751106" y="2765011"/>
                  <a:pt x="1855281" y="2732858"/>
                  <a:pt x="1856567" y="2725785"/>
                </a:cubicBezTo>
                <a:cubicBezTo>
                  <a:pt x="1857853" y="2718711"/>
                  <a:pt x="1765897" y="2727071"/>
                  <a:pt x="1717667" y="2760510"/>
                </a:cubicBezTo>
                <a:cubicBezTo>
                  <a:pt x="1669438" y="2793949"/>
                  <a:pt x="1590342" y="2860183"/>
                  <a:pt x="1567192" y="2926418"/>
                </a:cubicBezTo>
                <a:cubicBezTo>
                  <a:pt x="1544042" y="2992653"/>
                  <a:pt x="1554331" y="3091684"/>
                  <a:pt x="1578767" y="3157919"/>
                </a:cubicBezTo>
                <a:cubicBezTo>
                  <a:pt x="1603203" y="3224154"/>
                  <a:pt x="1664936" y="3283958"/>
                  <a:pt x="1713809" y="3323828"/>
                </a:cubicBezTo>
                <a:cubicBezTo>
                  <a:pt x="1762681" y="3363697"/>
                  <a:pt x="1808338" y="3385561"/>
                  <a:pt x="1872001" y="3397136"/>
                </a:cubicBezTo>
                <a:cubicBezTo>
                  <a:pt x="1903832" y="3402923"/>
                  <a:pt x="1940968" y="3407264"/>
                  <a:pt x="1979552" y="3407506"/>
                </a:cubicBezTo>
                <a:cubicBezTo>
                  <a:pt x="2018136" y="3407747"/>
                  <a:pt x="2058166" y="3403888"/>
                  <a:pt x="2095785" y="3393278"/>
                </a:cubicBezTo>
                <a:cubicBezTo>
                  <a:pt x="2171022" y="3372057"/>
                  <a:pt x="2261693" y="3328329"/>
                  <a:pt x="2323427" y="3269811"/>
                </a:cubicBezTo>
                <a:cubicBezTo>
                  <a:pt x="2385160" y="3211293"/>
                  <a:pt x="2438534" y="3117406"/>
                  <a:pt x="2466185" y="3042169"/>
                </a:cubicBezTo>
                <a:cubicBezTo>
                  <a:pt x="2486924" y="2985741"/>
                  <a:pt x="2499343" y="2943781"/>
                  <a:pt x="2496932" y="2884549"/>
                </a:cubicBezTo>
                <a:close/>
              </a:path>
            </a:pathLst>
          </a:custGeom>
          <a:gradFill flip="none" rotWithShape="1">
            <a:gsLst>
              <a:gs pos="0">
                <a:srgbClr val="0A905A"/>
              </a:gs>
              <a:gs pos="35850">
                <a:srgbClr val="42A680"/>
              </a:gs>
              <a:gs pos="25000">
                <a:srgbClr val="0A905A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9" name="8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99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33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3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33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33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4356337" flipV="1">
            <a:off x="3148236" y="3999605"/>
            <a:ext cx="2658976" cy="1987774"/>
          </a:xfrm>
          <a:custGeom>
            <a:avLst/>
            <a:gdLst/>
            <a:ahLst/>
            <a:cxnLst/>
            <a:rect l="l" t="t" r="r" b="b"/>
            <a:pathLst>
              <a:path w="2658976" h="1987774">
                <a:moveTo>
                  <a:pt x="2353233" y="272885"/>
                </a:moveTo>
                <a:cubicBezTo>
                  <a:pt x="2360812" y="300472"/>
                  <a:pt x="2360888" y="320783"/>
                  <a:pt x="2357553" y="358374"/>
                </a:cubicBezTo>
                <a:cubicBezTo>
                  <a:pt x="2353107" y="408495"/>
                  <a:pt x="2354319" y="477210"/>
                  <a:pt x="2316325" y="542691"/>
                </a:cubicBezTo>
                <a:cubicBezTo>
                  <a:pt x="2278330" y="608172"/>
                  <a:pt x="2215274" y="685375"/>
                  <a:pt x="2129583" y="751260"/>
                </a:cubicBezTo>
                <a:cubicBezTo>
                  <a:pt x="2058825" y="805663"/>
                  <a:pt x="1971256" y="861444"/>
                  <a:pt x="1868584" y="908319"/>
                </a:cubicBezTo>
                <a:cubicBezTo>
                  <a:pt x="1979649" y="888235"/>
                  <a:pt x="2083392" y="884084"/>
                  <a:pt x="2172543" y="888392"/>
                </a:cubicBezTo>
                <a:cubicBezTo>
                  <a:pt x="2280508" y="893609"/>
                  <a:pt x="2376342" y="921036"/>
                  <a:pt x="2444906" y="953135"/>
                </a:cubicBezTo>
                <a:cubicBezTo>
                  <a:pt x="2513469" y="985234"/>
                  <a:pt x="2551680" y="1042359"/>
                  <a:pt x="2583927" y="1080985"/>
                </a:cubicBezTo>
                <a:cubicBezTo>
                  <a:pt x="2616176" y="1119610"/>
                  <a:pt x="2625918" y="1136467"/>
                  <a:pt x="2638396" y="1184891"/>
                </a:cubicBezTo>
                <a:cubicBezTo>
                  <a:pt x="2650874" y="1233314"/>
                  <a:pt x="2660427" y="1322159"/>
                  <a:pt x="2658794" y="1371526"/>
                </a:cubicBezTo>
                <a:cubicBezTo>
                  <a:pt x="2657570" y="1408551"/>
                  <a:pt x="2648863" y="1459910"/>
                  <a:pt x="2638839" y="1477095"/>
                </a:cubicBezTo>
                <a:cubicBezTo>
                  <a:pt x="2635497" y="1482824"/>
                  <a:pt x="2632010" y="1484755"/>
                  <a:pt x="2628603" y="1481092"/>
                </a:cubicBezTo>
                <a:cubicBezTo>
                  <a:pt x="2614980" y="1466441"/>
                  <a:pt x="2600808" y="1335524"/>
                  <a:pt x="2577050" y="1283617"/>
                </a:cubicBezTo>
                <a:cubicBezTo>
                  <a:pt x="2553293" y="1231710"/>
                  <a:pt x="2534179" y="1205614"/>
                  <a:pt x="2486061" y="1169648"/>
                </a:cubicBezTo>
                <a:cubicBezTo>
                  <a:pt x="2437941" y="1133681"/>
                  <a:pt x="2377103" y="1089324"/>
                  <a:pt x="2288334" y="1067816"/>
                </a:cubicBezTo>
                <a:cubicBezTo>
                  <a:pt x="2199566" y="1046308"/>
                  <a:pt x="2084063" y="1028117"/>
                  <a:pt x="1953451" y="1040600"/>
                </a:cubicBezTo>
                <a:cubicBezTo>
                  <a:pt x="1893203" y="1046359"/>
                  <a:pt x="1823767" y="1058188"/>
                  <a:pt x="1752357" y="1074438"/>
                </a:cubicBezTo>
                <a:cubicBezTo>
                  <a:pt x="1824953" y="1060753"/>
                  <a:pt x="1893044" y="1058489"/>
                  <a:pt x="1952291" y="1061352"/>
                </a:cubicBezTo>
                <a:cubicBezTo>
                  <a:pt x="2030980" y="1065155"/>
                  <a:pt x="2100828" y="1085145"/>
                  <a:pt x="2150801" y="1108540"/>
                </a:cubicBezTo>
                <a:cubicBezTo>
                  <a:pt x="2200772" y="1131935"/>
                  <a:pt x="2228621" y="1173569"/>
                  <a:pt x="2252125" y="1201721"/>
                </a:cubicBezTo>
                <a:cubicBezTo>
                  <a:pt x="2275629" y="1229872"/>
                  <a:pt x="2282729" y="1242159"/>
                  <a:pt x="2291823" y="1277452"/>
                </a:cubicBezTo>
                <a:cubicBezTo>
                  <a:pt x="2300918" y="1312745"/>
                  <a:pt x="2307879" y="1377498"/>
                  <a:pt x="2306691" y="1413478"/>
                </a:cubicBezTo>
                <a:cubicBezTo>
                  <a:pt x="2305501" y="1449459"/>
                  <a:pt x="2294615" y="1504013"/>
                  <a:pt x="2284686" y="1493335"/>
                </a:cubicBezTo>
                <a:cubicBezTo>
                  <a:pt x="2274756" y="1482657"/>
                  <a:pt x="2264427" y="1387239"/>
                  <a:pt x="2247112" y="1349407"/>
                </a:cubicBezTo>
                <a:cubicBezTo>
                  <a:pt x="2229797" y="1311576"/>
                  <a:pt x="2215866" y="1292556"/>
                  <a:pt x="2180795" y="1266342"/>
                </a:cubicBezTo>
                <a:cubicBezTo>
                  <a:pt x="2145724" y="1240128"/>
                  <a:pt x="2101382" y="1207799"/>
                  <a:pt x="2036684" y="1192124"/>
                </a:cubicBezTo>
                <a:cubicBezTo>
                  <a:pt x="1971987" y="1176448"/>
                  <a:pt x="1887804" y="1163189"/>
                  <a:pt x="1792609" y="1172288"/>
                </a:cubicBezTo>
                <a:cubicBezTo>
                  <a:pt x="1751813" y="1176187"/>
                  <a:pt x="1705237" y="1183904"/>
                  <a:pt x="1657146" y="1194705"/>
                </a:cubicBezTo>
                <a:cubicBezTo>
                  <a:pt x="1724677" y="1179920"/>
                  <a:pt x="1787980" y="1176846"/>
                  <a:pt x="1841517" y="1179434"/>
                </a:cubicBezTo>
                <a:cubicBezTo>
                  <a:pt x="1899702" y="1182245"/>
                  <a:pt x="1951349" y="1197026"/>
                  <a:pt x="1988299" y="1214325"/>
                </a:cubicBezTo>
                <a:cubicBezTo>
                  <a:pt x="2025250" y="1231624"/>
                  <a:pt x="2045842" y="1262409"/>
                  <a:pt x="2063221" y="1283226"/>
                </a:cubicBezTo>
                <a:cubicBezTo>
                  <a:pt x="2080600" y="1304042"/>
                  <a:pt x="2085851" y="1313126"/>
                  <a:pt x="2092575" y="1339222"/>
                </a:cubicBezTo>
                <a:cubicBezTo>
                  <a:pt x="2099299" y="1365319"/>
                  <a:pt x="2104447" y="1413199"/>
                  <a:pt x="2103568" y="1439804"/>
                </a:cubicBezTo>
                <a:cubicBezTo>
                  <a:pt x="2102688" y="1466409"/>
                  <a:pt x="2094640" y="1506747"/>
                  <a:pt x="2087297" y="1498851"/>
                </a:cubicBezTo>
                <a:cubicBezTo>
                  <a:pt x="2079955" y="1490955"/>
                  <a:pt x="2072318" y="1420402"/>
                  <a:pt x="2059514" y="1392428"/>
                </a:cubicBezTo>
                <a:cubicBezTo>
                  <a:pt x="2046712" y="1364455"/>
                  <a:pt x="2036410" y="1350391"/>
                  <a:pt x="2010478" y="1331008"/>
                </a:cubicBezTo>
                <a:cubicBezTo>
                  <a:pt x="1984546" y="1311625"/>
                  <a:pt x="1951759" y="1287720"/>
                  <a:pt x="1903919" y="1276129"/>
                </a:cubicBezTo>
                <a:cubicBezTo>
                  <a:pt x="1856080" y="1264538"/>
                  <a:pt x="1793834" y="1254734"/>
                  <a:pt x="1723445" y="1261462"/>
                </a:cubicBezTo>
                <a:cubicBezTo>
                  <a:pt x="1653056" y="1268190"/>
                  <a:pt x="1559394" y="1290290"/>
                  <a:pt x="1481583" y="1316497"/>
                </a:cubicBezTo>
                <a:cubicBezTo>
                  <a:pt x="1403772" y="1342704"/>
                  <a:pt x="1324726" y="1380114"/>
                  <a:pt x="1256579" y="1418703"/>
                </a:cubicBezTo>
                <a:cubicBezTo>
                  <a:pt x="1188431" y="1457295"/>
                  <a:pt x="1129346" y="1502056"/>
                  <a:pt x="1072702" y="1548039"/>
                </a:cubicBezTo>
                <a:cubicBezTo>
                  <a:pt x="1016056" y="1594024"/>
                  <a:pt x="952855" y="1657294"/>
                  <a:pt x="916710" y="1694606"/>
                </a:cubicBezTo>
                <a:cubicBezTo>
                  <a:pt x="880565" y="1731918"/>
                  <a:pt x="858009" y="1771991"/>
                  <a:pt x="855832" y="1771912"/>
                </a:cubicBezTo>
                <a:cubicBezTo>
                  <a:pt x="853656" y="1771833"/>
                  <a:pt x="856981" y="1749895"/>
                  <a:pt x="903648" y="1694131"/>
                </a:cubicBezTo>
                <a:cubicBezTo>
                  <a:pt x="950316" y="1638369"/>
                  <a:pt x="1050494" y="1514929"/>
                  <a:pt x="1132383" y="1446102"/>
                </a:cubicBezTo>
                <a:cubicBezTo>
                  <a:pt x="1214271" y="1377277"/>
                  <a:pt x="1310510" y="1322617"/>
                  <a:pt x="1394978" y="1281175"/>
                </a:cubicBezTo>
                <a:cubicBezTo>
                  <a:pt x="1434380" y="1261844"/>
                  <a:pt x="1473968" y="1246020"/>
                  <a:pt x="1512724" y="1233429"/>
                </a:cubicBezTo>
                <a:lnTo>
                  <a:pt x="1465513" y="1246717"/>
                </a:lnTo>
                <a:cubicBezTo>
                  <a:pt x="1360281" y="1282160"/>
                  <a:pt x="1253378" y="1332753"/>
                  <a:pt x="1161216" y="1384942"/>
                </a:cubicBezTo>
                <a:cubicBezTo>
                  <a:pt x="1069054" y="1437133"/>
                  <a:pt x="989147" y="1497668"/>
                  <a:pt x="912540" y="1559857"/>
                </a:cubicBezTo>
                <a:cubicBezTo>
                  <a:pt x="835933" y="1622046"/>
                  <a:pt x="750458" y="1707615"/>
                  <a:pt x="701575" y="1758075"/>
                </a:cubicBezTo>
                <a:cubicBezTo>
                  <a:pt x="652694" y="1808536"/>
                  <a:pt x="622187" y="1862731"/>
                  <a:pt x="619244" y="1862624"/>
                </a:cubicBezTo>
                <a:cubicBezTo>
                  <a:pt x="616300" y="1862517"/>
                  <a:pt x="620798" y="1832848"/>
                  <a:pt x="683911" y="1757434"/>
                </a:cubicBezTo>
                <a:cubicBezTo>
                  <a:pt x="747025" y="1682019"/>
                  <a:pt x="882506" y="1515077"/>
                  <a:pt x="993252" y="1421997"/>
                </a:cubicBezTo>
                <a:cubicBezTo>
                  <a:pt x="1086617" y="1343525"/>
                  <a:pt x="1193777" y="1278671"/>
                  <a:pt x="1293784" y="1227089"/>
                </a:cubicBezTo>
                <a:cubicBezTo>
                  <a:pt x="1221565" y="1259815"/>
                  <a:pt x="1151721" y="1295808"/>
                  <a:pt x="1087151" y="1332373"/>
                </a:cubicBezTo>
                <a:cubicBezTo>
                  <a:pt x="960700" y="1403980"/>
                  <a:pt x="851064" y="1487038"/>
                  <a:pt x="745956" y="1572364"/>
                </a:cubicBezTo>
                <a:cubicBezTo>
                  <a:pt x="640848" y="1657690"/>
                  <a:pt x="523573" y="1775093"/>
                  <a:pt x="456504" y="1844328"/>
                </a:cubicBezTo>
                <a:cubicBezTo>
                  <a:pt x="389434" y="1913562"/>
                  <a:pt x="347579" y="1987920"/>
                  <a:pt x="343541" y="1987774"/>
                </a:cubicBezTo>
                <a:cubicBezTo>
                  <a:pt x="339501" y="1987627"/>
                  <a:pt x="345672" y="1946918"/>
                  <a:pt x="432267" y="1843447"/>
                </a:cubicBezTo>
                <a:cubicBezTo>
                  <a:pt x="518863" y="1739976"/>
                  <a:pt x="704749" y="1510924"/>
                  <a:pt x="856698" y="1383213"/>
                </a:cubicBezTo>
                <a:cubicBezTo>
                  <a:pt x="1008646" y="1255501"/>
                  <a:pt x="1187225" y="1154079"/>
                  <a:pt x="1343960" y="1077182"/>
                </a:cubicBezTo>
                <a:cubicBezTo>
                  <a:pt x="1355235" y="1071650"/>
                  <a:pt x="1366518" y="1066273"/>
                  <a:pt x="1378215" y="1061938"/>
                </a:cubicBezTo>
                <a:cubicBezTo>
                  <a:pt x="1366136" y="1065052"/>
                  <a:pt x="1353801" y="1067074"/>
                  <a:pt x="1341386" y="1068964"/>
                </a:cubicBezTo>
                <a:cubicBezTo>
                  <a:pt x="1168792" y="1095237"/>
                  <a:pt x="964265" y="1113831"/>
                  <a:pt x="766609" y="1095641"/>
                </a:cubicBezTo>
                <a:cubicBezTo>
                  <a:pt x="568953" y="1077452"/>
                  <a:pt x="285607" y="995398"/>
                  <a:pt x="155453" y="959829"/>
                </a:cubicBezTo>
                <a:cubicBezTo>
                  <a:pt x="25300" y="924259"/>
                  <a:pt x="-2994" y="894347"/>
                  <a:pt x="240" y="891922"/>
                </a:cubicBezTo>
                <a:cubicBezTo>
                  <a:pt x="3472" y="889498"/>
                  <a:pt x="80272" y="926684"/>
                  <a:pt x="174855" y="945277"/>
                </a:cubicBezTo>
                <a:cubicBezTo>
                  <a:pt x="269438" y="963870"/>
                  <a:pt x="432737" y="993377"/>
                  <a:pt x="567741" y="1003483"/>
                </a:cubicBezTo>
                <a:cubicBezTo>
                  <a:pt x="702745" y="1013588"/>
                  <a:pt x="840174" y="1019247"/>
                  <a:pt x="984878" y="1005908"/>
                </a:cubicBezTo>
                <a:cubicBezTo>
                  <a:pt x="1058769" y="999097"/>
                  <a:pt x="1136665" y="988807"/>
                  <a:pt x="1214648" y="974479"/>
                </a:cubicBezTo>
                <a:cubicBezTo>
                  <a:pt x="1103086" y="989176"/>
                  <a:pt x="978077" y="997054"/>
                  <a:pt x="856628" y="985878"/>
                </a:cubicBezTo>
                <a:cubicBezTo>
                  <a:pt x="712569" y="972621"/>
                  <a:pt x="506055" y="912817"/>
                  <a:pt x="411194" y="886892"/>
                </a:cubicBezTo>
                <a:cubicBezTo>
                  <a:pt x="316333" y="860967"/>
                  <a:pt x="295712" y="839167"/>
                  <a:pt x="298069" y="837399"/>
                </a:cubicBezTo>
                <a:cubicBezTo>
                  <a:pt x="300425" y="835632"/>
                  <a:pt x="356400" y="862735"/>
                  <a:pt x="425334" y="876287"/>
                </a:cubicBezTo>
                <a:cubicBezTo>
                  <a:pt x="494270" y="889838"/>
                  <a:pt x="613289" y="911344"/>
                  <a:pt x="711686" y="918709"/>
                </a:cubicBezTo>
                <a:cubicBezTo>
                  <a:pt x="810082" y="926074"/>
                  <a:pt x="910245" y="930198"/>
                  <a:pt x="1015712" y="920477"/>
                </a:cubicBezTo>
                <a:cubicBezTo>
                  <a:pt x="1121178" y="910755"/>
                  <a:pt x="1237839" y="891311"/>
                  <a:pt x="1344484" y="860378"/>
                </a:cubicBezTo>
                <a:lnTo>
                  <a:pt x="1390838" y="844355"/>
                </a:lnTo>
                <a:cubicBezTo>
                  <a:pt x="1351825" y="856127"/>
                  <a:pt x="1310285" y="865718"/>
                  <a:pt x="1266896" y="872323"/>
                </a:cubicBezTo>
                <a:cubicBezTo>
                  <a:pt x="1173881" y="886482"/>
                  <a:pt x="1063657" y="896502"/>
                  <a:pt x="957137" y="886700"/>
                </a:cubicBezTo>
                <a:cubicBezTo>
                  <a:pt x="850616" y="876897"/>
                  <a:pt x="697915" y="832677"/>
                  <a:pt x="627772" y="813508"/>
                </a:cubicBezTo>
                <a:cubicBezTo>
                  <a:pt x="557630" y="794338"/>
                  <a:pt x="542383" y="778218"/>
                  <a:pt x="544125" y="776912"/>
                </a:cubicBezTo>
                <a:cubicBezTo>
                  <a:pt x="545868" y="775605"/>
                  <a:pt x="587256" y="795646"/>
                  <a:pt x="638229" y="805666"/>
                </a:cubicBezTo>
                <a:cubicBezTo>
                  <a:pt x="689202" y="815686"/>
                  <a:pt x="777206" y="831588"/>
                  <a:pt x="849963" y="837034"/>
                </a:cubicBezTo>
                <a:cubicBezTo>
                  <a:pt x="922719" y="842480"/>
                  <a:pt x="996781" y="845529"/>
                  <a:pt x="1074767" y="838341"/>
                </a:cubicBezTo>
                <a:cubicBezTo>
                  <a:pt x="1152751" y="831152"/>
                  <a:pt x="1239013" y="816775"/>
                  <a:pt x="1317868" y="793903"/>
                </a:cubicBezTo>
                <a:cubicBezTo>
                  <a:pt x="1396724" y="771030"/>
                  <a:pt x="1486254" y="735741"/>
                  <a:pt x="1547900" y="701106"/>
                </a:cubicBezTo>
                <a:cubicBezTo>
                  <a:pt x="1609547" y="666470"/>
                  <a:pt x="1655074" y="622904"/>
                  <a:pt x="1687749" y="586090"/>
                </a:cubicBezTo>
                <a:cubicBezTo>
                  <a:pt x="1720424" y="549276"/>
                  <a:pt x="1733712" y="510937"/>
                  <a:pt x="1743950" y="480223"/>
                </a:cubicBezTo>
                <a:cubicBezTo>
                  <a:pt x="1754188" y="449508"/>
                  <a:pt x="1754624" y="432081"/>
                  <a:pt x="1749178" y="401803"/>
                </a:cubicBezTo>
                <a:cubicBezTo>
                  <a:pt x="1743733" y="371524"/>
                  <a:pt x="1709750" y="309224"/>
                  <a:pt x="1711275" y="298550"/>
                </a:cubicBezTo>
                <a:cubicBezTo>
                  <a:pt x="1712800" y="287876"/>
                  <a:pt x="1742425" y="316412"/>
                  <a:pt x="1758327" y="337760"/>
                </a:cubicBezTo>
                <a:cubicBezTo>
                  <a:pt x="1774229" y="359108"/>
                  <a:pt x="1797319" y="401367"/>
                  <a:pt x="1806686" y="426636"/>
                </a:cubicBezTo>
                <a:cubicBezTo>
                  <a:pt x="1816053" y="451904"/>
                  <a:pt x="1816924" y="462361"/>
                  <a:pt x="1814528" y="489372"/>
                </a:cubicBezTo>
                <a:cubicBezTo>
                  <a:pt x="1812132" y="516383"/>
                  <a:pt x="1812785" y="553415"/>
                  <a:pt x="1792309" y="588704"/>
                </a:cubicBezTo>
                <a:cubicBezTo>
                  <a:pt x="1771833" y="623993"/>
                  <a:pt x="1737851" y="665599"/>
                  <a:pt x="1691670" y="701106"/>
                </a:cubicBezTo>
                <a:cubicBezTo>
                  <a:pt x="1649178" y="733777"/>
                  <a:pt x="1595436" y="767370"/>
                  <a:pt x="1531540" y="793758"/>
                </a:cubicBezTo>
                <a:cubicBezTo>
                  <a:pt x="1577198" y="775189"/>
                  <a:pt x="1619852" y="754953"/>
                  <a:pt x="1655581" y="734879"/>
                </a:cubicBezTo>
                <a:cubicBezTo>
                  <a:pt x="1738952" y="688038"/>
                  <a:pt x="1800523" y="629118"/>
                  <a:pt x="1844713" y="579331"/>
                </a:cubicBezTo>
                <a:cubicBezTo>
                  <a:pt x="1888903" y="529544"/>
                  <a:pt x="1906874" y="477694"/>
                  <a:pt x="1920720" y="436156"/>
                </a:cubicBezTo>
                <a:cubicBezTo>
                  <a:pt x="1934566" y="394617"/>
                  <a:pt x="1935155" y="371049"/>
                  <a:pt x="1927790" y="330100"/>
                </a:cubicBezTo>
                <a:cubicBezTo>
                  <a:pt x="1920425" y="289151"/>
                  <a:pt x="1874468" y="204895"/>
                  <a:pt x="1876530" y="190460"/>
                </a:cubicBezTo>
                <a:cubicBezTo>
                  <a:pt x="1878592" y="176025"/>
                  <a:pt x="1918658" y="214617"/>
                  <a:pt x="1940164" y="243488"/>
                </a:cubicBezTo>
                <a:cubicBezTo>
                  <a:pt x="1961669" y="272359"/>
                  <a:pt x="1992897" y="329510"/>
                  <a:pt x="2005564" y="363684"/>
                </a:cubicBezTo>
                <a:cubicBezTo>
                  <a:pt x="2018232" y="397858"/>
                  <a:pt x="2019411" y="411999"/>
                  <a:pt x="2016170" y="448529"/>
                </a:cubicBezTo>
                <a:cubicBezTo>
                  <a:pt x="2012929" y="485059"/>
                  <a:pt x="2013813" y="535141"/>
                  <a:pt x="1986121" y="582866"/>
                </a:cubicBezTo>
                <a:cubicBezTo>
                  <a:pt x="1958429" y="630591"/>
                  <a:pt x="1912471" y="686860"/>
                  <a:pt x="1850016" y="734879"/>
                </a:cubicBezTo>
                <a:cubicBezTo>
                  <a:pt x="1802992" y="771034"/>
                  <a:pt x="1745780" y="808025"/>
                  <a:pt x="1678352" y="838205"/>
                </a:cubicBezTo>
                <a:cubicBezTo>
                  <a:pt x="1746270" y="810808"/>
                  <a:pt x="1810044" y="780905"/>
                  <a:pt x="1862809" y="751260"/>
                </a:cubicBezTo>
                <a:cubicBezTo>
                  <a:pt x="1977198" y="686991"/>
                  <a:pt x="2061677" y="606151"/>
                  <a:pt x="2122307" y="537840"/>
                </a:cubicBezTo>
                <a:cubicBezTo>
                  <a:pt x="2182938" y="469530"/>
                  <a:pt x="2207594" y="398390"/>
                  <a:pt x="2226592" y="341397"/>
                </a:cubicBezTo>
                <a:cubicBezTo>
                  <a:pt x="2245589" y="284405"/>
                  <a:pt x="2246397" y="252068"/>
                  <a:pt x="2236293" y="195884"/>
                </a:cubicBezTo>
                <a:cubicBezTo>
                  <a:pt x="2226188" y="139700"/>
                  <a:pt x="2163132" y="24097"/>
                  <a:pt x="2165961" y="4292"/>
                </a:cubicBezTo>
                <a:cubicBezTo>
                  <a:pt x="2166669" y="-660"/>
                  <a:pt x="2170635" y="-1064"/>
                  <a:pt x="2176648" y="1734"/>
                </a:cubicBezTo>
                <a:cubicBezTo>
                  <a:pt x="2194685" y="10128"/>
                  <a:pt x="2231139" y="47340"/>
                  <a:pt x="2253269" y="77048"/>
                </a:cubicBezTo>
                <a:cubicBezTo>
                  <a:pt x="2282776" y="116660"/>
                  <a:pt x="2325622" y="195075"/>
                  <a:pt x="2343002" y="241963"/>
                </a:cubicBezTo>
                <a:cubicBezTo>
                  <a:pt x="2347347" y="253685"/>
                  <a:pt x="2350707" y="263689"/>
                  <a:pt x="2353233" y="272885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twoPt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7243663">
            <a:off x="3120852" y="844633"/>
            <a:ext cx="2658976" cy="1987774"/>
          </a:xfrm>
          <a:custGeom>
            <a:avLst/>
            <a:gdLst/>
            <a:ahLst/>
            <a:cxnLst/>
            <a:rect l="l" t="t" r="r" b="b"/>
            <a:pathLst>
              <a:path w="2658976" h="1987774">
                <a:moveTo>
                  <a:pt x="2353233" y="272885"/>
                </a:moveTo>
                <a:cubicBezTo>
                  <a:pt x="2360812" y="300472"/>
                  <a:pt x="2360888" y="320783"/>
                  <a:pt x="2357553" y="358374"/>
                </a:cubicBezTo>
                <a:cubicBezTo>
                  <a:pt x="2353107" y="408495"/>
                  <a:pt x="2354319" y="477210"/>
                  <a:pt x="2316325" y="542691"/>
                </a:cubicBezTo>
                <a:cubicBezTo>
                  <a:pt x="2278330" y="608172"/>
                  <a:pt x="2215274" y="685375"/>
                  <a:pt x="2129583" y="751260"/>
                </a:cubicBezTo>
                <a:cubicBezTo>
                  <a:pt x="2058825" y="805663"/>
                  <a:pt x="1971256" y="861444"/>
                  <a:pt x="1868584" y="908319"/>
                </a:cubicBezTo>
                <a:cubicBezTo>
                  <a:pt x="1979649" y="888235"/>
                  <a:pt x="2083392" y="884084"/>
                  <a:pt x="2172543" y="888392"/>
                </a:cubicBezTo>
                <a:cubicBezTo>
                  <a:pt x="2280508" y="893609"/>
                  <a:pt x="2376342" y="921036"/>
                  <a:pt x="2444906" y="953135"/>
                </a:cubicBezTo>
                <a:cubicBezTo>
                  <a:pt x="2513469" y="985234"/>
                  <a:pt x="2551680" y="1042359"/>
                  <a:pt x="2583927" y="1080985"/>
                </a:cubicBezTo>
                <a:cubicBezTo>
                  <a:pt x="2616176" y="1119610"/>
                  <a:pt x="2625918" y="1136467"/>
                  <a:pt x="2638396" y="1184891"/>
                </a:cubicBezTo>
                <a:cubicBezTo>
                  <a:pt x="2650874" y="1233314"/>
                  <a:pt x="2660427" y="1322159"/>
                  <a:pt x="2658794" y="1371526"/>
                </a:cubicBezTo>
                <a:cubicBezTo>
                  <a:pt x="2657570" y="1408551"/>
                  <a:pt x="2648863" y="1459910"/>
                  <a:pt x="2638839" y="1477095"/>
                </a:cubicBezTo>
                <a:cubicBezTo>
                  <a:pt x="2635497" y="1482824"/>
                  <a:pt x="2632010" y="1484755"/>
                  <a:pt x="2628603" y="1481092"/>
                </a:cubicBezTo>
                <a:cubicBezTo>
                  <a:pt x="2614980" y="1466441"/>
                  <a:pt x="2600808" y="1335524"/>
                  <a:pt x="2577050" y="1283617"/>
                </a:cubicBezTo>
                <a:cubicBezTo>
                  <a:pt x="2553293" y="1231710"/>
                  <a:pt x="2534179" y="1205614"/>
                  <a:pt x="2486061" y="1169648"/>
                </a:cubicBezTo>
                <a:cubicBezTo>
                  <a:pt x="2437941" y="1133681"/>
                  <a:pt x="2377103" y="1089324"/>
                  <a:pt x="2288334" y="1067816"/>
                </a:cubicBezTo>
                <a:cubicBezTo>
                  <a:pt x="2199566" y="1046308"/>
                  <a:pt x="2084063" y="1028117"/>
                  <a:pt x="1953451" y="1040600"/>
                </a:cubicBezTo>
                <a:cubicBezTo>
                  <a:pt x="1893203" y="1046359"/>
                  <a:pt x="1823767" y="1058188"/>
                  <a:pt x="1752357" y="1074438"/>
                </a:cubicBezTo>
                <a:cubicBezTo>
                  <a:pt x="1824953" y="1060753"/>
                  <a:pt x="1893044" y="1058489"/>
                  <a:pt x="1952291" y="1061352"/>
                </a:cubicBezTo>
                <a:cubicBezTo>
                  <a:pt x="2030980" y="1065155"/>
                  <a:pt x="2100828" y="1085145"/>
                  <a:pt x="2150801" y="1108540"/>
                </a:cubicBezTo>
                <a:cubicBezTo>
                  <a:pt x="2200772" y="1131935"/>
                  <a:pt x="2228621" y="1173569"/>
                  <a:pt x="2252125" y="1201721"/>
                </a:cubicBezTo>
                <a:cubicBezTo>
                  <a:pt x="2275629" y="1229872"/>
                  <a:pt x="2282729" y="1242159"/>
                  <a:pt x="2291823" y="1277452"/>
                </a:cubicBezTo>
                <a:cubicBezTo>
                  <a:pt x="2300918" y="1312745"/>
                  <a:pt x="2307879" y="1377498"/>
                  <a:pt x="2306691" y="1413478"/>
                </a:cubicBezTo>
                <a:cubicBezTo>
                  <a:pt x="2305501" y="1449459"/>
                  <a:pt x="2294615" y="1504013"/>
                  <a:pt x="2284686" y="1493335"/>
                </a:cubicBezTo>
                <a:cubicBezTo>
                  <a:pt x="2274756" y="1482657"/>
                  <a:pt x="2264427" y="1387239"/>
                  <a:pt x="2247112" y="1349407"/>
                </a:cubicBezTo>
                <a:cubicBezTo>
                  <a:pt x="2229797" y="1311576"/>
                  <a:pt x="2215866" y="1292556"/>
                  <a:pt x="2180795" y="1266342"/>
                </a:cubicBezTo>
                <a:cubicBezTo>
                  <a:pt x="2145724" y="1240128"/>
                  <a:pt x="2101382" y="1207799"/>
                  <a:pt x="2036684" y="1192124"/>
                </a:cubicBezTo>
                <a:cubicBezTo>
                  <a:pt x="1971987" y="1176448"/>
                  <a:pt x="1887804" y="1163189"/>
                  <a:pt x="1792609" y="1172288"/>
                </a:cubicBezTo>
                <a:cubicBezTo>
                  <a:pt x="1751813" y="1176187"/>
                  <a:pt x="1705237" y="1183904"/>
                  <a:pt x="1657146" y="1194705"/>
                </a:cubicBezTo>
                <a:cubicBezTo>
                  <a:pt x="1724677" y="1179920"/>
                  <a:pt x="1787980" y="1176846"/>
                  <a:pt x="1841517" y="1179434"/>
                </a:cubicBezTo>
                <a:cubicBezTo>
                  <a:pt x="1899702" y="1182245"/>
                  <a:pt x="1951349" y="1197026"/>
                  <a:pt x="1988299" y="1214325"/>
                </a:cubicBezTo>
                <a:cubicBezTo>
                  <a:pt x="2025250" y="1231624"/>
                  <a:pt x="2045842" y="1262409"/>
                  <a:pt x="2063221" y="1283226"/>
                </a:cubicBezTo>
                <a:cubicBezTo>
                  <a:pt x="2080600" y="1304042"/>
                  <a:pt x="2085851" y="1313126"/>
                  <a:pt x="2092575" y="1339222"/>
                </a:cubicBezTo>
                <a:cubicBezTo>
                  <a:pt x="2099299" y="1365319"/>
                  <a:pt x="2104447" y="1413199"/>
                  <a:pt x="2103568" y="1439804"/>
                </a:cubicBezTo>
                <a:cubicBezTo>
                  <a:pt x="2102688" y="1466409"/>
                  <a:pt x="2094640" y="1506747"/>
                  <a:pt x="2087297" y="1498851"/>
                </a:cubicBezTo>
                <a:cubicBezTo>
                  <a:pt x="2079955" y="1490955"/>
                  <a:pt x="2072318" y="1420402"/>
                  <a:pt x="2059514" y="1392428"/>
                </a:cubicBezTo>
                <a:cubicBezTo>
                  <a:pt x="2046712" y="1364455"/>
                  <a:pt x="2036410" y="1350391"/>
                  <a:pt x="2010478" y="1331008"/>
                </a:cubicBezTo>
                <a:cubicBezTo>
                  <a:pt x="1984546" y="1311625"/>
                  <a:pt x="1951759" y="1287720"/>
                  <a:pt x="1903919" y="1276129"/>
                </a:cubicBezTo>
                <a:cubicBezTo>
                  <a:pt x="1856080" y="1264538"/>
                  <a:pt x="1793834" y="1254734"/>
                  <a:pt x="1723445" y="1261462"/>
                </a:cubicBezTo>
                <a:cubicBezTo>
                  <a:pt x="1653056" y="1268190"/>
                  <a:pt x="1559394" y="1290290"/>
                  <a:pt x="1481583" y="1316497"/>
                </a:cubicBezTo>
                <a:cubicBezTo>
                  <a:pt x="1403772" y="1342704"/>
                  <a:pt x="1324726" y="1380114"/>
                  <a:pt x="1256579" y="1418703"/>
                </a:cubicBezTo>
                <a:cubicBezTo>
                  <a:pt x="1188431" y="1457295"/>
                  <a:pt x="1129346" y="1502056"/>
                  <a:pt x="1072702" y="1548039"/>
                </a:cubicBezTo>
                <a:cubicBezTo>
                  <a:pt x="1016056" y="1594024"/>
                  <a:pt x="952855" y="1657294"/>
                  <a:pt x="916710" y="1694606"/>
                </a:cubicBezTo>
                <a:cubicBezTo>
                  <a:pt x="880565" y="1731918"/>
                  <a:pt x="858009" y="1771991"/>
                  <a:pt x="855832" y="1771912"/>
                </a:cubicBezTo>
                <a:cubicBezTo>
                  <a:pt x="853656" y="1771833"/>
                  <a:pt x="856981" y="1749895"/>
                  <a:pt x="903648" y="1694131"/>
                </a:cubicBezTo>
                <a:cubicBezTo>
                  <a:pt x="950316" y="1638369"/>
                  <a:pt x="1050494" y="1514929"/>
                  <a:pt x="1132383" y="1446102"/>
                </a:cubicBezTo>
                <a:cubicBezTo>
                  <a:pt x="1214271" y="1377277"/>
                  <a:pt x="1310510" y="1322617"/>
                  <a:pt x="1394978" y="1281175"/>
                </a:cubicBezTo>
                <a:cubicBezTo>
                  <a:pt x="1434380" y="1261844"/>
                  <a:pt x="1473968" y="1246020"/>
                  <a:pt x="1512724" y="1233429"/>
                </a:cubicBezTo>
                <a:lnTo>
                  <a:pt x="1465513" y="1246717"/>
                </a:lnTo>
                <a:cubicBezTo>
                  <a:pt x="1360281" y="1282160"/>
                  <a:pt x="1253378" y="1332753"/>
                  <a:pt x="1161216" y="1384942"/>
                </a:cubicBezTo>
                <a:cubicBezTo>
                  <a:pt x="1069054" y="1437133"/>
                  <a:pt x="989147" y="1497668"/>
                  <a:pt x="912540" y="1559857"/>
                </a:cubicBezTo>
                <a:cubicBezTo>
                  <a:pt x="835933" y="1622046"/>
                  <a:pt x="750458" y="1707615"/>
                  <a:pt x="701575" y="1758075"/>
                </a:cubicBezTo>
                <a:cubicBezTo>
                  <a:pt x="652694" y="1808536"/>
                  <a:pt x="622187" y="1862731"/>
                  <a:pt x="619244" y="1862624"/>
                </a:cubicBezTo>
                <a:cubicBezTo>
                  <a:pt x="616300" y="1862517"/>
                  <a:pt x="620798" y="1832848"/>
                  <a:pt x="683911" y="1757434"/>
                </a:cubicBezTo>
                <a:cubicBezTo>
                  <a:pt x="747025" y="1682019"/>
                  <a:pt x="882506" y="1515077"/>
                  <a:pt x="993252" y="1421997"/>
                </a:cubicBezTo>
                <a:cubicBezTo>
                  <a:pt x="1086617" y="1343525"/>
                  <a:pt x="1193777" y="1278671"/>
                  <a:pt x="1293784" y="1227089"/>
                </a:cubicBezTo>
                <a:cubicBezTo>
                  <a:pt x="1221565" y="1259815"/>
                  <a:pt x="1151721" y="1295808"/>
                  <a:pt x="1087151" y="1332373"/>
                </a:cubicBezTo>
                <a:cubicBezTo>
                  <a:pt x="960700" y="1403980"/>
                  <a:pt x="851064" y="1487038"/>
                  <a:pt x="745956" y="1572364"/>
                </a:cubicBezTo>
                <a:cubicBezTo>
                  <a:pt x="640848" y="1657690"/>
                  <a:pt x="523573" y="1775093"/>
                  <a:pt x="456504" y="1844328"/>
                </a:cubicBezTo>
                <a:cubicBezTo>
                  <a:pt x="389434" y="1913562"/>
                  <a:pt x="347579" y="1987920"/>
                  <a:pt x="343541" y="1987774"/>
                </a:cubicBezTo>
                <a:cubicBezTo>
                  <a:pt x="339501" y="1987627"/>
                  <a:pt x="345672" y="1946918"/>
                  <a:pt x="432267" y="1843447"/>
                </a:cubicBezTo>
                <a:cubicBezTo>
                  <a:pt x="518863" y="1739976"/>
                  <a:pt x="704749" y="1510924"/>
                  <a:pt x="856698" y="1383213"/>
                </a:cubicBezTo>
                <a:cubicBezTo>
                  <a:pt x="1008646" y="1255501"/>
                  <a:pt x="1187225" y="1154079"/>
                  <a:pt x="1343960" y="1077182"/>
                </a:cubicBezTo>
                <a:cubicBezTo>
                  <a:pt x="1355235" y="1071650"/>
                  <a:pt x="1366518" y="1066273"/>
                  <a:pt x="1378215" y="1061938"/>
                </a:cubicBezTo>
                <a:cubicBezTo>
                  <a:pt x="1366136" y="1065052"/>
                  <a:pt x="1353801" y="1067074"/>
                  <a:pt x="1341386" y="1068964"/>
                </a:cubicBezTo>
                <a:cubicBezTo>
                  <a:pt x="1168792" y="1095237"/>
                  <a:pt x="964265" y="1113831"/>
                  <a:pt x="766609" y="1095641"/>
                </a:cubicBezTo>
                <a:cubicBezTo>
                  <a:pt x="568953" y="1077452"/>
                  <a:pt x="285607" y="995398"/>
                  <a:pt x="155453" y="959829"/>
                </a:cubicBezTo>
                <a:cubicBezTo>
                  <a:pt x="25300" y="924259"/>
                  <a:pt x="-2994" y="894347"/>
                  <a:pt x="240" y="891922"/>
                </a:cubicBezTo>
                <a:cubicBezTo>
                  <a:pt x="3472" y="889498"/>
                  <a:pt x="80272" y="926684"/>
                  <a:pt x="174855" y="945277"/>
                </a:cubicBezTo>
                <a:cubicBezTo>
                  <a:pt x="269438" y="963870"/>
                  <a:pt x="432737" y="993377"/>
                  <a:pt x="567741" y="1003483"/>
                </a:cubicBezTo>
                <a:cubicBezTo>
                  <a:pt x="702745" y="1013588"/>
                  <a:pt x="840174" y="1019247"/>
                  <a:pt x="984878" y="1005908"/>
                </a:cubicBezTo>
                <a:cubicBezTo>
                  <a:pt x="1058769" y="999097"/>
                  <a:pt x="1136665" y="988807"/>
                  <a:pt x="1214648" y="974479"/>
                </a:cubicBezTo>
                <a:cubicBezTo>
                  <a:pt x="1103086" y="989176"/>
                  <a:pt x="978077" y="997054"/>
                  <a:pt x="856628" y="985878"/>
                </a:cubicBezTo>
                <a:cubicBezTo>
                  <a:pt x="712569" y="972621"/>
                  <a:pt x="506055" y="912817"/>
                  <a:pt x="411194" y="886892"/>
                </a:cubicBezTo>
                <a:cubicBezTo>
                  <a:pt x="316333" y="860967"/>
                  <a:pt x="295712" y="839167"/>
                  <a:pt x="298069" y="837399"/>
                </a:cubicBezTo>
                <a:cubicBezTo>
                  <a:pt x="300425" y="835632"/>
                  <a:pt x="356400" y="862735"/>
                  <a:pt x="425334" y="876287"/>
                </a:cubicBezTo>
                <a:cubicBezTo>
                  <a:pt x="494270" y="889838"/>
                  <a:pt x="613289" y="911344"/>
                  <a:pt x="711686" y="918709"/>
                </a:cubicBezTo>
                <a:cubicBezTo>
                  <a:pt x="810082" y="926074"/>
                  <a:pt x="910245" y="930198"/>
                  <a:pt x="1015712" y="920477"/>
                </a:cubicBezTo>
                <a:cubicBezTo>
                  <a:pt x="1121178" y="910755"/>
                  <a:pt x="1237839" y="891311"/>
                  <a:pt x="1344484" y="860378"/>
                </a:cubicBezTo>
                <a:lnTo>
                  <a:pt x="1390838" y="844355"/>
                </a:lnTo>
                <a:cubicBezTo>
                  <a:pt x="1351825" y="856127"/>
                  <a:pt x="1310285" y="865718"/>
                  <a:pt x="1266896" y="872323"/>
                </a:cubicBezTo>
                <a:cubicBezTo>
                  <a:pt x="1173881" y="886482"/>
                  <a:pt x="1063657" y="896502"/>
                  <a:pt x="957137" y="886700"/>
                </a:cubicBezTo>
                <a:cubicBezTo>
                  <a:pt x="850616" y="876897"/>
                  <a:pt x="697915" y="832677"/>
                  <a:pt x="627772" y="813508"/>
                </a:cubicBezTo>
                <a:cubicBezTo>
                  <a:pt x="557630" y="794338"/>
                  <a:pt x="542383" y="778218"/>
                  <a:pt x="544125" y="776912"/>
                </a:cubicBezTo>
                <a:cubicBezTo>
                  <a:pt x="545868" y="775605"/>
                  <a:pt x="587256" y="795646"/>
                  <a:pt x="638229" y="805666"/>
                </a:cubicBezTo>
                <a:cubicBezTo>
                  <a:pt x="689202" y="815686"/>
                  <a:pt x="777206" y="831588"/>
                  <a:pt x="849963" y="837034"/>
                </a:cubicBezTo>
                <a:cubicBezTo>
                  <a:pt x="922719" y="842480"/>
                  <a:pt x="996781" y="845529"/>
                  <a:pt x="1074767" y="838341"/>
                </a:cubicBezTo>
                <a:cubicBezTo>
                  <a:pt x="1152751" y="831152"/>
                  <a:pt x="1239013" y="816775"/>
                  <a:pt x="1317868" y="793903"/>
                </a:cubicBezTo>
                <a:cubicBezTo>
                  <a:pt x="1396724" y="771030"/>
                  <a:pt x="1486254" y="735741"/>
                  <a:pt x="1547900" y="701106"/>
                </a:cubicBezTo>
                <a:cubicBezTo>
                  <a:pt x="1609547" y="666470"/>
                  <a:pt x="1655074" y="622904"/>
                  <a:pt x="1687749" y="586090"/>
                </a:cubicBezTo>
                <a:cubicBezTo>
                  <a:pt x="1720424" y="549276"/>
                  <a:pt x="1733712" y="510937"/>
                  <a:pt x="1743950" y="480223"/>
                </a:cubicBezTo>
                <a:cubicBezTo>
                  <a:pt x="1754188" y="449508"/>
                  <a:pt x="1754624" y="432081"/>
                  <a:pt x="1749178" y="401803"/>
                </a:cubicBezTo>
                <a:cubicBezTo>
                  <a:pt x="1743733" y="371524"/>
                  <a:pt x="1709750" y="309224"/>
                  <a:pt x="1711275" y="298550"/>
                </a:cubicBezTo>
                <a:cubicBezTo>
                  <a:pt x="1712800" y="287876"/>
                  <a:pt x="1742425" y="316412"/>
                  <a:pt x="1758327" y="337760"/>
                </a:cubicBezTo>
                <a:cubicBezTo>
                  <a:pt x="1774229" y="359108"/>
                  <a:pt x="1797319" y="401367"/>
                  <a:pt x="1806686" y="426636"/>
                </a:cubicBezTo>
                <a:cubicBezTo>
                  <a:pt x="1816053" y="451904"/>
                  <a:pt x="1816924" y="462361"/>
                  <a:pt x="1814528" y="489372"/>
                </a:cubicBezTo>
                <a:cubicBezTo>
                  <a:pt x="1812132" y="516383"/>
                  <a:pt x="1812785" y="553415"/>
                  <a:pt x="1792309" y="588704"/>
                </a:cubicBezTo>
                <a:cubicBezTo>
                  <a:pt x="1771833" y="623993"/>
                  <a:pt x="1737851" y="665599"/>
                  <a:pt x="1691670" y="701106"/>
                </a:cubicBezTo>
                <a:cubicBezTo>
                  <a:pt x="1649178" y="733777"/>
                  <a:pt x="1595436" y="767370"/>
                  <a:pt x="1531540" y="793758"/>
                </a:cubicBezTo>
                <a:cubicBezTo>
                  <a:pt x="1577198" y="775189"/>
                  <a:pt x="1619852" y="754953"/>
                  <a:pt x="1655581" y="734879"/>
                </a:cubicBezTo>
                <a:cubicBezTo>
                  <a:pt x="1738952" y="688038"/>
                  <a:pt x="1800523" y="629118"/>
                  <a:pt x="1844713" y="579331"/>
                </a:cubicBezTo>
                <a:cubicBezTo>
                  <a:pt x="1888903" y="529544"/>
                  <a:pt x="1906874" y="477694"/>
                  <a:pt x="1920720" y="436156"/>
                </a:cubicBezTo>
                <a:cubicBezTo>
                  <a:pt x="1934566" y="394617"/>
                  <a:pt x="1935155" y="371049"/>
                  <a:pt x="1927790" y="330100"/>
                </a:cubicBezTo>
                <a:cubicBezTo>
                  <a:pt x="1920425" y="289151"/>
                  <a:pt x="1874468" y="204895"/>
                  <a:pt x="1876530" y="190460"/>
                </a:cubicBezTo>
                <a:cubicBezTo>
                  <a:pt x="1878592" y="176025"/>
                  <a:pt x="1918658" y="214617"/>
                  <a:pt x="1940164" y="243488"/>
                </a:cubicBezTo>
                <a:cubicBezTo>
                  <a:pt x="1961669" y="272359"/>
                  <a:pt x="1992897" y="329510"/>
                  <a:pt x="2005564" y="363684"/>
                </a:cubicBezTo>
                <a:cubicBezTo>
                  <a:pt x="2018232" y="397858"/>
                  <a:pt x="2019411" y="411999"/>
                  <a:pt x="2016170" y="448529"/>
                </a:cubicBezTo>
                <a:cubicBezTo>
                  <a:pt x="2012929" y="485059"/>
                  <a:pt x="2013813" y="535141"/>
                  <a:pt x="1986121" y="582866"/>
                </a:cubicBezTo>
                <a:cubicBezTo>
                  <a:pt x="1958429" y="630591"/>
                  <a:pt x="1912471" y="686860"/>
                  <a:pt x="1850016" y="734879"/>
                </a:cubicBezTo>
                <a:cubicBezTo>
                  <a:pt x="1802992" y="771034"/>
                  <a:pt x="1745780" y="808025"/>
                  <a:pt x="1678352" y="838205"/>
                </a:cubicBezTo>
                <a:cubicBezTo>
                  <a:pt x="1746270" y="810808"/>
                  <a:pt x="1810044" y="780905"/>
                  <a:pt x="1862809" y="751260"/>
                </a:cubicBezTo>
                <a:cubicBezTo>
                  <a:pt x="1977198" y="686991"/>
                  <a:pt x="2061677" y="606151"/>
                  <a:pt x="2122307" y="537840"/>
                </a:cubicBezTo>
                <a:cubicBezTo>
                  <a:pt x="2182938" y="469530"/>
                  <a:pt x="2207594" y="398390"/>
                  <a:pt x="2226592" y="341397"/>
                </a:cubicBezTo>
                <a:cubicBezTo>
                  <a:pt x="2245589" y="284405"/>
                  <a:pt x="2246397" y="252068"/>
                  <a:pt x="2236293" y="195884"/>
                </a:cubicBezTo>
                <a:cubicBezTo>
                  <a:pt x="2226188" y="139700"/>
                  <a:pt x="2163132" y="24097"/>
                  <a:pt x="2165961" y="4292"/>
                </a:cubicBezTo>
                <a:cubicBezTo>
                  <a:pt x="2166669" y="-660"/>
                  <a:pt x="2170635" y="-1064"/>
                  <a:pt x="2176648" y="1734"/>
                </a:cubicBezTo>
                <a:cubicBezTo>
                  <a:pt x="2194685" y="10128"/>
                  <a:pt x="2231139" y="47340"/>
                  <a:pt x="2253269" y="77048"/>
                </a:cubicBezTo>
                <a:cubicBezTo>
                  <a:pt x="2282776" y="116660"/>
                  <a:pt x="2325622" y="195075"/>
                  <a:pt x="2343002" y="241963"/>
                </a:cubicBezTo>
                <a:cubicBezTo>
                  <a:pt x="2347347" y="253685"/>
                  <a:pt x="2350707" y="263689"/>
                  <a:pt x="2353233" y="272885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twoPt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20556337" flipH="1">
            <a:off x="1423945" y="2340836"/>
            <a:ext cx="2658976" cy="1987774"/>
          </a:xfrm>
          <a:custGeom>
            <a:avLst/>
            <a:gdLst/>
            <a:ahLst/>
            <a:cxnLst/>
            <a:rect l="l" t="t" r="r" b="b"/>
            <a:pathLst>
              <a:path w="2658976" h="1987774">
                <a:moveTo>
                  <a:pt x="2353233" y="272885"/>
                </a:moveTo>
                <a:cubicBezTo>
                  <a:pt x="2360812" y="300472"/>
                  <a:pt x="2360888" y="320783"/>
                  <a:pt x="2357553" y="358374"/>
                </a:cubicBezTo>
                <a:cubicBezTo>
                  <a:pt x="2353107" y="408495"/>
                  <a:pt x="2354319" y="477210"/>
                  <a:pt x="2316325" y="542691"/>
                </a:cubicBezTo>
                <a:cubicBezTo>
                  <a:pt x="2278330" y="608172"/>
                  <a:pt x="2215274" y="685375"/>
                  <a:pt x="2129583" y="751260"/>
                </a:cubicBezTo>
                <a:cubicBezTo>
                  <a:pt x="2058825" y="805663"/>
                  <a:pt x="1971256" y="861444"/>
                  <a:pt x="1868584" y="908319"/>
                </a:cubicBezTo>
                <a:cubicBezTo>
                  <a:pt x="1979649" y="888235"/>
                  <a:pt x="2083392" y="884084"/>
                  <a:pt x="2172543" y="888392"/>
                </a:cubicBezTo>
                <a:cubicBezTo>
                  <a:pt x="2280508" y="893609"/>
                  <a:pt x="2376342" y="921036"/>
                  <a:pt x="2444906" y="953135"/>
                </a:cubicBezTo>
                <a:cubicBezTo>
                  <a:pt x="2513469" y="985234"/>
                  <a:pt x="2551680" y="1042359"/>
                  <a:pt x="2583927" y="1080985"/>
                </a:cubicBezTo>
                <a:cubicBezTo>
                  <a:pt x="2616176" y="1119610"/>
                  <a:pt x="2625918" y="1136467"/>
                  <a:pt x="2638396" y="1184891"/>
                </a:cubicBezTo>
                <a:cubicBezTo>
                  <a:pt x="2650874" y="1233314"/>
                  <a:pt x="2660427" y="1322159"/>
                  <a:pt x="2658794" y="1371526"/>
                </a:cubicBezTo>
                <a:cubicBezTo>
                  <a:pt x="2657570" y="1408551"/>
                  <a:pt x="2648863" y="1459910"/>
                  <a:pt x="2638839" y="1477095"/>
                </a:cubicBezTo>
                <a:cubicBezTo>
                  <a:pt x="2635497" y="1482824"/>
                  <a:pt x="2632010" y="1484755"/>
                  <a:pt x="2628603" y="1481092"/>
                </a:cubicBezTo>
                <a:cubicBezTo>
                  <a:pt x="2614980" y="1466441"/>
                  <a:pt x="2600808" y="1335524"/>
                  <a:pt x="2577050" y="1283617"/>
                </a:cubicBezTo>
                <a:cubicBezTo>
                  <a:pt x="2553293" y="1231710"/>
                  <a:pt x="2534179" y="1205614"/>
                  <a:pt x="2486061" y="1169648"/>
                </a:cubicBezTo>
                <a:cubicBezTo>
                  <a:pt x="2437941" y="1133681"/>
                  <a:pt x="2377103" y="1089324"/>
                  <a:pt x="2288334" y="1067816"/>
                </a:cubicBezTo>
                <a:cubicBezTo>
                  <a:pt x="2199566" y="1046308"/>
                  <a:pt x="2084063" y="1028117"/>
                  <a:pt x="1953451" y="1040600"/>
                </a:cubicBezTo>
                <a:cubicBezTo>
                  <a:pt x="1893203" y="1046359"/>
                  <a:pt x="1823767" y="1058188"/>
                  <a:pt x="1752357" y="1074438"/>
                </a:cubicBezTo>
                <a:cubicBezTo>
                  <a:pt x="1824953" y="1060753"/>
                  <a:pt x="1893044" y="1058489"/>
                  <a:pt x="1952291" y="1061352"/>
                </a:cubicBezTo>
                <a:cubicBezTo>
                  <a:pt x="2030980" y="1065155"/>
                  <a:pt x="2100828" y="1085145"/>
                  <a:pt x="2150801" y="1108540"/>
                </a:cubicBezTo>
                <a:cubicBezTo>
                  <a:pt x="2200772" y="1131935"/>
                  <a:pt x="2228621" y="1173569"/>
                  <a:pt x="2252125" y="1201721"/>
                </a:cubicBezTo>
                <a:cubicBezTo>
                  <a:pt x="2275629" y="1229872"/>
                  <a:pt x="2282729" y="1242159"/>
                  <a:pt x="2291823" y="1277452"/>
                </a:cubicBezTo>
                <a:cubicBezTo>
                  <a:pt x="2300918" y="1312745"/>
                  <a:pt x="2307879" y="1377498"/>
                  <a:pt x="2306691" y="1413478"/>
                </a:cubicBezTo>
                <a:cubicBezTo>
                  <a:pt x="2305501" y="1449459"/>
                  <a:pt x="2294615" y="1504013"/>
                  <a:pt x="2284686" y="1493335"/>
                </a:cubicBezTo>
                <a:cubicBezTo>
                  <a:pt x="2274756" y="1482657"/>
                  <a:pt x="2264427" y="1387239"/>
                  <a:pt x="2247112" y="1349407"/>
                </a:cubicBezTo>
                <a:cubicBezTo>
                  <a:pt x="2229797" y="1311576"/>
                  <a:pt x="2215866" y="1292556"/>
                  <a:pt x="2180795" y="1266342"/>
                </a:cubicBezTo>
                <a:cubicBezTo>
                  <a:pt x="2145724" y="1240128"/>
                  <a:pt x="2101382" y="1207799"/>
                  <a:pt x="2036684" y="1192124"/>
                </a:cubicBezTo>
                <a:cubicBezTo>
                  <a:pt x="1971987" y="1176448"/>
                  <a:pt x="1887804" y="1163189"/>
                  <a:pt x="1792609" y="1172288"/>
                </a:cubicBezTo>
                <a:cubicBezTo>
                  <a:pt x="1751813" y="1176187"/>
                  <a:pt x="1705237" y="1183904"/>
                  <a:pt x="1657146" y="1194705"/>
                </a:cubicBezTo>
                <a:cubicBezTo>
                  <a:pt x="1724677" y="1179920"/>
                  <a:pt x="1787980" y="1176846"/>
                  <a:pt x="1841517" y="1179434"/>
                </a:cubicBezTo>
                <a:cubicBezTo>
                  <a:pt x="1899702" y="1182245"/>
                  <a:pt x="1951349" y="1197026"/>
                  <a:pt x="1988299" y="1214325"/>
                </a:cubicBezTo>
                <a:cubicBezTo>
                  <a:pt x="2025250" y="1231624"/>
                  <a:pt x="2045842" y="1262409"/>
                  <a:pt x="2063221" y="1283226"/>
                </a:cubicBezTo>
                <a:cubicBezTo>
                  <a:pt x="2080600" y="1304042"/>
                  <a:pt x="2085851" y="1313126"/>
                  <a:pt x="2092575" y="1339222"/>
                </a:cubicBezTo>
                <a:cubicBezTo>
                  <a:pt x="2099299" y="1365319"/>
                  <a:pt x="2104447" y="1413199"/>
                  <a:pt x="2103568" y="1439804"/>
                </a:cubicBezTo>
                <a:cubicBezTo>
                  <a:pt x="2102688" y="1466409"/>
                  <a:pt x="2094640" y="1506747"/>
                  <a:pt x="2087297" y="1498851"/>
                </a:cubicBezTo>
                <a:cubicBezTo>
                  <a:pt x="2079955" y="1490955"/>
                  <a:pt x="2072318" y="1420402"/>
                  <a:pt x="2059514" y="1392428"/>
                </a:cubicBezTo>
                <a:cubicBezTo>
                  <a:pt x="2046712" y="1364455"/>
                  <a:pt x="2036410" y="1350391"/>
                  <a:pt x="2010478" y="1331008"/>
                </a:cubicBezTo>
                <a:cubicBezTo>
                  <a:pt x="1984546" y="1311625"/>
                  <a:pt x="1951759" y="1287720"/>
                  <a:pt x="1903919" y="1276129"/>
                </a:cubicBezTo>
                <a:cubicBezTo>
                  <a:pt x="1856080" y="1264538"/>
                  <a:pt x="1793834" y="1254734"/>
                  <a:pt x="1723445" y="1261462"/>
                </a:cubicBezTo>
                <a:cubicBezTo>
                  <a:pt x="1653056" y="1268190"/>
                  <a:pt x="1559394" y="1290290"/>
                  <a:pt x="1481583" y="1316497"/>
                </a:cubicBezTo>
                <a:cubicBezTo>
                  <a:pt x="1403772" y="1342704"/>
                  <a:pt x="1324726" y="1380114"/>
                  <a:pt x="1256579" y="1418703"/>
                </a:cubicBezTo>
                <a:cubicBezTo>
                  <a:pt x="1188431" y="1457295"/>
                  <a:pt x="1129346" y="1502056"/>
                  <a:pt x="1072702" y="1548039"/>
                </a:cubicBezTo>
                <a:cubicBezTo>
                  <a:pt x="1016056" y="1594024"/>
                  <a:pt x="952855" y="1657294"/>
                  <a:pt x="916710" y="1694606"/>
                </a:cubicBezTo>
                <a:cubicBezTo>
                  <a:pt x="880565" y="1731918"/>
                  <a:pt x="858009" y="1771991"/>
                  <a:pt x="855832" y="1771912"/>
                </a:cubicBezTo>
                <a:cubicBezTo>
                  <a:pt x="853656" y="1771833"/>
                  <a:pt x="856981" y="1749895"/>
                  <a:pt x="903648" y="1694131"/>
                </a:cubicBezTo>
                <a:cubicBezTo>
                  <a:pt x="950316" y="1638369"/>
                  <a:pt x="1050494" y="1514929"/>
                  <a:pt x="1132383" y="1446102"/>
                </a:cubicBezTo>
                <a:cubicBezTo>
                  <a:pt x="1214271" y="1377277"/>
                  <a:pt x="1310510" y="1322617"/>
                  <a:pt x="1394978" y="1281175"/>
                </a:cubicBezTo>
                <a:cubicBezTo>
                  <a:pt x="1434380" y="1261844"/>
                  <a:pt x="1473968" y="1246020"/>
                  <a:pt x="1512724" y="1233429"/>
                </a:cubicBezTo>
                <a:lnTo>
                  <a:pt x="1465513" y="1246717"/>
                </a:lnTo>
                <a:cubicBezTo>
                  <a:pt x="1360281" y="1282160"/>
                  <a:pt x="1253378" y="1332753"/>
                  <a:pt x="1161216" y="1384942"/>
                </a:cubicBezTo>
                <a:cubicBezTo>
                  <a:pt x="1069054" y="1437133"/>
                  <a:pt x="989147" y="1497668"/>
                  <a:pt x="912540" y="1559857"/>
                </a:cubicBezTo>
                <a:cubicBezTo>
                  <a:pt x="835933" y="1622046"/>
                  <a:pt x="750458" y="1707615"/>
                  <a:pt x="701575" y="1758075"/>
                </a:cubicBezTo>
                <a:cubicBezTo>
                  <a:pt x="652694" y="1808536"/>
                  <a:pt x="622187" y="1862731"/>
                  <a:pt x="619244" y="1862624"/>
                </a:cubicBezTo>
                <a:cubicBezTo>
                  <a:pt x="616300" y="1862517"/>
                  <a:pt x="620798" y="1832848"/>
                  <a:pt x="683911" y="1757434"/>
                </a:cubicBezTo>
                <a:cubicBezTo>
                  <a:pt x="747025" y="1682019"/>
                  <a:pt x="882506" y="1515077"/>
                  <a:pt x="993252" y="1421997"/>
                </a:cubicBezTo>
                <a:cubicBezTo>
                  <a:pt x="1086617" y="1343525"/>
                  <a:pt x="1193777" y="1278671"/>
                  <a:pt x="1293784" y="1227089"/>
                </a:cubicBezTo>
                <a:cubicBezTo>
                  <a:pt x="1221565" y="1259815"/>
                  <a:pt x="1151721" y="1295808"/>
                  <a:pt x="1087151" y="1332373"/>
                </a:cubicBezTo>
                <a:cubicBezTo>
                  <a:pt x="960700" y="1403980"/>
                  <a:pt x="851064" y="1487038"/>
                  <a:pt x="745956" y="1572364"/>
                </a:cubicBezTo>
                <a:cubicBezTo>
                  <a:pt x="640848" y="1657690"/>
                  <a:pt x="523573" y="1775093"/>
                  <a:pt x="456504" y="1844328"/>
                </a:cubicBezTo>
                <a:cubicBezTo>
                  <a:pt x="389434" y="1913562"/>
                  <a:pt x="347579" y="1987920"/>
                  <a:pt x="343541" y="1987774"/>
                </a:cubicBezTo>
                <a:cubicBezTo>
                  <a:pt x="339501" y="1987627"/>
                  <a:pt x="345672" y="1946918"/>
                  <a:pt x="432267" y="1843447"/>
                </a:cubicBezTo>
                <a:cubicBezTo>
                  <a:pt x="518863" y="1739976"/>
                  <a:pt x="704749" y="1510924"/>
                  <a:pt x="856698" y="1383213"/>
                </a:cubicBezTo>
                <a:cubicBezTo>
                  <a:pt x="1008646" y="1255501"/>
                  <a:pt x="1187225" y="1154079"/>
                  <a:pt x="1343960" y="1077182"/>
                </a:cubicBezTo>
                <a:cubicBezTo>
                  <a:pt x="1355235" y="1071650"/>
                  <a:pt x="1366518" y="1066273"/>
                  <a:pt x="1378215" y="1061938"/>
                </a:cubicBezTo>
                <a:cubicBezTo>
                  <a:pt x="1366136" y="1065052"/>
                  <a:pt x="1353801" y="1067074"/>
                  <a:pt x="1341386" y="1068964"/>
                </a:cubicBezTo>
                <a:cubicBezTo>
                  <a:pt x="1168792" y="1095237"/>
                  <a:pt x="964265" y="1113831"/>
                  <a:pt x="766609" y="1095641"/>
                </a:cubicBezTo>
                <a:cubicBezTo>
                  <a:pt x="568953" y="1077452"/>
                  <a:pt x="285607" y="995398"/>
                  <a:pt x="155453" y="959829"/>
                </a:cubicBezTo>
                <a:cubicBezTo>
                  <a:pt x="25300" y="924259"/>
                  <a:pt x="-2994" y="894347"/>
                  <a:pt x="240" y="891922"/>
                </a:cubicBezTo>
                <a:cubicBezTo>
                  <a:pt x="3472" y="889498"/>
                  <a:pt x="80272" y="926684"/>
                  <a:pt x="174855" y="945277"/>
                </a:cubicBezTo>
                <a:cubicBezTo>
                  <a:pt x="269438" y="963870"/>
                  <a:pt x="432737" y="993377"/>
                  <a:pt x="567741" y="1003483"/>
                </a:cubicBezTo>
                <a:cubicBezTo>
                  <a:pt x="702745" y="1013588"/>
                  <a:pt x="840174" y="1019247"/>
                  <a:pt x="984878" y="1005908"/>
                </a:cubicBezTo>
                <a:cubicBezTo>
                  <a:pt x="1058769" y="999097"/>
                  <a:pt x="1136665" y="988807"/>
                  <a:pt x="1214648" y="974479"/>
                </a:cubicBezTo>
                <a:cubicBezTo>
                  <a:pt x="1103086" y="989176"/>
                  <a:pt x="978077" y="997054"/>
                  <a:pt x="856628" y="985878"/>
                </a:cubicBezTo>
                <a:cubicBezTo>
                  <a:pt x="712569" y="972621"/>
                  <a:pt x="506055" y="912817"/>
                  <a:pt x="411194" y="886892"/>
                </a:cubicBezTo>
                <a:cubicBezTo>
                  <a:pt x="316333" y="860967"/>
                  <a:pt x="295712" y="839167"/>
                  <a:pt x="298069" y="837399"/>
                </a:cubicBezTo>
                <a:cubicBezTo>
                  <a:pt x="300425" y="835632"/>
                  <a:pt x="356400" y="862735"/>
                  <a:pt x="425334" y="876287"/>
                </a:cubicBezTo>
                <a:cubicBezTo>
                  <a:pt x="494270" y="889838"/>
                  <a:pt x="613289" y="911344"/>
                  <a:pt x="711686" y="918709"/>
                </a:cubicBezTo>
                <a:cubicBezTo>
                  <a:pt x="810082" y="926074"/>
                  <a:pt x="910245" y="930198"/>
                  <a:pt x="1015712" y="920477"/>
                </a:cubicBezTo>
                <a:cubicBezTo>
                  <a:pt x="1121178" y="910755"/>
                  <a:pt x="1237839" y="891311"/>
                  <a:pt x="1344484" y="860378"/>
                </a:cubicBezTo>
                <a:lnTo>
                  <a:pt x="1390838" y="844355"/>
                </a:lnTo>
                <a:cubicBezTo>
                  <a:pt x="1351825" y="856127"/>
                  <a:pt x="1310285" y="865718"/>
                  <a:pt x="1266896" y="872323"/>
                </a:cubicBezTo>
                <a:cubicBezTo>
                  <a:pt x="1173881" y="886482"/>
                  <a:pt x="1063657" y="896502"/>
                  <a:pt x="957137" y="886700"/>
                </a:cubicBezTo>
                <a:cubicBezTo>
                  <a:pt x="850616" y="876897"/>
                  <a:pt x="697915" y="832677"/>
                  <a:pt x="627772" y="813508"/>
                </a:cubicBezTo>
                <a:cubicBezTo>
                  <a:pt x="557630" y="794338"/>
                  <a:pt x="542383" y="778218"/>
                  <a:pt x="544125" y="776912"/>
                </a:cubicBezTo>
                <a:cubicBezTo>
                  <a:pt x="545868" y="775605"/>
                  <a:pt x="587256" y="795646"/>
                  <a:pt x="638229" y="805666"/>
                </a:cubicBezTo>
                <a:cubicBezTo>
                  <a:pt x="689202" y="815686"/>
                  <a:pt x="777206" y="831588"/>
                  <a:pt x="849963" y="837034"/>
                </a:cubicBezTo>
                <a:cubicBezTo>
                  <a:pt x="922719" y="842480"/>
                  <a:pt x="996781" y="845529"/>
                  <a:pt x="1074767" y="838341"/>
                </a:cubicBezTo>
                <a:cubicBezTo>
                  <a:pt x="1152751" y="831152"/>
                  <a:pt x="1239013" y="816775"/>
                  <a:pt x="1317868" y="793903"/>
                </a:cubicBezTo>
                <a:cubicBezTo>
                  <a:pt x="1396724" y="771030"/>
                  <a:pt x="1486254" y="735741"/>
                  <a:pt x="1547900" y="701106"/>
                </a:cubicBezTo>
                <a:cubicBezTo>
                  <a:pt x="1609547" y="666470"/>
                  <a:pt x="1655074" y="622904"/>
                  <a:pt x="1687749" y="586090"/>
                </a:cubicBezTo>
                <a:cubicBezTo>
                  <a:pt x="1720424" y="549276"/>
                  <a:pt x="1733712" y="510937"/>
                  <a:pt x="1743950" y="480223"/>
                </a:cubicBezTo>
                <a:cubicBezTo>
                  <a:pt x="1754188" y="449508"/>
                  <a:pt x="1754624" y="432081"/>
                  <a:pt x="1749178" y="401803"/>
                </a:cubicBezTo>
                <a:cubicBezTo>
                  <a:pt x="1743733" y="371524"/>
                  <a:pt x="1709750" y="309224"/>
                  <a:pt x="1711275" y="298550"/>
                </a:cubicBezTo>
                <a:cubicBezTo>
                  <a:pt x="1712800" y="287876"/>
                  <a:pt x="1742425" y="316412"/>
                  <a:pt x="1758327" y="337760"/>
                </a:cubicBezTo>
                <a:cubicBezTo>
                  <a:pt x="1774229" y="359108"/>
                  <a:pt x="1797319" y="401367"/>
                  <a:pt x="1806686" y="426636"/>
                </a:cubicBezTo>
                <a:cubicBezTo>
                  <a:pt x="1816053" y="451904"/>
                  <a:pt x="1816924" y="462361"/>
                  <a:pt x="1814528" y="489372"/>
                </a:cubicBezTo>
                <a:cubicBezTo>
                  <a:pt x="1812132" y="516383"/>
                  <a:pt x="1812785" y="553415"/>
                  <a:pt x="1792309" y="588704"/>
                </a:cubicBezTo>
                <a:cubicBezTo>
                  <a:pt x="1771833" y="623993"/>
                  <a:pt x="1737851" y="665599"/>
                  <a:pt x="1691670" y="701106"/>
                </a:cubicBezTo>
                <a:cubicBezTo>
                  <a:pt x="1649178" y="733777"/>
                  <a:pt x="1595436" y="767370"/>
                  <a:pt x="1531540" y="793758"/>
                </a:cubicBezTo>
                <a:cubicBezTo>
                  <a:pt x="1577198" y="775189"/>
                  <a:pt x="1619852" y="754953"/>
                  <a:pt x="1655581" y="734879"/>
                </a:cubicBezTo>
                <a:cubicBezTo>
                  <a:pt x="1738952" y="688038"/>
                  <a:pt x="1800523" y="629118"/>
                  <a:pt x="1844713" y="579331"/>
                </a:cubicBezTo>
                <a:cubicBezTo>
                  <a:pt x="1888903" y="529544"/>
                  <a:pt x="1906874" y="477694"/>
                  <a:pt x="1920720" y="436156"/>
                </a:cubicBezTo>
                <a:cubicBezTo>
                  <a:pt x="1934566" y="394617"/>
                  <a:pt x="1935155" y="371049"/>
                  <a:pt x="1927790" y="330100"/>
                </a:cubicBezTo>
                <a:cubicBezTo>
                  <a:pt x="1920425" y="289151"/>
                  <a:pt x="1874468" y="204895"/>
                  <a:pt x="1876530" y="190460"/>
                </a:cubicBezTo>
                <a:cubicBezTo>
                  <a:pt x="1878592" y="176025"/>
                  <a:pt x="1918658" y="214617"/>
                  <a:pt x="1940164" y="243488"/>
                </a:cubicBezTo>
                <a:cubicBezTo>
                  <a:pt x="1961669" y="272359"/>
                  <a:pt x="1992897" y="329510"/>
                  <a:pt x="2005564" y="363684"/>
                </a:cubicBezTo>
                <a:cubicBezTo>
                  <a:pt x="2018232" y="397858"/>
                  <a:pt x="2019411" y="411999"/>
                  <a:pt x="2016170" y="448529"/>
                </a:cubicBezTo>
                <a:cubicBezTo>
                  <a:pt x="2012929" y="485059"/>
                  <a:pt x="2013813" y="535141"/>
                  <a:pt x="1986121" y="582866"/>
                </a:cubicBezTo>
                <a:cubicBezTo>
                  <a:pt x="1958429" y="630591"/>
                  <a:pt x="1912471" y="686860"/>
                  <a:pt x="1850016" y="734879"/>
                </a:cubicBezTo>
                <a:cubicBezTo>
                  <a:pt x="1802992" y="771034"/>
                  <a:pt x="1745780" y="808025"/>
                  <a:pt x="1678352" y="838205"/>
                </a:cubicBezTo>
                <a:cubicBezTo>
                  <a:pt x="1746270" y="810808"/>
                  <a:pt x="1810044" y="780905"/>
                  <a:pt x="1862809" y="751260"/>
                </a:cubicBezTo>
                <a:cubicBezTo>
                  <a:pt x="1977198" y="686991"/>
                  <a:pt x="2061677" y="606151"/>
                  <a:pt x="2122307" y="537840"/>
                </a:cubicBezTo>
                <a:cubicBezTo>
                  <a:pt x="2182938" y="469530"/>
                  <a:pt x="2207594" y="398390"/>
                  <a:pt x="2226592" y="341397"/>
                </a:cubicBezTo>
                <a:cubicBezTo>
                  <a:pt x="2245589" y="284405"/>
                  <a:pt x="2246397" y="252068"/>
                  <a:pt x="2236293" y="195884"/>
                </a:cubicBezTo>
                <a:cubicBezTo>
                  <a:pt x="2226188" y="139700"/>
                  <a:pt x="2163132" y="24097"/>
                  <a:pt x="2165961" y="4292"/>
                </a:cubicBezTo>
                <a:cubicBezTo>
                  <a:pt x="2166669" y="-660"/>
                  <a:pt x="2170635" y="-1064"/>
                  <a:pt x="2176648" y="1734"/>
                </a:cubicBezTo>
                <a:cubicBezTo>
                  <a:pt x="2194685" y="10128"/>
                  <a:pt x="2231139" y="47340"/>
                  <a:pt x="2253269" y="77048"/>
                </a:cubicBezTo>
                <a:cubicBezTo>
                  <a:pt x="2282776" y="116660"/>
                  <a:pt x="2325622" y="195075"/>
                  <a:pt x="2343002" y="241963"/>
                </a:cubicBezTo>
                <a:cubicBezTo>
                  <a:pt x="2347347" y="253685"/>
                  <a:pt x="2350707" y="263689"/>
                  <a:pt x="2353233" y="272885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twoPt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9756337" flipH="1">
            <a:off x="5024343" y="2486966"/>
            <a:ext cx="2658976" cy="1987774"/>
          </a:xfrm>
          <a:custGeom>
            <a:avLst/>
            <a:gdLst/>
            <a:ahLst/>
            <a:cxnLst/>
            <a:rect l="l" t="t" r="r" b="b"/>
            <a:pathLst>
              <a:path w="2658976" h="1987774">
                <a:moveTo>
                  <a:pt x="2353233" y="272885"/>
                </a:moveTo>
                <a:cubicBezTo>
                  <a:pt x="2360812" y="300472"/>
                  <a:pt x="2360888" y="320783"/>
                  <a:pt x="2357553" y="358374"/>
                </a:cubicBezTo>
                <a:cubicBezTo>
                  <a:pt x="2353107" y="408495"/>
                  <a:pt x="2354319" y="477210"/>
                  <a:pt x="2316325" y="542691"/>
                </a:cubicBezTo>
                <a:cubicBezTo>
                  <a:pt x="2278330" y="608172"/>
                  <a:pt x="2215274" y="685375"/>
                  <a:pt x="2129583" y="751260"/>
                </a:cubicBezTo>
                <a:cubicBezTo>
                  <a:pt x="2058825" y="805663"/>
                  <a:pt x="1971256" y="861444"/>
                  <a:pt x="1868584" y="908319"/>
                </a:cubicBezTo>
                <a:cubicBezTo>
                  <a:pt x="1979649" y="888235"/>
                  <a:pt x="2083392" y="884084"/>
                  <a:pt x="2172543" y="888392"/>
                </a:cubicBezTo>
                <a:cubicBezTo>
                  <a:pt x="2280508" y="893609"/>
                  <a:pt x="2376342" y="921036"/>
                  <a:pt x="2444906" y="953135"/>
                </a:cubicBezTo>
                <a:cubicBezTo>
                  <a:pt x="2513469" y="985234"/>
                  <a:pt x="2551680" y="1042359"/>
                  <a:pt x="2583927" y="1080985"/>
                </a:cubicBezTo>
                <a:cubicBezTo>
                  <a:pt x="2616176" y="1119610"/>
                  <a:pt x="2625918" y="1136467"/>
                  <a:pt x="2638396" y="1184891"/>
                </a:cubicBezTo>
                <a:cubicBezTo>
                  <a:pt x="2650874" y="1233314"/>
                  <a:pt x="2660427" y="1322159"/>
                  <a:pt x="2658794" y="1371526"/>
                </a:cubicBezTo>
                <a:cubicBezTo>
                  <a:pt x="2657570" y="1408551"/>
                  <a:pt x="2648863" y="1459910"/>
                  <a:pt x="2638839" y="1477095"/>
                </a:cubicBezTo>
                <a:cubicBezTo>
                  <a:pt x="2635497" y="1482824"/>
                  <a:pt x="2632010" y="1484755"/>
                  <a:pt x="2628603" y="1481092"/>
                </a:cubicBezTo>
                <a:cubicBezTo>
                  <a:pt x="2614980" y="1466441"/>
                  <a:pt x="2600808" y="1335524"/>
                  <a:pt x="2577050" y="1283617"/>
                </a:cubicBezTo>
                <a:cubicBezTo>
                  <a:pt x="2553293" y="1231710"/>
                  <a:pt x="2534179" y="1205614"/>
                  <a:pt x="2486061" y="1169648"/>
                </a:cubicBezTo>
                <a:cubicBezTo>
                  <a:pt x="2437941" y="1133681"/>
                  <a:pt x="2377103" y="1089324"/>
                  <a:pt x="2288334" y="1067816"/>
                </a:cubicBezTo>
                <a:cubicBezTo>
                  <a:pt x="2199566" y="1046308"/>
                  <a:pt x="2084063" y="1028117"/>
                  <a:pt x="1953451" y="1040600"/>
                </a:cubicBezTo>
                <a:cubicBezTo>
                  <a:pt x="1893203" y="1046359"/>
                  <a:pt x="1823767" y="1058188"/>
                  <a:pt x="1752357" y="1074438"/>
                </a:cubicBezTo>
                <a:cubicBezTo>
                  <a:pt x="1824953" y="1060753"/>
                  <a:pt x="1893044" y="1058489"/>
                  <a:pt x="1952291" y="1061352"/>
                </a:cubicBezTo>
                <a:cubicBezTo>
                  <a:pt x="2030980" y="1065155"/>
                  <a:pt x="2100828" y="1085145"/>
                  <a:pt x="2150801" y="1108540"/>
                </a:cubicBezTo>
                <a:cubicBezTo>
                  <a:pt x="2200772" y="1131935"/>
                  <a:pt x="2228621" y="1173569"/>
                  <a:pt x="2252125" y="1201721"/>
                </a:cubicBezTo>
                <a:cubicBezTo>
                  <a:pt x="2275629" y="1229872"/>
                  <a:pt x="2282729" y="1242159"/>
                  <a:pt x="2291823" y="1277452"/>
                </a:cubicBezTo>
                <a:cubicBezTo>
                  <a:pt x="2300918" y="1312745"/>
                  <a:pt x="2307879" y="1377498"/>
                  <a:pt x="2306691" y="1413478"/>
                </a:cubicBezTo>
                <a:cubicBezTo>
                  <a:pt x="2305501" y="1449459"/>
                  <a:pt x="2294615" y="1504013"/>
                  <a:pt x="2284686" y="1493335"/>
                </a:cubicBezTo>
                <a:cubicBezTo>
                  <a:pt x="2274756" y="1482657"/>
                  <a:pt x="2264427" y="1387239"/>
                  <a:pt x="2247112" y="1349407"/>
                </a:cubicBezTo>
                <a:cubicBezTo>
                  <a:pt x="2229797" y="1311576"/>
                  <a:pt x="2215866" y="1292556"/>
                  <a:pt x="2180795" y="1266342"/>
                </a:cubicBezTo>
                <a:cubicBezTo>
                  <a:pt x="2145724" y="1240128"/>
                  <a:pt x="2101382" y="1207799"/>
                  <a:pt x="2036684" y="1192124"/>
                </a:cubicBezTo>
                <a:cubicBezTo>
                  <a:pt x="1971987" y="1176448"/>
                  <a:pt x="1887804" y="1163189"/>
                  <a:pt x="1792609" y="1172288"/>
                </a:cubicBezTo>
                <a:cubicBezTo>
                  <a:pt x="1751813" y="1176187"/>
                  <a:pt x="1705237" y="1183904"/>
                  <a:pt x="1657146" y="1194705"/>
                </a:cubicBezTo>
                <a:cubicBezTo>
                  <a:pt x="1724677" y="1179920"/>
                  <a:pt x="1787980" y="1176846"/>
                  <a:pt x="1841517" y="1179434"/>
                </a:cubicBezTo>
                <a:cubicBezTo>
                  <a:pt x="1899702" y="1182245"/>
                  <a:pt x="1951349" y="1197026"/>
                  <a:pt x="1988299" y="1214325"/>
                </a:cubicBezTo>
                <a:cubicBezTo>
                  <a:pt x="2025250" y="1231624"/>
                  <a:pt x="2045842" y="1262409"/>
                  <a:pt x="2063221" y="1283226"/>
                </a:cubicBezTo>
                <a:cubicBezTo>
                  <a:pt x="2080600" y="1304042"/>
                  <a:pt x="2085851" y="1313126"/>
                  <a:pt x="2092575" y="1339222"/>
                </a:cubicBezTo>
                <a:cubicBezTo>
                  <a:pt x="2099299" y="1365319"/>
                  <a:pt x="2104447" y="1413199"/>
                  <a:pt x="2103568" y="1439804"/>
                </a:cubicBezTo>
                <a:cubicBezTo>
                  <a:pt x="2102688" y="1466409"/>
                  <a:pt x="2094640" y="1506747"/>
                  <a:pt x="2087297" y="1498851"/>
                </a:cubicBezTo>
                <a:cubicBezTo>
                  <a:pt x="2079955" y="1490955"/>
                  <a:pt x="2072318" y="1420402"/>
                  <a:pt x="2059514" y="1392428"/>
                </a:cubicBezTo>
                <a:cubicBezTo>
                  <a:pt x="2046712" y="1364455"/>
                  <a:pt x="2036410" y="1350391"/>
                  <a:pt x="2010478" y="1331008"/>
                </a:cubicBezTo>
                <a:cubicBezTo>
                  <a:pt x="1984546" y="1311625"/>
                  <a:pt x="1951759" y="1287720"/>
                  <a:pt x="1903919" y="1276129"/>
                </a:cubicBezTo>
                <a:cubicBezTo>
                  <a:pt x="1856080" y="1264538"/>
                  <a:pt x="1793834" y="1254734"/>
                  <a:pt x="1723445" y="1261462"/>
                </a:cubicBezTo>
                <a:cubicBezTo>
                  <a:pt x="1653056" y="1268190"/>
                  <a:pt x="1559394" y="1290290"/>
                  <a:pt x="1481583" y="1316497"/>
                </a:cubicBezTo>
                <a:cubicBezTo>
                  <a:pt x="1403772" y="1342704"/>
                  <a:pt x="1324726" y="1380114"/>
                  <a:pt x="1256579" y="1418703"/>
                </a:cubicBezTo>
                <a:cubicBezTo>
                  <a:pt x="1188431" y="1457295"/>
                  <a:pt x="1129346" y="1502056"/>
                  <a:pt x="1072702" y="1548039"/>
                </a:cubicBezTo>
                <a:cubicBezTo>
                  <a:pt x="1016056" y="1594024"/>
                  <a:pt x="952855" y="1657294"/>
                  <a:pt x="916710" y="1694606"/>
                </a:cubicBezTo>
                <a:cubicBezTo>
                  <a:pt x="880565" y="1731918"/>
                  <a:pt x="858009" y="1771991"/>
                  <a:pt x="855832" y="1771912"/>
                </a:cubicBezTo>
                <a:cubicBezTo>
                  <a:pt x="853656" y="1771833"/>
                  <a:pt x="856981" y="1749895"/>
                  <a:pt x="903648" y="1694131"/>
                </a:cubicBezTo>
                <a:cubicBezTo>
                  <a:pt x="950316" y="1638369"/>
                  <a:pt x="1050494" y="1514929"/>
                  <a:pt x="1132383" y="1446102"/>
                </a:cubicBezTo>
                <a:cubicBezTo>
                  <a:pt x="1214271" y="1377277"/>
                  <a:pt x="1310510" y="1322617"/>
                  <a:pt x="1394978" y="1281175"/>
                </a:cubicBezTo>
                <a:cubicBezTo>
                  <a:pt x="1434380" y="1261844"/>
                  <a:pt x="1473968" y="1246020"/>
                  <a:pt x="1512724" y="1233429"/>
                </a:cubicBezTo>
                <a:lnTo>
                  <a:pt x="1465513" y="1246717"/>
                </a:lnTo>
                <a:cubicBezTo>
                  <a:pt x="1360281" y="1282160"/>
                  <a:pt x="1253378" y="1332753"/>
                  <a:pt x="1161216" y="1384942"/>
                </a:cubicBezTo>
                <a:cubicBezTo>
                  <a:pt x="1069054" y="1437133"/>
                  <a:pt x="989147" y="1497668"/>
                  <a:pt x="912540" y="1559857"/>
                </a:cubicBezTo>
                <a:cubicBezTo>
                  <a:pt x="835933" y="1622046"/>
                  <a:pt x="750458" y="1707615"/>
                  <a:pt x="701575" y="1758075"/>
                </a:cubicBezTo>
                <a:cubicBezTo>
                  <a:pt x="652694" y="1808536"/>
                  <a:pt x="622187" y="1862731"/>
                  <a:pt x="619244" y="1862624"/>
                </a:cubicBezTo>
                <a:cubicBezTo>
                  <a:pt x="616300" y="1862517"/>
                  <a:pt x="620798" y="1832848"/>
                  <a:pt x="683911" y="1757434"/>
                </a:cubicBezTo>
                <a:cubicBezTo>
                  <a:pt x="747025" y="1682019"/>
                  <a:pt x="882506" y="1515077"/>
                  <a:pt x="993252" y="1421997"/>
                </a:cubicBezTo>
                <a:cubicBezTo>
                  <a:pt x="1086617" y="1343525"/>
                  <a:pt x="1193777" y="1278671"/>
                  <a:pt x="1293784" y="1227089"/>
                </a:cubicBezTo>
                <a:cubicBezTo>
                  <a:pt x="1221565" y="1259815"/>
                  <a:pt x="1151721" y="1295808"/>
                  <a:pt x="1087151" y="1332373"/>
                </a:cubicBezTo>
                <a:cubicBezTo>
                  <a:pt x="960700" y="1403980"/>
                  <a:pt x="851064" y="1487038"/>
                  <a:pt x="745956" y="1572364"/>
                </a:cubicBezTo>
                <a:cubicBezTo>
                  <a:pt x="640848" y="1657690"/>
                  <a:pt x="523573" y="1775093"/>
                  <a:pt x="456504" y="1844328"/>
                </a:cubicBezTo>
                <a:cubicBezTo>
                  <a:pt x="389434" y="1913562"/>
                  <a:pt x="347579" y="1987920"/>
                  <a:pt x="343541" y="1987774"/>
                </a:cubicBezTo>
                <a:cubicBezTo>
                  <a:pt x="339501" y="1987627"/>
                  <a:pt x="345672" y="1946918"/>
                  <a:pt x="432267" y="1843447"/>
                </a:cubicBezTo>
                <a:cubicBezTo>
                  <a:pt x="518863" y="1739976"/>
                  <a:pt x="704749" y="1510924"/>
                  <a:pt x="856698" y="1383213"/>
                </a:cubicBezTo>
                <a:cubicBezTo>
                  <a:pt x="1008646" y="1255501"/>
                  <a:pt x="1187225" y="1154079"/>
                  <a:pt x="1343960" y="1077182"/>
                </a:cubicBezTo>
                <a:cubicBezTo>
                  <a:pt x="1355235" y="1071650"/>
                  <a:pt x="1366518" y="1066273"/>
                  <a:pt x="1378215" y="1061938"/>
                </a:cubicBezTo>
                <a:cubicBezTo>
                  <a:pt x="1366136" y="1065052"/>
                  <a:pt x="1353801" y="1067074"/>
                  <a:pt x="1341386" y="1068964"/>
                </a:cubicBezTo>
                <a:cubicBezTo>
                  <a:pt x="1168792" y="1095237"/>
                  <a:pt x="964265" y="1113831"/>
                  <a:pt x="766609" y="1095641"/>
                </a:cubicBezTo>
                <a:cubicBezTo>
                  <a:pt x="568953" y="1077452"/>
                  <a:pt x="285607" y="995398"/>
                  <a:pt x="155453" y="959829"/>
                </a:cubicBezTo>
                <a:cubicBezTo>
                  <a:pt x="25300" y="924259"/>
                  <a:pt x="-2994" y="894347"/>
                  <a:pt x="240" y="891922"/>
                </a:cubicBezTo>
                <a:cubicBezTo>
                  <a:pt x="3472" y="889498"/>
                  <a:pt x="80272" y="926684"/>
                  <a:pt x="174855" y="945277"/>
                </a:cubicBezTo>
                <a:cubicBezTo>
                  <a:pt x="269438" y="963870"/>
                  <a:pt x="432737" y="993377"/>
                  <a:pt x="567741" y="1003483"/>
                </a:cubicBezTo>
                <a:cubicBezTo>
                  <a:pt x="702745" y="1013588"/>
                  <a:pt x="840174" y="1019247"/>
                  <a:pt x="984878" y="1005908"/>
                </a:cubicBezTo>
                <a:cubicBezTo>
                  <a:pt x="1058769" y="999097"/>
                  <a:pt x="1136665" y="988807"/>
                  <a:pt x="1214648" y="974479"/>
                </a:cubicBezTo>
                <a:cubicBezTo>
                  <a:pt x="1103086" y="989176"/>
                  <a:pt x="978077" y="997054"/>
                  <a:pt x="856628" y="985878"/>
                </a:cubicBezTo>
                <a:cubicBezTo>
                  <a:pt x="712569" y="972621"/>
                  <a:pt x="506055" y="912817"/>
                  <a:pt x="411194" y="886892"/>
                </a:cubicBezTo>
                <a:cubicBezTo>
                  <a:pt x="316333" y="860967"/>
                  <a:pt x="295712" y="839167"/>
                  <a:pt x="298069" y="837399"/>
                </a:cubicBezTo>
                <a:cubicBezTo>
                  <a:pt x="300425" y="835632"/>
                  <a:pt x="356400" y="862735"/>
                  <a:pt x="425334" y="876287"/>
                </a:cubicBezTo>
                <a:cubicBezTo>
                  <a:pt x="494270" y="889838"/>
                  <a:pt x="613289" y="911344"/>
                  <a:pt x="711686" y="918709"/>
                </a:cubicBezTo>
                <a:cubicBezTo>
                  <a:pt x="810082" y="926074"/>
                  <a:pt x="910245" y="930198"/>
                  <a:pt x="1015712" y="920477"/>
                </a:cubicBezTo>
                <a:cubicBezTo>
                  <a:pt x="1121178" y="910755"/>
                  <a:pt x="1237839" y="891311"/>
                  <a:pt x="1344484" y="860378"/>
                </a:cubicBezTo>
                <a:lnTo>
                  <a:pt x="1390838" y="844355"/>
                </a:lnTo>
                <a:cubicBezTo>
                  <a:pt x="1351825" y="856127"/>
                  <a:pt x="1310285" y="865718"/>
                  <a:pt x="1266896" y="872323"/>
                </a:cubicBezTo>
                <a:cubicBezTo>
                  <a:pt x="1173881" y="886482"/>
                  <a:pt x="1063657" y="896502"/>
                  <a:pt x="957137" y="886700"/>
                </a:cubicBezTo>
                <a:cubicBezTo>
                  <a:pt x="850616" y="876897"/>
                  <a:pt x="697915" y="832677"/>
                  <a:pt x="627772" y="813508"/>
                </a:cubicBezTo>
                <a:cubicBezTo>
                  <a:pt x="557630" y="794338"/>
                  <a:pt x="542383" y="778218"/>
                  <a:pt x="544125" y="776912"/>
                </a:cubicBezTo>
                <a:cubicBezTo>
                  <a:pt x="545868" y="775605"/>
                  <a:pt x="587256" y="795646"/>
                  <a:pt x="638229" y="805666"/>
                </a:cubicBezTo>
                <a:cubicBezTo>
                  <a:pt x="689202" y="815686"/>
                  <a:pt x="777206" y="831588"/>
                  <a:pt x="849963" y="837034"/>
                </a:cubicBezTo>
                <a:cubicBezTo>
                  <a:pt x="922719" y="842480"/>
                  <a:pt x="996781" y="845529"/>
                  <a:pt x="1074767" y="838341"/>
                </a:cubicBezTo>
                <a:cubicBezTo>
                  <a:pt x="1152751" y="831152"/>
                  <a:pt x="1239013" y="816775"/>
                  <a:pt x="1317868" y="793903"/>
                </a:cubicBezTo>
                <a:cubicBezTo>
                  <a:pt x="1396724" y="771030"/>
                  <a:pt x="1486254" y="735741"/>
                  <a:pt x="1547900" y="701106"/>
                </a:cubicBezTo>
                <a:cubicBezTo>
                  <a:pt x="1609547" y="666470"/>
                  <a:pt x="1655074" y="622904"/>
                  <a:pt x="1687749" y="586090"/>
                </a:cubicBezTo>
                <a:cubicBezTo>
                  <a:pt x="1720424" y="549276"/>
                  <a:pt x="1733712" y="510937"/>
                  <a:pt x="1743950" y="480223"/>
                </a:cubicBezTo>
                <a:cubicBezTo>
                  <a:pt x="1754188" y="449508"/>
                  <a:pt x="1754624" y="432081"/>
                  <a:pt x="1749178" y="401803"/>
                </a:cubicBezTo>
                <a:cubicBezTo>
                  <a:pt x="1743733" y="371524"/>
                  <a:pt x="1709750" y="309224"/>
                  <a:pt x="1711275" y="298550"/>
                </a:cubicBezTo>
                <a:cubicBezTo>
                  <a:pt x="1712800" y="287876"/>
                  <a:pt x="1742425" y="316412"/>
                  <a:pt x="1758327" y="337760"/>
                </a:cubicBezTo>
                <a:cubicBezTo>
                  <a:pt x="1774229" y="359108"/>
                  <a:pt x="1797319" y="401367"/>
                  <a:pt x="1806686" y="426636"/>
                </a:cubicBezTo>
                <a:cubicBezTo>
                  <a:pt x="1816053" y="451904"/>
                  <a:pt x="1816924" y="462361"/>
                  <a:pt x="1814528" y="489372"/>
                </a:cubicBezTo>
                <a:cubicBezTo>
                  <a:pt x="1812132" y="516383"/>
                  <a:pt x="1812785" y="553415"/>
                  <a:pt x="1792309" y="588704"/>
                </a:cubicBezTo>
                <a:cubicBezTo>
                  <a:pt x="1771833" y="623993"/>
                  <a:pt x="1737851" y="665599"/>
                  <a:pt x="1691670" y="701106"/>
                </a:cubicBezTo>
                <a:cubicBezTo>
                  <a:pt x="1649178" y="733777"/>
                  <a:pt x="1595436" y="767370"/>
                  <a:pt x="1531540" y="793758"/>
                </a:cubicBezTo>
                <a:cubicBezTo>
                  <a:pt x="1577198" y="775189"/>
                  <a:pt x="1619852" y="754953"/>
                  <a:pt x="1655581" y="734879"/>
                </a:cubicBezTo>
                <a:cubicBezTo>
                  <a:pt x="1738952" y="688038"/>
                  <a:pt x="1800523" y="629118"/>
                  <a:pt x="1844713" y="579331"/>
                </a:cubicBezTo>
                <a:cubicBezTo>
                  <a:pt x="1888903" y="529544"/>
                  <a:pt x="1906874" y="477694"/>
                  <a:pt x="1920720" y="436156"/>
                </a:cubicBezTo>
                <a:cubicBezTo>
                  <a:pt x="1934566" y="394617"/>
                  <a:pt x="1935155" y="371049"/>
                  <a:pt x="1927790" y="330100"/>
                </a:cubicBezTo>
                <a:cubicBezTo>
                  <a:pt x="1920425" y="289151"/>
                  <a:pt x="1874468" y="204895"/>
                  <a:pt x="1876530" y="190460"/>
                </a:cubicBezTo>
                <a:cubicBezTo>
                  <a:pt x="1878592" y="176025"/>
                  <a:pt x="1918658" y="214617"/>
                  <a:pt x="1940164" y="243488"/>
                </a:cubicBezTo>
                <a:cubicBezTo>
                  <a:pt x="1961669" y="272359"/>
                  <a:pt x="1992897" y="329510"/>
                  <a:pt x="2005564" y="363684"/>
                </a:cubicBezTo>
                <a:cubicBezTo>
                  <a:pt x="2018232" y="397858"/>
                  <a:pt x="2019411" y="411999"/>
                  <a:pt x="2016170" y="448529"/>
                </a:cubicBezTo>
                <a:cubicBezTo>
                  <a:pt x="2012929" y="485059"/>
                  <a:pt x="2013813" y="535141"/>
                  <a:pt x="1986121" y="582866"/>
                </a:cubicBezTo>
                <a:cubicBezTo>
                  <a:pt x="1958429" y="630591"/>
                  <a:pt x="1912471" y="686860"/>
                  <a:pt x="1850016" y="734879"/>
                </a:cubicBezTo>
                <a:cubicBezTo>
                  <a:pt x="1802992" y="771034"/>
                  <a:pt x="1745780" y="808025"/>
                  <a:pt x="1678352" y="838205"/>
                </a:cubicBezTo>
                <a:cubicBezTo>
                  <a:pt x="1746270" y="810808"/>
                  <a:pt x="1810044" y="780905"/>
                  <a:pt x="1862809" y="751260"/>
                </a:cubicBezTo>
                <a:cubicBezTo>
                  <a:pt x="1977198" y="686991"/>
                  <a:pt x="2061677" y="606151"/>
                  <a:pt x="2122307" y="537840"/>
                </a:cubicBezTo>
                <a:cubicBezTo>
                  <a:pt x="2182938" y="469530"/>
                  <a:pt x="2207594" y="398390"/>
                  <a:pt x="2226592" y="341397"/>
                </a:cubicBezTo>
                <a:cubicBezTo>
                  <a:pt x="2245589" y="284405"/>
                  <a:pt x="2246397" y="252068"/>
                  <a:pt x="2236293" y="195884"/>
                </a:cubicBezTo>
                <a:cubicBezTo>
                  <a:pt x="2226188" y="139700"/>
                  <a:pt x="2163132" y="24097"/>
                  <a:pt x="2165961" y="4292"/>
                </a:cubicBezTo>
                <a:cubicBezTo>
                  <a:pt x="2166669" y="-660"/>
                  <a:pt x="2170635" y="-1064"/>
                  <a:pt x="2176648" y="1734"/>
                </a:cubicBezTo>
                <a:cubicBezTo>
                  <a:pt x="2194685" y="10128"/>
                  <a:pt x="2231139" y="47340"/>
                  <a:pt x="2253269" y="77048"/>
                </a:cubicBezTo>
                <a:cubicBezTo>
                  <a:pt x="2282776" y="116660"/>
                  <a:pt x="2325622" y="195075"/>
                  <a:pt x="2343002" y="241963"/>
                </a:cubicBezTo>
                <a:cubicBezTo>
                  <a:pt x="2347347" y="253685"/>
                  <a:pt x="2350707" y="263689"/>
                  <a:pt x="2353233" y="272885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twoPt" dir="t"/>
          </a:scene3d>
          <a:sp3d>
            <a:bevelT w="63500" h="254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5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rot="13774924">
            <a:off x="3090303" y="-371084"/>
            <a:ext cx="3154193" cy="3050188"/>
          </a:xfrm>
          <a:custGeom>
            <a:avLst/>
            <a:gdLst/>
            <a:ahLst/>
            <a:cxnLst/>
            <a:rect l="l" t="t" r="r" b="b"/>
            <a:pathLst>
              <a:path w="3154193" h="3050188">
                <a:moveTo>
                  <a:pt x="1289604" y="897333"/>
                </a:moveTo>
                <a:cubicBezTo>
                  <a:pt x="1315245" y="860631"/>
                  <a:pt x="1330831" y="812869"/>
                  <a:pt x="1331836" y="767619"/>
                </a:cubicBezTo>
                <a:cubicBezTo>
                  <a:pt x="1332842" y="722370"/>
                  <a:pt x="1328819" y="667066"/>
                  <a:pt x="1316753" y="625839"/>
                </a:cubicBezTo>
                <a:cubicBezTo>
                  <a:pt x="1304686" y="584613"/>
                  <a:pt x="1305189" y="564501"/>
                  <a:pt x="1259437" y="520258"/>
                </a:cubicBezTo>
                <a:cubicBezTo>
                  <a:pt x="1213685" y="476014"/>
                  <a:pt x="1123187" y="407135"/>
                  <a:pt x="1042241" y="360378"/>
                </a:cubicBezTo>
                <a:cubicBezTo>
                  <a:pt x="961296" y="313621"/>
                  <a:pt x="864262" y="272896"/>
                  <a:pt x="773764" y="239714"/>
                </a:cubicBezTo>
                <a:cubicBezTo>
                  <a:pt x="683266" y="206531"/>
                  <a:pt x="597293" y="183907"/>
                  <a:pt x="499253" y="161282"/>
                </a:cubicBezTo>
                <a:cubicBezTo>
                  <a:pt x="401213" y="138657"/>
                  <a:pt x="204630" y="119552"/>
                  <a:pt x="131226" y="94916"/>
                </a:cubicBezTo>
                <a:cubicBezTo>
                  <a:pt x="100222" y="84511"/>
                  <a:pt x="69667" y="68814"/>
                  <a:pt x="49216" y="52358"/>
                </a:cubicBezTo>
                <a:cubicBezTo>
                  <a:pt x="68576" y="70127"/>
                  <a:pt x="88728" y="98068"/>
                  <a:pt x="103686" y="127249"/>
                </a:cubicBezTo>
                <a:cubicBezTo>
                  <a:pt x="139007" y="196151"/>
                  <a:pt x="187251" y="387677"/>
                  <a:pt x="224262" y="481239"/>
                </a:cubicBezTo>
                <a:cubicBezTo>
                  <a:pt x="261273" y="574802"/>
                  <a:pt x="296482" y="656433"/>
                  <a:pt x="342806" y="740961"/>
                </a:cubicBezTo>
                <a:cubicBezTo>
                  <a:pt x="389129" y="825490"/>
                  <a:pt x="443887" y="915355"/>
                  <a:pt x="502207" y="988411"/>
                </a:cubicBezTo>
                <a:cubicBezTo>
                  <a:pt x="560527" y="1061467"/>
                  <a:pt x="642147" y="1140666"/>
                  <a:pt x="692726" y="1179298"/>
                </a:cubicBezTo>
                <a:cubicBezTo>
                  <a:pt x="743305" y="1217930"/>
                  <a:pt x="763116" y="1214430"/>
                  <a:pt x="805682" y="1220205"/>
                </a:cubicBezTo>
                <a:cubicBezTo>
                  <a:pt x="848249" y="1225980"/>
                  <a:pt x="903534" y="1221700"/>
                  <a:pt x="948125" y="1213948"/>
                </a:cubicBezTo>
                <a:cubicBezTo>
                  <a:pt x="992717" y="1206198"/>
                  <a:pt x="1037617" y="1183654"/>
                  <a:pt x="1070079" y="1152820"/>
                </a:cubicBezTo>
                <a:cubicBezTo>
                  <a:pt x="1087293" y="1136469"/>
                  <a:pt x="1103125" y="1114751"/>
                  <a:pt x="1115690" y="1091290"/>
                </a:cubicBezTo>
                <a:cubicBezTo>
                  <a:pt x="1071667" y="1083261"/>
                  <a:pt x="1025994" y="1070125"/>
                  <a:pt x="996993" y="1060230"/>
                </a:cubicBezTo>
                <a:cubicBezTo>
                  <a:pt x="954258" y="1045650"/>
                  <a:pt x="910517" y="1020009"/>
                  <a:pt x="918561" y="1011965"/>
                </a:cubicBezTo>
                <a:cubicBezTo>
                  <a:pt x="926605" y="1003921"/>
                  <a:pt x="1002020" y="1015987"/>
                  <a:pt x="1045258" y="1011965"/>
                </a:cubicBezTo>
                <a:cubicBezTo>
                  <a:pt x="1078067" y="1008913"/>
                  <a:pt x="1114061" y="1007598"/>
                  <a:pt x="1146654" y="996321"/>
                </a:cubicBezTo>
                <a:cubicBezTo>
                  <a:pt x="1152865" y="962519"/>
                  <a:pt x="1148813" y="926874"/>
                  <a:pt x="1146939" y="894097"/>
                </a:cubicBezTo>
                <a:cubicBezTo>
                  <a:pt x="1144459" y="850743"/>
                  <a:pt x="1121267" y="777975"/>
                  <a:pt x="1128020" y="768820"/>
                </a:cubicBezTo>
                <a:cubicBezTo>
                  <a:pt x="1134773" y="759665"/>
                  <a:pt x="1166658" y="799087"/>
                  <a:pt x="1187456" y="839166"/>
                </a:cubicBezTo>
                <a:cubicBezTo>
                  <a:pt x="1201527" y="866281"/>
                  <a:pt x="1221258" y="909300"/>
                  <a:pt x="1235750" y="951510"/>
                </a:cubicBezTo>
                <a:cubicBezTo>
                  <a:pt x="1256995" y="935595"/>
                  <a:pt x="1276042" y="916745"/>
                  <a:pt x="1289604" y="897333"/>
                </a:cubicBezTo>
                <a:close/>
                <a:moveTo>
                  <a:pt x="2324979" y="1997260"/>
                </a:moveTo>
                <a:cubicBezTo>
                  <a:pt x="2334369" y="1966475"/>
                  <a:pt x="2356790" y="1911293"/>
                  <a:pt x="2361425" y="1881187"/>
                </a:cubicBezTo>
                <a:cubicBezTo>
                  <a:pt x="2368511" y="1835165"/>
                  <a:pt x="2369603" y="1779203"/>
                  <a:pt x="2367661" y="1742058"/>
                </a:cubicBezTo>
                <a:cubicBezTo>
                  <a:pt x="2365718" y="1704914"/>
                  <a:pt x="2360536" y="1689320"/>
                  <a:pt x="2349769" y="1658318"/>
                </a:cubicBezTo>
                <a:cubicBezTo>
                  <a:pt x="2339003" y="1627317"/>
                  <a:pt x="2332417" y="1612893"/>
                  <a:pt x="2303062" y="1556045"/>
                </a:cubicBezTo>
                <a:cubicBezTo>
                  <a:pt x="2273708" y="1499198"/>
                  <a:pt x="2225149" y="1426824"/>
                  <a:pt x="2144718" y="1368475"/>
                </a:cubicBezTo>
                <a:cubicBezTo>
                  <a:pt x="2064287" y="1310127"/>
                  <a:pt x="2025041" y="1300583"/>
                  <a:pt x="1957375" y="1276551"/>
                </a:cubicBezTo>
                <a:cubicBezTo>
                  <a:pt x="1889708" y="1252519"/>
                  <a:pt x="1820033" y="1231515"/>
                  <a:pt x="1738716" y="1224282"/>
                </a:cubicBezTo>
                <a:cubicBezTo>
                  <a:pt x="1657401" y="1217048"/>
                  <a:pt x="1552024" y="1225027"/>
                  <a:pt x="1469481" y="1233143"/>
                </a:cubicBezTo>
                <a:lnTo>
                  <a:pt x="1439179" y="1237968"/>
                </a:lnTo>
                <a:lnTo>
                  <a:pt x="1439248" y="1272032"/>
                </a:lnTo>
                <a:cubicBezTo>
                  <a:pt x="1444383" y="1354814"/>
                  <a:pt x="1453288" y="1460116"/>
                  <a:pt x="1473380" y="1539242"/>
                </a:cubicBezTo>
                <a:cubicBezTo>
                  <a:pt x="1493472" y="1618368"/>
                  <a:pt x="1525304" y="1683809"/>
                  <a:pt x="1559806" y="1746785"/>
                </a:cubicBezTo>
                <a:cubicBezTo>
                  <a:pt x="1594308" y="1809760"/>
                  <a:pt x="1609982" y="1846985"/>
                  <a:pt x="1680395" y="1917097"/>
                </a:cubicBezTo>
                <a:cubicBezTo>
                  <a:pt x="1750808" y="1987209"/>
                  <a:pt x="1829993" y="2023621"/>
                  <a:pt x="1890788" y="2043547"/>
                </a:cubicBezTo>
                <a:cubicBezTo>
                  <a:pt x="1951585" y="2063473"/>
                  <a:pt x="1966875" y="2067678"/>
                  <a:pt x="1999196" y="2073369"/>
                </a:cubicBezTo>
                <a:cubicBezTo>
                  <a:pt x="2031516" y="2079061"/>
                  <a:pt x="2047735" y="2081694"/>
                  <a:pt x="2084715" y="2077696"/>
                </a:cubicBezTo>
                <a:cubicBezTo>
                  <a:pt x="2121695" y="2073698"/>
                  <a:pt x="2176769" y="2063707"/>
                  <a:pt x="2221076" y="2049381"/>
                </a:cubicBezTo>
                <a:cubicBezTo>
                  <a:pt x="2248501" y="2040514"/>
                  <a:pt x="2295556" y="2012350"/>
                  <a:pt x="2324979" y="1997260"/>
                </a:cubicBezTo>
                <a:close/>
                <a:moveTo>
                  <a:pt x="2325192" y="2024239"/>
                </a:moveTo>
                <a:cubicBezTo>
                  <a:pt x="2284761" y="2070245"/>
                  <a:pt x="2206673" y="2147931"/>
                  <a:pt x="2158882" y="2177639"/>
                </a:cubicBezTo>
                <a:cubicBezTo>
                  <a:pt x="2095161" y="2217251"/>
                  <a:pt x="2030588" y="2225545"/>
                  <a:pt x="1968227" y="2229417"/>
                </a:cubicBezTo>
                <a:cubicBezTo>
                  <a:pt x="1905866" y="2233289"/>
                  <a:pt x="1840779" y="2214470"/>
                  <a:pt x="1784718" y="2200876"/>
                </a:cubicBezTo>
                <a:cubicBezTo>
                  <a:pt x="1728656" y="2187282"/>
                  <a:pt x="1677472" y="2170458"/>
                  <a:pt x="1631863" y="2147855"/>
                </a:cubicBezTo>
                <a:cubicBezTo>
                  <a:pt x="1586254" y="2125251"/>
                  <a:pt x="1542637" y="2093595"/>
                  <a:pt x="1511066" y="2065253"/>
                </a:cubicBezTo>
                <a:cubicBezTo>
                  <a:pt x="1479495" y="2036910"/>
                  <a:pt x="1427370" y="1976401"/>
                  <a:pt x="1442432" y="1977803"/>
                </a:cubicBezTo>
                <a:cubicBezTo>
                  <a:pt x="1457496" y="1979204"/>
                  <a:pt x="1544021" y="2048720"/>
                  <a:pt x="1601445" y="2073660"/>
                </a:cubicBezTo>
                <a:cubicBezTo>
                  <a:pt x="1658869" y="2098601"/>
                  <a:pt x="1767313" y="2111976"/>
                  <a:pt x="1766170" y="2105262"/>
                </a:cubicBezTo>
                <a:cubicBezTo>
                  <a:pt x="1765028" y="2098548"/>
                  <a:pt x="1647623" y="2050708"/>
                  <a:pt x="1590507" y="1993852"/>
                </a:cubicBezTo>
                <a:cubicBezTo>
                  <a:pt x="1533390" y="1936998"/>
                  <a:pt x="1458977" y="1843387"/>
                  <a:pt x="1423472" y="1764135"/>
                </a:cubicBezTo>
                <a:cubicBezTo>
                  <a:pt x="1387967" y="1684884"/>
                  <a:pt x="1385503" y="1599637"/>
                  <a:pt x="1377469" y="1518343"/>
                </a:cubicBezTo>
                <a:cubicBezTo>
                  <a:pt x="1369434" y="1437050"/>
                  <a:pt x="1364413" y="1355670"/>
                  <a:pt x="1375265" y="1276371"/>
                </a:cubicBezTo>
                <a:cubicBezTo>
                  <a:pt x="1376445" y="1267753"/>
                  <a:pt x="1378036" y="1258256"/>
                  <a:pt x="1380723" y="1248317"/>
                </a:cubicBezTo>
                <a:cubicBezTo>
                  <a:pt x="1311700" y="1262558"/>
                  <a:pt x="1244139" y="1280294"/>
                  <a:pt x="1243462" y="1272977"/>
                </a:cubicBezTo>
                <a:cubicBezTo>
                  <a:pt x="1242741" y="1265185"/>
                  <a:pt x="1320031" y="1225730"/>
                  <a:pt x="1391589" y="1196125"/>
                </a:cubicBezTo>
                <a:cubicBezTo>
                  <a:pt x="1409280" y="1122113"/>
                  <a:pt x="1434940" y="1043071"/>
                  <a:pt x="1442578" y="1042554"/>
                </a:cubicBezTo>
                <a:cubicBezTo>
                  <a:pt x="1449765" y="1042066"/>
                  <a:pt x="1443421" y="1108868"/>
                  <a:pt x="1440308" y="1177833"/>
                </a:cubicBezTo>
                <a:cubicBezTo>
                  <a:pt x="1448387" y="1174147"/>
                  <a:pt x="1456290" y="1171506"/>
                  <a:pt x="1463575" y="1169285"/>
                </a:cubicBezTo>
                <a:cubicBezTo>
                  <a:pt x="1540133" y="1145943"/>
                  <a:pt x="1621274" y="1137938"/>
                  <a:pt x="1702809" y="1132922"/>
                </a:cubicBezTo>
                <a:lnTo>
                  <a:pt x="1763306" y="1129434"/>
                </a:lnTo>
                <a:cubicBezTo>
                  <a:pt x="1741507" y="1117712"/>
                  <a:pt x="1715792" y="1096486"/>
                  <a:pt x="1693829" y="1078330"/>
                </a:cubicBezTo>
                <a:cubicBezTo>
                  <a:pt x="1656122" y="1047158"/>
                  <a:pt x="1602325" y="996379"/>
                  <a:pt x="1573165" y="951633"/>
                </a:cubicBezTo>
                <a:cubicBezTo>
                  <a:pt x="1544004" y="906887"/>
                  <a:pt x="1542998" y="863145"/>
                  <a:pt x="1518865" y="809852"/>
                </a:cubicBezTo>
                <a:cubicBezTo>
                  <a:pt x="1494733" y="756558"/>
                  <a:pt x="1435407" y="640420"/>
                  <a:pt x="1428368" y="631872"/>
                </a:cubicBezTo>
                <a:cubicBezTo>
                  <a:pt x="1429477" y="640319"/>
                  <a:pt x="1468859" y="723359"/>
                  <a:pt x="1476633" y="758570"/>
                </a:cubicBezTo>
                <a:cubicBezTo>
                  <a:pt x="1485180" y="797282"/>
                  <a:pt x="1490208" y="822924"/>
                  <a:pt x="1479650" y="864151"/>
                </a:cubicBezTo>
                <a:cubicBezTo>
                  <a:pt x="1469092" y="905377"/>
                  <a:pt x="1437418" y="970235"/>
                  <a:pt x="1413284" y="1005931"/>
                </a:cubicBezTo>
                <a:cubicBezTo>
                  <a:pt x="1389151" y="1041628"/>
                  <a:pt x="1374570" y="1062744"/>
                  <a:pt x="1334852" y="1078330"/>
                </a:cubicBezTo>
                <a:cubicBezTo>
                  <a:pt x="1315226" y="1086031"/>
                  <a:pt x="1289708" y="1092014"/>
                  <a:pt x="1262113" y="1095687"/>
                </a:cubicBezTo>
                <a:cubicBezTo>
                  <a:pt x="1262609" y="1123645"/>
                  <a:pt x="1260506" y="1149897"/>
                  <a:pt x="1255803" y="1170534"/>
                </a:cubicBezTo>
                <a:cubicBezTo>
                  <a:pt x="1246322" y="1212134"/>
                  <a:pt x="1227620" y="1229706"/>
                  <a:pt x="1195927" y="1258898"/>
                </a:cubicBezTo>
                <a:cubicBezTo>
                  <a:pt x="1164235" y="1288091"/>
                  <a:pt x="1104834" y="1329095"/>
                  <a:pt x="1065647" y="1345691"/>
                </a:cubicBezTo>
                <a:cubicBezTo>
                  <a:pt x="1026459" y="1362287"/>
                  <a:pt x="1000354" y="1361144"/>
                  <a:pt x="960799" y="1358473"/>
                </a:cubicBezTo>
                <a:cubicBezTo>
                  <a:pt x="924822" y="1356044"/>
                  <a:pt x="836832" y="1329503"/>
                  <a:pt x="828315" y="1329668"/>
                </a:cubicBezTo>
                <a:cubicBezTo>
                  <a:pt x="837817" y="1335351"/>
                  <a:pt x="961513" y="1376670"/>
                  <a:pt x="1017812" y="1392575"/>
                </a:cubicBezTo>
                <a:cubicBezTo>
                  <a:pt x="1074111" y="1408479"/>
                  <a:pt x="1117513" y="1402942"/>
                  <a:pt x="1166111" y="1425094"/>
                </a:cubicBezTo>
                <a:cubicBezTo>
                  <a:pt x="1214710" y="1447246"/>
                  <a:pt x="1272954" y="1492857"/>
                  <a:pt x="1309406" y="1525487"/>
                </a:cubicBezTo>
                <a:cubicBezTo>
                  <a:pt x="1345859" y="1558117"/>
                  <a:pt x="1392911" y="1600333"/>
                  <a:pt x="1384827" y="1620875"/>
                </a:cubicBezTo>
                <a:cubicBezTo>
                  <a:pt x="1376743" y="1641417"/>
                  <a:pt x="1304753" y="1646187"/>
                  <a:pt x="1260902" y="1648742"/>
                </a:cubicBezTo>
                <a:cubicBezTo>
                  <a:pt x="1217051" y="1651296"/>
                  <a:pt x="1164392" y="1646029"/>
                  <a:pt x="1121722" y="1636201"/>
                </a:cubicBezTo>
                <a:cubicBezTo>
                  <a:pt x="1079052" y="1626374"/>
                  <a:pt x="1043482" y="1606323"/>
                  <a:pt x="1004882" y="1589780"/>
                </a:cubicBezTo>
                <a:cubicBezTo>
                  <a:pt x="982487" y="1580182"/>
                  <a:pt x="950715" y="1565154"/>
                  <a:pt x="926086" y="1553528"/>
                </a:cubicBezTo>
                <a:lnTo>
                  <a:pt x="895067" y="1537444"/>
                </a:lnTo>
                <a:cubicBezTo>
                  <a:pt x="888454" y="1535160"/>
                  <a:pt x="886188" y="1535472"/>
                  <a:pt x="890124" y="1536941"/>
                </a:cubicBezTo>
                <a:cubicBezTo>
                  <a:pt x="894196" y="1538461"/>
                  <a:pt x="908272" y="1545102"/>
                  <a:pt x="926086" y="1553528"/>
                </a:cubicBezTo>
                <a:lnTo>
                  <a:pt x="946687" y="1568059"/>
                </a:lnTo>
                <a:cubicBezTo>
                  <a:pt x="984978" y="1599395"/>
                  <a:pt x="1070068" y="1667900"/>
                  <a:pt x="1119870" y="1724955"/>
                </a:cubicBezTo>
                <a:cubicBezTo>
                  <a:pt x="1169672" y="1782009"/>
                  <a:pt x="1202666" y="1835501"/>
                  <a:pt x="1245500" y="1910387"/>
                </a:cubicBezTo>
                <a:cubicBezTo>
                  <a:pt x="1288334" y="1985274"/>
                  <a:pt x="1342154" y="2082399"/>
                  <a:pt x="1376875" y="2174273"/>
                </a:cubicBezTo>
                <a:cubicBezTo>
                  <a:pt x="1411596" y="2266147"/>
                  <a:pt x="1442605" y="2373836"/>
                  <a:pt x="1453829" y="2461632"/>
                </a:cubicBezTo>
                <a:cubicBezTo>
                  <a:pt x="1465054" y="2549426"/>
                  <a:pt x="1459591" y="2631098"/>
                  <a:pt x="1444223" y="2701045"/>
                </a:cubicBezTo>
                <a:cubicBezTo>
                  <a:pt x="1428854" y="2770992"/>
                  <a:pt x="1406863" y="2830753"/>
                  <a:pt x="1361617" y="2881314"/>
                </a:cubicBezTo>
                <a:cubicBezTo>
                  <a:pt x="1316372" y="2931876"/>
                  <a:pt x="1239300" y="2977074"/>
                  <a:pt x="1172751" y="3004412"/>
                </a:cubicBezTo>
                <a:cubicBezTo>
                  <a:pt x="1106202" y="3031750"/>
                  <a:pt x="968432" y="3062215"/>
                  <a:pt x="962325" y="3045341"/>
                </a:cubicBezTo>
                <a:cubicBezTo>
                  <a:pt x="956217" y="3028467"/>
                  <a:pt x="1087710" y="2959797"/>
                  <a:pt x="1136106" y="2903166"/>
                </a:cubicBezTo>
                <a:cubicBezTo>
                  <a:pt x="1184503" y="2846536"/>
                  <a:pt x="1235646" y="2777797"/>
                  <a:pt x="1252703" y="2705561"/>
                </a:cubicBezTo>
                <a:cubicBezTo>
                  <a:pt x="1269760" y="2633324"/>
                  <a:pt x="1250010" y="2546308"/>
                  <a:pt x="1238448" y="2469750"/>
                </a:cubicBezTo>
                <a:cubicBezTo>
                  <a:pt x="1226887" y="2393192"/>
                  <a:pt x="1212098" y="2322206"/>
                  <a:pt x="1183334" y="2246212"/>
                </a:cubicBezTo>
                <a:cubicBezTo>
                  <a:pt x="1154570" y="2170218"/>
                  <a:pt x="1115563" y="2093736"/>
                  <a:pt x="1065863" y="2013786"/>
                </a:cubicBezTo>
                <a:cubicBezTo>
                  <a:pt x="1016163" y="1933835"/>
                  <a:pt x="975769" y="1888579"/>
                  <a:pt x="885131" y="1766505"/>
                </a:cubicBezTo>
                <a:cubicBezTo>
                  <a:pt x="885089" y="1766450"/>
                  <a:pt x="628604" y="1431508"/>
                  <a:pt x="522037" y="1281345"/>
                </a:cubicBezTo>
                <a:cubicBezTo>
                  <a:pt x="415462" y="1131170"/>
                  <a:pt x="319252" y="1005871"/>
                  <a:pt x="245676" y="865458"/>
                </a:cubicBezTo>
                <a:cubicBezTo>
                  <a:pt x="172099" y="725046"/>
                  <a:pt x="121483" y="575064"/>
                  <a:pt x="80577" y="438871"/>
                </a:cubicBezTo>
                <a:cubicBezTo>
                  <a:pt x="39671" y="302677"/>
                  <a:pt x="-3612" y="100233"/>
                  <a:pt x="239" y="48296"/>
                </a:cubicBezTo>
                <a:cubicBezTo>
                  <a:pt x="1774" y="27596"/>
                  <a:pt x="12907" y="24993"/>
                  <a:pt x="27822" y="33984"/>
                </a:cubicBezTo>
                <a:cubicBezTo>
                  <a:pt x="16554" y="20516"/>
                  <a:pt x="17391" y="9045"/>
                  <a:pt x="37711" y="4418"/>
                </a:cubicBezTo>
                <a:cubicBezTo>
                  <a:pt x="88491" y="-7145"/>
                  <a:pt x="295129" y="5423"/>
                  <a:pt x="435904" y="25534"/>
                </a:cubicBezTo>
                <a:cubicBezTo>
                  <a:pt x="576679" y="45645"/>
                  <a:pt x="732537" y="73298"/>
                  <a:pt x="882361" y="125083"/>
                </a:cubicBezTo>
                <a:cubicBezTo>
                  <a:pt x="1032186" y="176867"/>
                  <a:pt x="1170447" y="253288"/>
                  <a:pt x="1334852" y="336244"/>
                </a:cubicBezTo>
                <a:cubicBezTo>
                  <a:pt x="1499257" y="419201"/>
                  <a:pt x="1868792" y="622822"/>
                  <a:pt x="1868792" y="622822"/>
                </a:cubicBezTo>
                <a:cubicBezTo>
                  <a:pt x="2003030" y="694215"/>
                  <a:pt x="2053811" y="727399"/>
                  <a:pt x="2140287" y="764603"/>
                </a:cubicBezTo>
                <a:cubicBezTo>
                  <a:pt x="2226762" y="801808"/>
                  <a:pt x="2308211" y="828957"/>
                  <a:pt x="2387648" y="846051"/>
                </a:cubicBezTo>
                <a:cubicBezTo>
                  <a:pt x="2467085" y="863145"/>
                  <a:pt x="2539484" y="867168"/>
                  <a:pt x="2616910" y="867168"/>
                </a:cubicBezTo>
                <a:cubicBezTo>
                  <a:pt x="2694336" y="867168"/>
                  <a:pt x="2783326" y="873703"/>
                  <a:pt x="2852206" y="846051"/>
                </a:cubicBezTo>
                <a:cubicBezTo>
                  <a:pt x="2921085" y="818399"/>
                  <a:pt x="2981417" y="757564"/>
                  <a:pt x="3030185" y="701254"/>
                </a:cubicBezTo>
                <a:cubicBezTo>
                  <a:pt x="3078954" y="644944"/>
                  <a:pt x="3127220" y="504672"/>
                  <a:pt x="3144817" y="508191"/>
                </a:cubicBezTo>
                <a:cubicBezTo>
                  <a:pt x="3162414" y="511711"/>
                  <a:pt x="3152861" y="652486"/>
                  <a:pt x="3135767" y="722370"/>
                </a:cubicBezTo>
                <a:cubicBezTo>
                  <a:pt x="3118673" y="792255"/>
                  <a:pt x="3085490" y="875212"/>
                  <a:pt x="3042252" y="927500"/>
                </a:cubicBezTo>
                <a:cubicBezTo>
                  <a:pt x="2999014" y="979788"/>
                  <a:pt x="2943206" y="1010456"/>
                  <a:pt x="2876339" y="1036097"/>
                </a:cubicBezTo>
                <a:cubicBezTo>
                  <a:pt x="2809471" y="1061738"/>
                  <a:pt x="2729531" y="1079336"/>
                  <a:pt x="2641044" y="1081347"/>
                </a:cubicBezTo>
                <a:cubicBezTo>
                  <a:pt x="2552557" y="1083358"/>
                  <a:pt x="2441444" y="1068777"/>
                  <a:pt x="2345416" y="1048164"/>
                </a:cubicBezTo>
                <a:cubicBezTo>
                  <a:pt x="2249388" y="1027551"/>
                  <a:pt x="2145315" y="988837"/>
                  <a:pt x="2064872" y="957666"/>
                </a:cubicBezTo>
                <a:cubicBezTo>
                  <a:pt x="1984429" y="926494"/>
                  <a:pt x="1926610" y="901858"/>
                  <a:pt x="1862759" y="861134"/>
                </a:cubicBezTo>
                <a:cubicBezTo>
                  <a:pt x="1798907" y="820410"/>
                  <a:pt x="1718464" y="746504"/>
                  <a:pt x="1681762" y="713321"/>
                </a:cubicBezTo>
                <a:lnTo>
                  <a:pt x="1664317" y="695121"/>
                </a:lnTo>
                <a:cubicBezTo>
                  <a:pt x="1653325" y="678764"/>
                  <a:pt x="1644657" y="665837"/>
                  <a:pt x="1642547" y="662038"/>
                </a:cubicBezTo>
                <a:cubicBezTo>
                  <a:pt x="1638467" y="654694"/>
                  <a:pt x="1642663" y="671188"/>
                  <a:pt x="1664317" y="695121"/>
                </a:cubicBezTo>
                <a:cubicBezTo>
                  <a:pt x="1679490" y="717737"/>
                  <a:pt x="1699094" y="746909"/>
                  <a:pt x="1711929" y="767619"/>
                </a:cubicBezTo>
                <a:cubicBezTo>
                  <a:pt x="1734050" y="803316"/>
                  <a:pt x="1759188" y="835494"/>
                  <a:pt x="1775277" y="876218"/>
                </a:cubicBezTo>
                <a:cubicBezTo>
                  <a:pt x="1791366" y="916942"/>
                  <a:pt x="1804438" y="968224"/>
                  <a:pt x="1808460" y="1011965"/>
                </a:cubicBezTo>
                <a:cubicBezTo>
                  <a:pt x="1811770" y="1047957"/>
                  <a:pt x="1816440" y="1103012"/>
                  <a:pt x="1805813" y="1126983"/>
                </a:cubicBezTo>
                <a:cubicBezTo>
                  <a:pt x="1854525" y="1124444"/>
                  <a:pt x="1903770" y="1126088"/>
                  <a:pt x="1952791" y="1139194"/>
                </a:cubicBezTo>
                <a:cubicBezTo>
                  <a:pt x="2036686" y="1161625"/>
                  <a:pt x="2140953" y="1220178"/>
                  <a:pt x="2206179" y="1267511"/>
                </a:cubicBezTo>
                <a:cubicBezTo>
                  <a:pt x="2271405" y="1314844"/>
                  <a:pt x="2337333" y="1423130"/>
                  <a:pt x="2344143" y="1423189"/>
                </a:cubicBezTo>
                <a:cubicBezTo>
                  <a:pt x="2350953" y="1423248"/>
                  <a:pt x="2320477" y="1318318"/>
                  <a:pt x="2286709" y="1265599"/>
                </a:cubicBezTo>
                <a:cubicBezTo>
                  <a:pt x="2252942" y="1212880"/>
                  <a:pt x="2170534" y="1138530"/>
                  <a:pt x="2166751" y="1123883"/>
                </a:cubicBezTo>
                <a:cubicBezTo>
                  <a:pt x="2162968" y="1109236"/>
                  <a:pt x="2231007" y="1151058"/>
                  <a:pt x="2264015" y="1177712"/>
                </a:cubicBezTo>
                <a:cubicBezTo>
                  <a:pt x="2297024" y="1204367"/>
                  <a:pt x="2335223" y="1242386"/>
                  <a:pt x="2364802" y="1283812"/>
                </a:cubicBezTo>
                <a:cubicBezTo>
                  <a:pt x="2394380" y="1325239"/>
                  <a:pt x="2419141" y="1373091"/>
                  <a:pt x="2441491" y="1426272"/>
                </a:cubicBezTo>
                <a:cubicBezTo>
                  <a:pt x="2463839" y="1479452"/>
                  <a:pt x="2492784" y="1540711"/>
                  <a:pt x="2498894" y="1602893"/>
                </a:cubicBezTo>
                <a:cubicBezTo>
                  <a:pt x="2505002" y="1665074"/>
                  <a:pt x="2507098" y="1730145"/>
                  <a:pt x="2478141" y="1799360"/>
                </a:cubicBezTo>
                <a:cubicBezTo>
                  <a:pt x="2455918" y="1852479"/>
                  <a:pt x="2389154" y="1944917"/>
                  <a:pt x="2350444" y="1991149"/>
                </a:cubicBezTo>
                <a:lnTo>
                  <a:pt x="2350552" y="1991746"/>
                </a:lnTo>
                <a:cubicBezTo>
                  <a:pt x="2347961" y="1997090"/>
                  <a:pt x="2338668" y="2008904"/>
                  <a:pt x="2325192" y="2024239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7825076" flipV="1">
            <a:off x="3090302" y="4160330"/>
            <a:ext cx="3154193" cy="3050188"/>
          </a:xfrm>
          <a:custGeom>
            <a:avLst/>
            <a:gdLst/>
            <a:ahLst/>
            <a:cxnLst/>
            <a:rect l="l" t="t" r="r" b="b"/>
            <a:pathLst>
              <a:path w="3154193" h="3050188">
                <a:moveTo>
                  <a:pt x="1289604" y="897333"/>
                </a:moveTo>
                <a:cubicBezTo>
                  <a:pt x="1315245" y="860631"/>
                  <a:pt x="1330831" y="812869"/>
                  <a:pt x="1331836" y="767619"/>
                </a:cubicBezTo>
                <a:cubicBezTo>
                  <a:pt x="1332842" y="722370"/>
                  <a:pt x="1328819" y="667066"/>
                  <a:pt x="1316753" y="625839"/>
                </a:cubicBezTo>
                <a:cubicBezTo>
                  <a:pt x="1304686" y="584613"/>
                  <a:pt x="1305189" y="564501"/>
                  <a:pt x="1259437" y="520258"/>
                </a:cubicBezTo>
                <a:cubicBezTo>
                  <a:pt x="1213685" y="476014"/>
                  <a:pt x="1123187" y="407135"/>
                  <a:pt x="1042241" y="360378"/>
                </a:cubicBezTo>
                <a:cubicBezTo>
                  <a:pt x="961296" y="313621"/>
                  <a:pt x="864262" y="272896"/>
                  <a:pt x="773764" y="239714"/>
                </a:cubicBezTo>
                <a:cubicBezTo>
                  <a:pt x="683266" y="206531"/>
                  <a:pt x="597293" y="183907"/>
                  <a:pt x="499253" y="161282"/>
                </a:cubicBezTo>
                <a:cubicBezTo>
                  <a:pt x="401213" y="138657"/>
                  <a:pt x="204630" y="119552"/>
                  <a:pt x="131226" y="94916"/>
                </a:cubicBezTo>
                <a:cubicBezTo>
                  <a:pt x="100222" y="84511"/>
                  <a:pt x="69667" y="68814"/>
                  <a:pt x="49216" y="52358"/>
                </a:cubicBezTo>
                <a:cubicBezTo>
                  <a:pt x="68576" y="70127"/>
                  <a:pt x="88728" y="98068"/>
                  <a:pt x="103686" y="127249"/>
                </a:cubicBezTo>
                <a:cubicBezTo>
                  <a:pt x="139007" y="196151"/>
                  <a:pt x="187251" y="387677"/>
                  <a:pt x="224262" y="481239"/>
                </a:cubicBezTo>
                <a:cubicBezTo>
                  <a:pt x="261273" y="574802"/>
                  <a:pt x="296482" y="656433"/>
                  <a:pt x="342806" y="740961"/>
                </a:cubicBezTo>
                <a:cubicBezTo>
                  <a:pt x="389129" y="825490"/>
                  <a:pt x="443887" y="915355"/>
                  <a:pt x="502207" y="988411"/>
                </a:cubicBezTo>
                <a:cubicBezTo>
                  <a:pt x="560527" y="1061467"/>
                  <a:pt x="642147" y="1140666"/>
                  <a:pt x="692726" y="1179298"/>
                </a:cubicBezTo>
                <a:cubicBezTo>
                  <a:pt x="743305" y="1217930"/>
                  <a:pt x="763116" y="1214430"/>
                  <a:pt x="805682" y="1220205"/>
                </a:cubicBezTo>
                <a:cubicBezTo>
                  <a:pt x="848249" y="1225980"/>
                  <a:pt x="903534" y="1221700"/>
                  <a:pt x="948125" y="1213948"/>
                </a:cubicBezTo>
                <a:cubicBezTo>
                  <a:pt x="992717" y="1206198"/>
                  <a:pt x="1037617" y="1183654"/>
                  <a:pt x="1070079" y="1152820"/>
                </a:cubicBezTo>
                <a:cubicBezTo>
                  <a:pt x="1087293" y="1136469"/>
                  <a:pt x="1103125" y="1114751"/>
                  <a:pt x="1115690" y="1091290"/>
                </a:cubicBezTo>
                <a:cubicBezTo>
                  <a:pt x="1071667" y="1083261"/>
                  <a:pt x="1025994" y="1070125"/>
                  <a:pt x="996993" y="1060230"/>
                </a:cubicBezTo>
                <a:cubicBezTo>
                  <a:pt x="954258" y="1045650"/>
                  <a:pt x="910517" y="1020009"/>
                  <a:pt x="918561" y="1011965"/>
                </a:cubicBezTo>
                <a:cubicBezTo>
                  <a:pt x="926605" y="1003921"/>
                  <a:pt x="1002020" y="1015987"/>
                  <a:pt x="1045258" y="1011965"/>
                </a:cubicBezTo>
                <a:cubicBezTo>
                  <a:pt x="1078067" y="1008913"/>
                  <a:pt x="1114061" y="1007598"/>
                  <a:pt x="1146654" y="996321"/>
                </a:cubicBezTo>
                <a:cubicBezTo>
                  <a:pt x="1152865" y="962519"/>
                  <a:pt x="1148813" y="926874"/>
                  <a:pt x="1146939" y="894097"/>
                </a:cubicBezTo>
                <a:cubicBezTo>
                  <a:pt x="1144459" y="850743"/>
                  <a:pt x="1121267" y="777975"/>
                  <a:pt x="1128020" y="768820"/>
                </a:cubicBezTo>
                <a:cubicBezTo>
                  <a:pt x="1134773" y="759665"/>
                  <a:pt x="1166658" y="799087"/>
                  <a:pt x="1187456" y="839166"/>
                </a:cubicBezTo>
                <a:cubicBezTo>
                  <a:pt x="1201527" y="866281"/>
                  <a:pt x="1221258" y="909300"/>
                  <a:pt x="1235750" y="951510"/>
                </a:cubicBezTo>
                <a:cubicBezTo>
                  <a:pt x="1256995" y="935595"/>
                  <a:pt x="1276042" y="916745"/>
                  <a:pt x="1289604" y="897333"/>
                </a:cubicBezTo>
                <a:close/>
                <a:moveTo>
                  <a:pt x="2324979" y="1997260"/>
                </a:moveTo>
                <a:cubicBezTo>
                  <a:pt x="2334369" y="1966475"/>
                  <a:pt x="2356790" y="1911293"/>
                  <a:pt x="2361425" y="1881187"/>
                </a:cubicBezTo>
                <a:cubicBezTo>
                  <a:pt x="2368511" y="1835165"/>
                  <a:pt x="2369603" y="1779203"/>
                  <a:pt x="2367661" y="1742058"/>
                </a:cubicBezTo>
                <a:cubicBezTo>
                  <a:pt x="2365718" y="1704914"/>
                  <a:pt x="2360536" y="1689320"/>
                  <a:pt x="2349769" y="1658318"/>
                </a:cubicBezTo>
                <a:cubicBezTo>
                  <a:pt x="2339003" y="1627317"/>
                  <a:pt x="2332417" y="1612893"/>
                  <a:pt x="2303062" y="1556045"/>
                </a:cubicBezTo>
                <a:cubicBezTo>
                  <a:pt x="2273708" y="1499198"/>
                  <a:pt x="2225149" y="1426824"/>
                  <a:pt x="2144718" y="1368475"/>
                </a:cubicBezTo>
                <a:cubicBezTo>
                  <a:pt x="2064287" y="1310127"/>
                  <a:pt x="2025041" y="1300583"/>
                  <a:pt x="1957375" y="1276551"/>
                </a:cubicBezTo>
                <a:cubicBezTo>
                  <a:pt x="1889708" y="1252519"/>
                  <a:pt x="1820033" y="1231515"/>
                  <a:pt x="1738716" y="1224282"/>
                </a:cubicBezTo>
                <a:cubicBezTo>
                  <a:pt x="1657401" y="1217048"/>
                  <a:pt x="1552024" y="1225027"/>
                  <a:pt x="1469481" y="1233143"/>
                </a:cubicBezTo>
                <a:lnTo>
                  <a:pt x="1439179" y="1237968"/>
                </a:lnTo>
                <a:lnTo>
                  <a:pt x="1439248" y="1272032"/>
                </a:lnTo>
                <a:cubicBezTo>
                  <a:pt x="1444383" y="1354814"/>
                  <a:pt x="1453288" y="1460116"/>
                  <a:pt x="1473380" y="1539242"/>
                </a:cubicBezTo>
                <a:cubicBezTo>
                  <a:pt x="1493472" y="1618368"/>
                  <a:pt x="1525304" y="1683809"/>
                  <a:pt x="1559806" y="1746785"/>
                </a:cubicBezTo>
                <a:cubicBezTo>
                  <a:pt x="1594308" y="1809760"/>
                  <a:pt x="1609982" y="1846985"/>
                  <a:pt x="1680395" y="1917097"/>
                </a:cubicBezTo>
                <a:cubicBezTo>
                  <a:pt x="1750808" y="1987209"/>
                  <a:pt x="1829993" y="2023621"/>
                  <a:pt x="1890788" y="2043547"/>
                </a:cubicBezTo>
                <a:cubicBezTo>
                  <a:pt x="1951585" y="2063473"/>
                  <a:pt x="1966875" y="2067678"/>
                  <a:pt x="1999196" y="2073369"/>
                </a:cubicBezTo>
                <a:cubicBezTo>
                  <a:pt x="2031516" y="2079061"/>
                  <a:pt x="2047735" y="2081694"/>
                  <a:pt x="2084715" y="2077696"/>
                </a:cubicBezTo>
                <a:cubicBezTo>
                  <a:pt x="2121695" y="2073698"/>
                  <a:pt x="2176769" y="2063707"/>
                  <a:pt x="2221076" y="2049381"/>
                </a:cubicBezTo>
                <a:cubicBezTo>
                  <a:pt x="2248501" y="2040514"/>
                  <a:pt x="2295556" y="2012350"/>
                  <a:pt x="2324979" y="1997260"/>
                </a:cubicBezTo>
                <a:close/>
                <a:moveTo>
                  <a:pt x="2325192" y="2024239"/>
                </a:moveTo>
                <a:cubicBezTo>
                  <a:pt x="2284761" y="2070245"/>
                  <a:pt x="2206673" y="2147931"/>
                  <a:pt x="2158882" y="2177639"/>
                </a:cubicBezTo>
                <a:cubicBezTo>
                  <a:pt x="2095161" y="2217251"/>
                  <a:pt x="2030588" y="2225545"/>
                  <a:pt x="1968227" y="2229417"/>
                </a:cubicBezTo>
                <a:cubicBezTo>
                  <a:pt x="1905866" y="2233289"/>
                  <a:pt x="1840779" y="2214470"/>
                  <a:pt x="1784718" y="2200876"/>
                </a:cubicBezTo>
                <a:cubicBezTo>
                  <a:pt x="1728656" y="2187282"/>
                  <a:pt x="1677472" y="2170458"/>
                  <a:pt x="1631863" y="2147855"/>
                </a:cubicBezTo>
                <a:cubicBezTo>
                  <a:pt x="1586254" y="2125251"/>
                  <a:pt x="1542637" y="2093595"/>
                  <a:pt x="1511066" y="2065253"/>
                </a:cubicBezTo>
                <a:cubicBezTo>
                  <a:pt x="1479495" y="2036910"/>
                  <a:pt x="1427370" y="1976401"/>
                  <a:pt x="1442432" y="1977803"/>
                </a:cubicBezTo>
                <a:cubicBezTo>
                  <a:pt x="1457496" y="1979204"/>
                  <a:pt x="1544021" y="2048720"/>
                  <a:pt x="1601445" y="2073660"/>
                </a:cubicBezTo>
                <a:cubicBezTo>
                  <a:pt x="1658869" y="2098601"/>
                  <a:pt x="1767313" y="2111976"/>
                  <a:pt x="1766170" y="2105262"/>
                </a:cubicBezTo>
                <a:cubicBezTo>
                  <a:pt x="1765028" y="2098548"/>
                  <a:pt x="1647623" y="2050708"/>
                  <a:pt x="1590507" y="1993852"/>
                </a:cubicBezTo>
                <a:cubicBezTo>
                  <a:pt x="1533390" y="1936998"/>
                  <a:pt x="1458977" y="1843387"/>
                  <a:pt x="1423472" y="1764135"/>
                </a:cubicBezTo>
                <a:cubicBezTo>
                  <a:pt x="1387967" y="1684884"/>
                  <a:pt x="1385503" y="1599637"/>
                  <a:pt x="1377469" y="1518343"/>
                </a:cubicBezTo>
                <a:cubicBezTo>
                  <a:pt x="1369434" y="1437050"/>
                  <a:pt x="1364413" y="1355670"/>
                  <a:pt x="1375265" y="1276371"/>
                </a:cubicBezTo>
                <a:cubicBezTo>
                  <a:pt x="1376445" y="1267753"/>
                  <a:pt x="1378036" y="1258256"/>
                  <a:pt x="1380723" y="1248317"/>
                </a:cubicBezTo>
                <a:cubicBezTo>
                  <a:pt x="1311700" y="1262558"/>
                  <a:pt x="1244139" y="1280294"/>
                  <a:pt x="1243462" y="1272977"/>
                </a:cubicBezTo>
                <a:cubicBezTo>
                  <a:pt x="1242741" y="1265185"/>
                  <a:pt x="1320031" y="1225730"/>
                  <a:pt x="1391589" y="1196125"/>
                </a:cubicBezTo>
                <a:cubicBezTo>
                  <a:pt x="1409280" y="1122113"/>
                  <a:pt x="1434940" y="1043071"/>
                  <a:pt x="1442578" y="1042554"/>
                </a:cubicBezTo>
                <a:cubicBezTo>
                  <a:pt x="1449765" y="1042066"/>
                  <a:pt x="1443421" y="1108868"/>
                  <a:pt x="1440308" y="1177833"/>
                </a:cubicBezTo>
                <a:cubicBezTo>
                  <a:pt x="1448387" y="1174147"/>
                  <a:pt x="1456290" y="1171506"/>
                  <a:pt x="1463575" y="1169285"/>
                </a:cubicBezTo>
                <a:cubicBezTo>
                  <a:pt x="1540133" y="1145943"/>
                  <a:pt x="1621274" y="1137938"/>
                  <a:pt x="1702809" y="1132922"/>
                </a:cubicBezTo>
                <a:lnTo>
                  <a:pt x="1763306" y="1129434"/>
                </a:lnTo>
                <a:cubicBezTo>
                  <a:pt x="1741507" y="1117712"/>
                  <a:pt x="1715792" y="1096486"/>
                  <a:pt x="1693829" y="1078330"/>
                </a:cubicBezTo>
                <a:cubicBezTo>
                  <a:pt x="1656122" y="1047158"/>
                  <a:pt x="1602325" y="996379"/>
                  <a:pt x="1573165" y="951633"/>
                </a:cubicBezTo>
                <a:cubicBezTo>
                  <a:pt x="1544004" y="906887"/>
                  <a:pt x="1542998" y="863145"/>
                  <a:pt x="1518865" y="809852"/>
                </a:cubicBezTo>
                <a:cubicBezTo>
                  <a:pt x="1494733" y="756558"/>
                  <a:pt x="1435407" y="640420"/>
                  <a:pt x="1428368" y="631872"/>
                </a:cubicBezTo>
                <a:cubicBezTo>
                  <a:pt x="1429477" y="640319"/>
                  <a:pt x="1468859" y="723359"/>
                  <a:pt x="1476633" y="758570"/>
                </a:cubicBezTo>
                <a:cubicBezTo>
                  <a:pt x="1485180" y="797282"/>
                  <a:pt x="1490208" y="822924"/>
                  <a:pt x="1479650" y="864151"/>
                </a:cubicBezTo>
                <a:cubicBezTo>
                  <a:pt x="1469092" y="905377"/>
                  <a:pt x="1437418" y="970235"/>
                  <a:pt x="1413284" y="1005931"/>
                </a:cubicBezTo>
                <a:cubicBezTo>
                  <a:pt x="1389151" y="1041628"/>
                  <a:pt x="1374570" y="1062744"/>
                  <a:pt x="1334852" y="1078330"/>
                </a:cubicBezTo>
                <a:cubicBezTo>
                  <a:pt x="1315226" y="1086031"/>
                  <a:pt x="1289708" y="1092014"/>
                  <a:pt x="1262113" y="1095687"/>
                </a:cubicBezTo>
                <a:cubicBezTo>
                  <a:pt x="1262609" y="1123645"/>
                  <a:pt x="1260506" y="1149897"/>
                  <a:pt x="1255803" y="1170534"/>
                </a:cubicBezTo>
                <a:cubicBezTo>
                  <a:pt x="1246322" y="1212134"/>
                  <a:pt x="1227620" y="1229706"/>
                  <a:pt x="1195927" y="1258898"/>
                </a:cubicBezTo>
                <a:cubicBezTo>
                  <a:pt x="1164235" y="1288091"/>
                  <a:pt x="1104834" y="1329095"/>
                  <a:pt x="1065647" y="1345691"/>
                </a:cubicBezTo>
                <a:cubicBezTo>
                  <a:pt x="1026459" y="1362287"/>
                  <a:pt x="1000354" y="1361144"/>
                  <a:pt x="960799" y="1358473"/>
                </a:cubicBezTo>
                <a:cubicBezTo>
                  <a:pt x="924822" y="1356044"/>
                  <a:pt x="836832" y="1329503"/>
                  <a:pt x="828315" y="1329668"/>
                </a:cubicBezTo>
                <a:cubicBezTo>
                  <a:pt x="837817" y="1335351"/>
                  <a:pt x="961513" y="1376670"/>
                  <a:pt x="1017812" y="1392575"/>
                </a:cubicBezTo>
                <a:cubicBezTo>
                  <a:pt x="1074111" y="1408479"/>
                  <a:pt x="1117513" y="1402942"/>
                  <a:pt x="1166111" y="1425094"/>
                </a:cubicBezTo>
                <a:cubicBezTo>
                  <a:pt x="1214710" y="1447246"/>
                  <a:pt x="1272954" y="1492857"/>
                  <a:pt x="1309406" y="1525487"/>
                </a:cubicBezTo>
                <a:cubicBezTo>
                  <a:pt x="1345859" y="1558117"/>
                  <a:pt x="1392911" y="1600333"/>
                  <a:pt x="1384827" y="1620875"/>
                </a:cubicBezTo>
                <a:cubicBezTo>
                  <a:pt x="1376743" y="1641417"/>
                  <a:pt x="1304753" y="1646187"/>
                  <a:pt x="1260902" y="1648742"/>
                </a:cubicBezTo>
                <a:cubicBezTo>
                  <a:pt x="1217051" y="1651296"/>
                  <a:pt x="1164392" y="1646029"/>
                  <a:pt x="1121722" y="1636201"/>
                </a:cubicBezTo>
                <a:cubicBezTo>
                  <a:pt x="1079052" y="1626374"/>
                  <a:pt x="1043482" y="1606323"/>
                  <a:pt x="1004882" y="1589780"/>
                </a:cubicBezTo>
                <a:cubicBezTo>
                  <a:pt x="982487" y="1580182"/>
                  <a:pt x="950715" y="1565154"/>
                  <a:pt x="926086" y="1553528"/>
                </a:cubicBezTo>
                <a:lnTo>
                  <a:pt x="895067" y="1537444"/>
                </a:lnTo>
                <a:cubicBezTo>
                  <a:pt x="888454" y="1535160"/>
                  <a:pt x="886188" y="1535472"/>
                  <a:pt x="890124" y="1536941"/>
                </a:cubicBezTo>
                <a:cubicBezTo>
                  <a:pt x="894196" y="1538461"/>
                  <a:pt x="908272" y="1545102"/>
                  <a:pt x="926086" y="1553528"/>
                </a:cubicBezTo>
                <a:lnTo>
                  <a:pt x="946687" y="1568059"/>
                </a:lnTo>
                <a:cubicBezTo>
                  <a:pt x="984978" y="1599395"/>
                  <a:pt x="1070068" y="1667900"/>
                  <a:pt x="1119870" y="1724955"/>
                </a:cubicBezTo>
                <a:cubicBezTo>
                  <a:pt x="1169672" y="1782009"/>
                  <a:pt x="1202666" y="1835501"/>
                  <a:pt x="1245500" y="1910387"/>
                </a:cubicBezTo>
                <a:cubicBezTo>
                  <a:pt x="1288334" y="1985274"/>
                  <a:pt x="1342154" y="2082399"/>
                  <a:pt x="1376875" y="2174273"/>
                </a:cubicBezTo>
                <a:cubicBezTo>
                  <a:pt x="1411596" y="2266147"/>
                  <a:pt x="1442605" y="2373836"/>
                  <a:pt x="1453829" y="2461632"/>
                </a:cubicBezTo>
                <a:cubicBezTo>
                  <a:pt x="1465054" y="2549426"/>
                  <a:pt x="1459591" y="2631098"/>
                  <a:pt x="1444223" y="2701045"/>
                </a:cubicBezTo>
                <a:cubicBezTo>
                  <a:pt x="1428854" y="2770992"/>
                  <a:pt x="1406863" y="2830753"/>
                  <a:pt x="1361617" y="2881314"/>
                </a:cubicBezTo>
                <a:cubicBezTo>
                  <a:pt x="1316372" y="2931876"/>
                  <a:pt x="1239300" y="2977074"/>
                  <a:pt x="1172751" y="3004412"/>
                </a:cubicBezTo>
                <a:cubicBezTo>
                  <a:pt x="1106202" y="3031750"/>
                  <a:pt x="968432" y="3062215"/>
                  <a:pt x="962325" y="3045341"/>
                </a:cubicBezTo>
                <a:cubicBezTo>
                  <a:pt x="956217" y="3028467"/>
                  <a:pt x="1087710" y="2959797"/>
                  <a:pt x="1136106" y="2903166"/>
                </a:cubicBezTo>
                <a:cubicBezTo>
                  <a:pt x="1184503" y="2846536"/>
                  <a:pt x="1235646" y="2777797"/>
                  <a:pt x="1252703" y="2705561"/>
                </a:cubicBezTo>
                <a:cubicBezTo>
                  <a:pt x="1269760" y="2633324"/>
                  <a:pt x="1250010" y="2546308"/>
                  <a:pt x="1238448" y="2469750"/>
                </a:cubicBezTo>
                <a:cubicBezTo>
                  <a:pt x="1226887" y="2393192"/>
                  <a:pt x="1212098" y="2322206"/>
                  <a:pt x="1183334" y="2246212"/>
                </a:cubicBezTo>
                <a:cubicBezTo>
                  <a:pt x="1154570" y="2170218"/>
                  <a:pt x="1115563" y="2093736"/>
                  <a:pt x="1065863" y="2013786"/>
                </a:cubicBezTo>
                <a:cubicBezTo>
                  <a:pt x="1016163" y="1933835"/>
                  <a:pt x="975769" y="1888579"/>
                  <a:pt x="885131" y="1766505"/>
                </a:cubicBezTo>
                <a:cubicBezTo>
                  <a:pt x="885089" y="1766450"/>
                  <a:pt x="628604" y="1431508"/>
                  <a:pt x="522037" y="1281345"/>
                </a:cubicBezTo>
                <a:cubicBezTo>
                  <a:pt x="415462" y="1131170"/>
                  <a:pt x="319252" y="1005871"/>
                  <a:pt x="245676" y="865458"/>
                </a:cubicBezTo>
                <a:cubicBezTo>
                  <a:pt x="172099" y="725046"/>
                  <a:pt x="121483" y="575064"/>
                  <a:pt x="80577" y="438871"/>
                </a:cubicBezTo>
                <a:cubicBezTo>
                  <a:pt x="39671" y="302677"/>
                  <a:pt x="-3612" y="100233"/>
                  <a:pt x="239" y="48296"/>
                </a:cubicBezTo>
                <a:cubicBezTo>
                  <a:pt x="1774" y="27596"/>
                  <a:pt x="12907" y="24993"/>
                  <a:pt x="27822" y="33984"/>
                </a:cubicBezTo>
                <a:cubicBezTo>
                  <a:pt x="16554" y="20516"/>
                  <a:pt x="17391" y="9045"/>
                  <a:pt x="37711" y="4418"/>
                </a:cubicBezTo>
                <a:cubicBezTo>
                  <a:pt x="88491" y="-7145"/>
                  <a:pt x="295129" y="5423"/>
                  <a:pt x="435904" y="25534"/>
                </a:cubicBezTo>
                <a:cubicBezTo>
                  <a:pt x="576679" y="45645"/>
                  <a:pt x="732537" y="73298"/>
                  <a:pt x="882361" y="125083"/>
                </a:cubicBezTo>
                <a:cubicBezTo>
                  <a:pt x="1032186" y="176867"/>
                  <a:pt x="1170447" y="253288"/>
                  <a:pt x="1334852" y="336244"/>
                </a:cubicBezTo>
                <a:cubicBezTo>
                  <a:pt x="1499257" y="419201"/>
                  <a:pt x="1868792" y="622822"/>
                  <a:pt x="1868792" y="622822"/>
                </a:cubicBezTo>
                <a:cubicBezTo>
                  <a:pt x="2003030" y="694215"/>
                  <a:pt x="2053811" y="727399"/>
                  <a:pt x="2140287" y="764603"/>
                </a:cubicBezTo>
                <a:cubicBezTo>
                  <a:pt x="2226762" y="801808"/>
                  <a:pt x="2308211" y="828957"/>
                  <a:pt x="2387648" y="846051"/>
                </a:cubicBezTo>
                <a:cubicBezTo>
                  <a:pt x="2467085" y="863145"/>
                  <a:pt x="2539484" y="867168"/>
                  <a:pt x="2616910" y="867168"/>
                </a:cubicBezTo>
                <a:cubicBezTo>
                  <a:pt x="2694336" y="867168"/>
                  <a:pt x="2783326" y="873703"/>
                  <a:pt x="2852206" y="846051"/>
                </a:cubicBezTo>
                <a:cubicBezTo>
                  <a:pt x="2921085" y="818399"/>
                  <a:pt x="2981417" y="757564"/>
                  <a:pt x="3030185" y="701254"/>
                </a:cubicBezTo>
                <a:cubicBezTo>
                  <a:pt x="3078954" y="644944"/>
                  <a:pt x="3127220" y="504672"/>
                  <a:pt x="3144817" y="508191"/>
                </a:cubicBezTo>
                <a:cubicBezTo>
                  <a:pt x="3162414" y="511711"/>
                  <a:pt x="3152861" y="652486"/>
                  <a:pt x="3135767" y="722370"/>
                </a:cubicBezTo>
                <a:cubicBezTo>
                  <a:pt x="3118673" y="792255"/>
                  <a:pt x="3085490" y="875212"/>
                  <a:pt x="3042252" y="927500"/>
                </a:cubicBezTo>
                <a:cubicBezTo>
                  <a:pt x="2999014" y="979788"/>
                  <a:pt x="2943206" y="1010456"/>
                  <a:pt x="2876339" y="1036097"/>
                </a:cubicBezTo>
                <a:cubicBezTo>
                  <a:pt x="2809471" y="1061738"/>
                  <a:pt x="2729531" y="1079336"/>
                  <a:pt x="2641044" y="1081347"/>
                </a:cubicBezTo>
                <a:cubicBezTo>
                  <a:pt x="2552557" y="1083358"/>
                  <a:pt x="2441444" y="1068777"/>
                  <a:pt x="2345416" y="1048164"/>
                </a:cubicBezTo>
                <a:cubicBezTo>
                  <a:pt x="2249388" y="1027551"/>
                  <a:pt x="2145315" y="988837"/>
                  <a:pt x="2064872" y="957666"/>
                </a:cubicBezTo>
                <a:cubicBezTo>
                  <a:pt x="1984429" y="926494"/>
                  <a:pt x="1926610" y="901858"/>
                  <a:pt x="1862759" y="861134"/>
                </a:cubicBezTo>
                <a:cubicBezTo>
                  <a:pt x="1798907" y="820410"/>
                  <a:pt x="1718464" y="746504"/>
                  <a:pt x="1681762" y="713321"/>
                </a:cubicBezTo>
                <a:lnTo>
                  <a:pt x="1664317" y="695121"/>
                </a:lnTo>
                <a:cubicBezTo>
                  <a:pt x="1653325" y="678764"/>
                  <a:pt x="1644657" y="665837"/>
                  <a:pt x="1642547" y="662038"/>
                </a:cubicBezTo>
                <a:cubicBezTo>
                  <a:pt x="1638467" y="654694"/>
                  <a:pt x="1642663" y="671188"/>
                  <a:pt x="1664317" y="695121"/>
                </a:cubicBezTo>
                <a:cubicBezTo>
                  <a:pt x="1679490" y="717737"/>
                  <a:pt x="1699094" y="746909"/>
                  <a:pt x="1711929" y="767619"/>
                </a:cubicBezTo>
                <a:cubicBezTo>
                  <a:pt x="1734050" y="803316"/>
                  <a:pt x="1759188" y="835494"/>
                  <a:pt x="1775277" y="876218"/>
                </a:cubicBezTo>
                <a:cubicBezTo>
                  <a:pt x="1791366" y="916942"/>
                  <a:pt x="1804438" y="968224"/>
                  <a:pt x="1808460" y="1011965"/>
                </a:cubicBezTo>
                <a:cubicBezTo>
                  <a:pt x="1811770" y="1047957"/>
                  <a:pt x="1816440" y="1103012"/>
                  <a:pt x="1805813" y="1126983"/>
                </a:cubicBezTo>
                <a:cubicBezTo>
                  <a:pt x="1854525" y="1124444"/>
                  <a:pt x="1903770" y="1126088"/>
                  <a:pt x="1952791" y="1139194"/>
                </a:cubicBezTo>
                <a:cubicBezTo>
                  <a:pt x="2036686" y="1161625"/>
                  <a:pt x="2140953" y="1220178"/>
                  <a:pt x="2206179" y="1267511"/>
                </a:cubicBezTo>
                <a:cubicBezTo>
                  <a:pt x="2271405" y="1314844"/>
                  <a:pt x="2337333" y="1423130"/>
                  <a:pt x="2344143" y="1423189"/>
                </a:cubicBezTo>
                <a:cubicBezTo>
                  <a:pt x="2350953" y="1423248"/>
                  <a:pt x="2320477" y="1318318"/>
                  <a:pt x="2286709" y="1265599"/>
                </a:cubicBezTo>
                <a:cubicBezTo>
                  <a:pt x="2252942" y="1212880"/>
                  <a:pt x="2170534" y="1138530"/>
                  <a:pt x="2166751" y="1123883"/>
                </a:cubicBezTo>
                <a:cubicBezTo>
                  <a:pt x="2162968" y="1109236"/>
                  <a:pt x="2231007" y="1151058"/>
                  <a:pt x="2264015" y="1177712"/>
                </a:cubicBezTo>
                <a:cubicBezTo>
                  <a:pt x="2297024" y="1204367"/>
                  <a:pt x="2335223" y="1242386"/>
                  <a:pt x="2364802" y="1283812"/>
                </a:cubicBezTo>
                <a:cubicBezTo>
                  <a:pt x="2394380" y="1325239"/>
                  <a:pt x="2419141" y="1373091"/>
                  <a:pt x="2441491" y="1426272"/>
                </a:cubicBezTo>
                <a:cubicBezTo>
                  <a:pt x="2463839" y="1479452"/>
                  <a:pt x="2492784" y="1540711"/>
                  <a:pt x="2498894" y="1602893"/>
                </a:cubicBezTo>
                <a:cubicBezTo>
                  <a:pt x="2505002" y="1665074"/>
                  <a:pt x="2507098" y="1730145"/>
                  <a:pt x="2478141" y="1799360"/>
                </a:cubicBezTo>
                <a:cubicBezTo>
                  <a:pt x="2455918" y="1852479"/>
                  <a:pt x="2389154" y="1944917"/>
                  <a:pt x="2350444" y="1991149"/>
                </a:cubicBezTo>
                <a:lnTo>
                  <a:pt x="2350552" y="1991746"/>
                </a:lnTo>
                <a:cubicBezTo>
                  <a:pt x="2347961" y="1997090"/>
                  <a:pt x="2338668" y="2008904"/>
                  <a:pt x="2325192" y="2024239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8374924">
            <a:off x="612410" y="1711272"/>
            <a:ext cx="3154193" cy="3050188"/>
          </a:xfrm>
          <a:custGeom>
            <a:avLst/>
            <a:gdLst/>
            <a:ahLst/>
            <a:cxnLst/>
            <a:rect l="l" t="t" r="r" b="b"/>
            <a:pathLst>
              <a:path w="3154193" h="3050188">
                <a:moveTo>
                  <a:pt x="1289604" y="897333"/>
                </a:moveTo>
                <a:cubicBezTo>
                  <a:pt x="1315245" y="860631"/>
                  <a:pt x="1330831" y="812869"/>
                  <a:pt x="1331836" y="767619"/>
                </a:cubicBezTo>
                <a:cubicBezTo>
                  <a:pt x="1332842" y="722370"/>
                  <a:pt x="1328819" y="667066"/>
                  <a:pt x="1316753" y="625839"/>
                </a:cubicBezTo>
                <a:cubicBezTo>
                  <a:pt x="1304686" y="584613"/>
                  <a:pt x="1305189" y="564501"/>
                  <a:pt x="1259437" y="520258"/>
                </a:cubicBezTo>
                <a:cubicBezTo>
                  <a:pt x="1213685" y="476014"/>
                  <a:pt x="1123187" y="407135"/>
                  <a:pt x="1042241" y="360378"/>
                </a:cubicBezTo>
                <a:cubicBezTo>
                  <a:pt x="961296" y="313621"/>
                  <a:pt x="864262" y="272896"/>
                  <a:pt x="773764" y="239714"/>
                </a:cubicBezTo>
                <a:cubicBezTo>
                  <a:pt x="683266" y="206531"/>
                  <a:pt x="597293" y="183907"/>
                  <a:pt x="499253" y="161282"/>
                </a:cubicBezTo>
                <a:cubicBezTo>
                  <a:pt x="401213" y="138657"/>
                  <a:pt x="204630" y="119552"/>
                  <a:pt x="131226" y="94916"/>
                </a:cubicBezTo>
                <a:cubicBezTo>
                  <a:pt x="100222" y="84511"/>
                  <a:pt x="69667" y="68814"/>
                  <a:pt x="49216" y="52358"/>
                </a:cubicBezTo>
                <a:cubicBezTo>
                  <a:pt x="68576" y="70127"/>
                  <a:pt x="88728" y="98068"/>
                  <a:pt x="103686" y="127249"/>
                </a:cubicBezTo>
                <a:cubicBezTo>
                  <a:pt x="139007" y="196151"/>
                  <a:pt x="187251" y="387677"/>
                  <a:pt x="224262" y="481239"/>
                </a:cubicBezTo>
                <a:cubicBezTo>
                  <a:pt x="261273" y="574802"/>
                  <a:pt x="296482" y="656433"/>
                  <a:pt x="342806" y="740961"/>
                </a:cubicBezTo>
                <a:cubicBezTo>
                  <a:pt x="389129" y="825490"/>
                  <a:pt x="443887" y="915355"/>
                  <a:pt x="502207" y="988411"/>
                </a:cubicBezTo>
                <a:cubicBezTo>
                  <a:pt x="560527" y="1061467"/>
                  <a:pt x="642147" y="1140666"/>
                  <a:pt x="692726" y="1179298"/>
                </a:cubicBezTo>
                <a:cubicBezTo>
                  <a:pt x="743305" y="1217930"/>
                  <a:pt x="763116" y="1214430"/>
                  <a:pt x="805682" y="1220205"/>
                </a:cubicBezTo>
                <a:cubicBezTo>
                  <a:pt x="848249" y="1225980"/>
                  <a:pt x="903534" y="1221700"/>
                  <a:pt x="948125" y="1213948"/>
                </a:cubicBezTo>
                <a:cubicBezTo>
                  <a:pt x="992717" y="1206198"/>
                  <a:pt x="1037617" y="1183654"/>
                  <a:pt x="1070079" y="1152820"/>
                </a:cubicBezTo>
                <a:cubicBezTo>
                  <a:pt x="1087293" y="1136469"/>
                  <a:pt x="1103125" y="1114751"/>
                  <a:pt x="1115690" y="1091290"/>
                </a:cubicBezTo>
                <a:cubicBezTo>
                  <a:pt x="1071667" y="1083261"/>
                  <a:pt x="1025994" y="1070125"/>
                  <a:pt x="996993" y="1060230"/>
                </a:cubicBezTo>
                <a:cubicBezTo>
                  <a:pt x="954258" y="1045650"/>
                  <a:pt x="910517" y="1020009"/>
                  <a:pt x="918561" y="1011965"/>
                </a:cubicBezTo>
                <a:cubicBezTo>
                  <a:pt x="926605" y="1003921"/>
                  <a:pt x="1002020" y="1015987"/>
                  <a:pt x="1045258" y="1011965"/>
                </a:cubicBezTo>
                <a:cubicBezTo>
                  <a:pt x="1078067" y="1008913"/>
                  <a:pt x="1114061" y="1007598"/>
                  <a:pt x="1146654" y="996321"/>
                </a:cubicBezTo>
                <a:cubicBezTo>
                  <a:pt x="1152865" y="962519"/>
                  <a:pt x="1148813" y="926874"/>
                  <a:pt x="1146939" y="894097"/>
                </a:cubicBezTo>
                <a:cubicBezTo>
                  <a:pt x="1144459" y="850743"/>
                  <a:pt x="1121267" y="777975"/>
                  <a:pt x="1128020" y="768820"/>
                </a:cubicBezTo>
                <a:cubicBezTo>
                  <a:pt x="1134773" y="759665"/>
                  <a:pt x="1166658" y="799087"/>
                  <a:pt x="1187456" y="839166"/>
                </a:cubicBezTo>
                <a:cubicBezTo>
                  <a:pt x="1201527" y="866281"/>
                  <a:pt x="1221258" y="909300"/>
                  <a:pt x="1235750" y="951510"/>
                </a:cubicBezTo>
                <a:cubicBezTo>
                  <a:pt x="1256995" y="935595"/>
                  <a:pt x="1276042" y="916745"/>
                  <a:pt x="1289604" y="897333"/>
                </a:cubicBezTo>
                <a:close/>
                <a:moveTo>
                  <a:pt x="2324979" y="1997260"/>
                </a:moveTo>
                <a:cubicBezTo>
                  <a:pt x="2334369" y="1966475"/>
                  <a:pt x="2356790" y="1911293"/>
                  <a:pt x="2361425" y="1881187"/>
                </a:cubicBezTo>
                <a:cubicBezTo>
                  <a:pt x="2368511" y="1835165"/>
                  <a:pt x="2369603" y="1779203"/>
                  <a:pt x="2367661" y="1742058"/>
                </a:cubicBezTo>
                <a:cubicBezTo>
                  <a:pt x="2365718" y="1704914"/>
                  <a:pt x="2360536" y="1689320"/>
                  <a:pt x="2349769" y="1658318"/>
                </a:cubicBezTo>
                <a:cubicBezTo>
                  <a:pt x="2339003" y="1627317"/>
                  <a:pt x="2332417" y="1612893"/>
                  <a:pt x="2303062" y="1556045"/>
                </a:cubicBezTo>
                <a:cubicBezTo>
                  <a:pt x="2273708" y="1499198"/>
                  <a:pt x="2225149" y="1426824"/>
                  <a:pt x="2144718" y="1368475"/>
                </a:cubicBezTo>
                <a:cubicBezTo>
                  <a:pt x="2064287" y="1310127"/>
                  <a:pt x="2025041" y="1300583"/>
                  <a:pt x="1957375" y="1276551"/>
                </a:cubicBezTo>
                <a:cubicBezTo>
                  <a:pt x="1889708" y="1252519"/>
                  <a:pt x="1820033" y="1231515"/>
                  <a:pt x="1738716" y="1224282"/>
                </a:cubicBezTo>
                <a:cubicBezTo>
                  <a:pt x="1657401" y="1217048"/>
                  <a:pt x="1552024" y="1225027"/>
                  <a:pt x="1469481" y="1233143"/>
                </a:cubicBezTo>
                <a:lnTo>
                  <a:pt x="1439179" y="1237968"/>
                </a:lnTo>
                <a:lnTo>
                  <a:pt x="1439248" y="1272032"/>
                </a:lnTo>
                <a:cubicBezTo>
                  <a:pt x="1444383" y="1354814"/>
                  <a:pt x="1453288" y="1460116"/>
                  <a:pt x="1473380" y="1539242"/>
                </a:cubicBezTo>
                <a:cubicBezTo>
                  <a:pt x="1493472" y="1618368"/>
                  <a:pt x="1525304" y="1683809"/>
                  <a:pt x="1559806" y="1746785"/>
                </a:cubicBezTo>
                <a:cubicBezTo>
                  <a:pt x="1594308" y="1809760"/>
                  <a:pt x="1609982" y="1846985"/>
                  <a:pt x="1680395" y="1917097"/>
                </a:cubicBezTo>
                <a:cubicBezTo>
                  <a:pt x="1750808" y="1987209"/>
                  <a:pt x="1829993" y="2023621"/>
                  <a:pt x="1890788" y="2043547"/>
                </a:cubicBezTo>
                <a:cubicBezTo>
                  <a:pt x="1951585" y="2063473"/>
                  <a:pt x="1966875" y="2067678"/>
                  <a:pt x="1999196" y="2073369"/>
                </a:cubicBezTo>
                <a:cubicBezTo>
                  <a:pt x="2031516" y="2079061"/>
                  <a:pt x="2047735" y="2081694"/>
                  <a:pt x="2084715" y="2077696"/>
                </a:cubicBezTo>
                <a:cubicBezTo>
                  <a:pt x="2121695" y="2073698"/>
                  <a:pt x="2176769" y="2063707"/>
                  <a:pt x="2221076" y="2049381"/>
                </a:cubicBezTo>
                <a:cubicBezTo>
                  <a:pt x="2248501" y="2040514"/>
                  <a:pt x="2295556" y="2012350"/>
                  <a:pt x="2324979" y="1997260"/>
                </a:cubicBezTo>
                <a:close/>
                <a:moveTo>
                  <a:pt x="2325192" y="2024239"/>
                </a:moveTo>
                <a:cubicBezTo>
                  <a:pt x="2284761" y="2070245"/>
                  <a:pt x="2206673" y="2147931"/>
                  <a:pt x="2158882" y="2177639"/>
                </a:cubicBezTo>
                <a:cubicBezTo>
                  <a:pt x="2095161" y="2217251"/>
                  <a:pt x="2030588" y="2225545"/>
                  <a:pt x="1968227" y="2229417"/>
                </a:cubicBezTo>
                <a:cubicBezTo>
                  <a:pt x="1905866" y="2233289"/>
                  <a:pt x="1840779" y="2214470"/>
                  <a:pt x="1784718" y="2200876"/>
                </a:cubicBezTo>
                <a:cubicBezTo>
                  <a:pt x="1728656" y="2187282"/>
                  <a:pt x="1677472" y="2170458"/>
                  <a:pt x="1631863" y="2147855"/>
                </a:cubicBezTo>
                <a:cubicBezTo>
                  <a:pt x="1586254" y="2125251"/>
                  <a:pt x="1542637" y="2093595"/>
                  <a:pt x="1511066" y="2065253"/>
                </a:cubicBezTo>
                <a:cubicBezTo>
                  <a:pt x="1479495" y="2036910"/>
                  <a:pt x="1427370" y="1976401"/>
                  <a:pt x="1442432" y="1977803"/>
                </a:cubicBezTo>
                <a:cubicBezTo>
                  <a:pt x="1457496" y="1979204"/>
                  <a:pt x="1544021" y="2048720"/>
                  <a:pt x="1601445" y="2073660"/>
                </a:cubicBezTo>
                <a:cubicBezTo>
                  <a:pt x="1658869" y="2098601"/>
                  <a:pt x="1767313" y="2111976"/>
                  <a:pt x="1766170" y="2105262"/>
                </a:cubicBezTo>
                <a:cubicBezTo>
                  <a:pt x="1765028" y="2098548"/>
                  <a:pt x="1647623" y="2050708"/>
                  <a:pt x="1590507" y="1993852"/>
                </a:cubicBezTo>
                <a:cubicBezTo>
                  <a:pt x="1533390" y="1936998"/>
                  <a:pt x="1458977" y="1843387"/>
                  <a:pt x="1423472" y="1764135"/>
                </a:cubicBezTo>
                <a:cubicBezTo>
                  <a:pt x="1387967" y="1684884"/>
                  <a:pt x="1385503" y="1599637"/>
                  <a:pt x="1377469" y="1518343"/>
                </a:cubicBezTo>
                <a:cubicBezTo>
                  <a:pt x="1369434" y="1437050"/>
                  <a:pt x="1364413" y="1355670"/>
                  <a:pt x="1375265" y="1276371"/>
                </a:cubicBezTo>
                <a:cubicBezTo>
                  <a:pt x="1376445" y="1267753"/>
                  <a:pt x="1378036" y="1258256"/>
                  <a:pt x="1380723" y="1248317"/>
                </a:cubicBezTo>
                <a:cubicBezTo>
                  <a:pt x="1311700" y="1262558"/>
                  <a:pt x="1244139" y="1280294"/>
                  <a:pt x="1243462" y="1272977"/>
                </a:cubicBezTo>
                <a:cubicBezTo>
                  <a:pt x="1242741" y="1265185"/>
                  <a:pt x="1320031" y="1225730"/>
                  <a:pt x="1391589" y="1196125"/>
                </a:cubicBezTo>
                <a:cubicBezTo>
                  <a:pt x="1409280" y="1122113"/>
                  <a:pt x="1434940" y="1043071"/>
                  <a:pt x="1442578" y="1042554"/>
                </a:cubicBezTo>
                <a:cubicBezTo>
                  <a:pt x="1449765" y="1042066"/>
                  <a:pt x="1443421" y="1108868"/>
                  <a:pt x="1440308" y="1177833"/>
                </a:cubicBezTo>
                <a:cubicBezTo>
                  <a:pt x="1448387" y="1174147"/>
                  <a:pt x="1456290" y="1171506"/>
                  <a:pt x="1463575" y="1169285"/>
                </a:cubicBezTo>
                <a:cubicBezTo>
                  <a:pt x="1540133" y="1145943"/>
                  <a:pt x="1621274" y="1137938"/>
                  <a:pt x="1702809" y="1132922"/>
                </a:cubicBezTo>
                <a:lnTo>
                  <a:pt x="1763306" y="1129434"/>
                </a:lnTo>
                <a:cubicBezTo>
                  <a:pt x="1741507" y="1117712"/>
                  <a:pt x="1715792" y="1096486"/>
                  <a:pt x="1693829" y="1078330"/>
                </a:cubicBezTo>
                <a:cubicBezTo>
                  <a:pt x="1656122" y="1047158"/>
                  <a:pt x="1602325" y="996379"/>
                  <a:pt x="1573165" y="951633"/>
                </a:cubicBezTo>
                <a:cubicBezTo>
                  <a:pt x="1544004" y="906887"/>
                  <a:pt x="1542998" y="863145"/>
                  <a:pt x="1518865" y="809852"/>
                </a:cubicBezTo>
                <a:cubicBezTo>
                  <a:pt x="1494733" y="756558"/>
                  <a:pt x="1435407" y="640420"/>
                  <a:pt x="1428368" y="631872"/>
                </a:cubicBezTo>
                <a:cubicBezTo>
                  <a:pt x="1429477" y="640319"/>
                  <a:pt x="1468859" y="723359"/>
                  <a:pt x="1476633" y="758570"/>
                </a:cubicBezTo>
                <a:cubicBezTo>
                  <a:pt x="1485180" y="797282"/>
                  <a:pt x="1490208" y="822924"/>
                  <a:pt x="1479650" y="864151"/>
                </a:cubicBezTo>
                <a:cubicBezTo>
                  <a:pt x="1469092" y="905377"/>
                  <a:pt x="1437418" y="970235"/>
                  <a:pt x="1413284" y="1005931"/>
                </a:cubicBezTo>
                <a:cubicBezTo>
                  <a:pt x="1389151" y="1041628"/>
                  <a:pt x="1374570" y="1062744"/>
                  <a:pt x="1334852" y="1078330"/>
                </a:cubicBezTo>
                <a:cubicBezTo>
                  <a:pt x="1315226" y="1086031"/>
                  <a:pt x="1289708" y="1092014"/>
                  <a:pt x="1262113" y="1095687"/>
                </a:cubicBezTo>
                <a:cubicBezTo>
                  <a:pt x="1262609" y="1123645"/>
                  <a:pt x="1260506" y="1149897"/>
                  <a:pt x="1255803" y="1170534"/>
                </a:cubicBezTo>
                <a:cubicBezTo>
                  <a:pt x="1246322" y="1212134"/>
                  <a:pt x="1227620" y="1229706"/>
                  <a:pt x="1195927" y="1258898"/>
                </a:cubicBezTo>
                <a:cubicBezTo>
                  <a:pt x="1164235" y="1288091"/>
                  <a:pt x="1104834" y="1329095"/>
                  <a:pt x="1065647" y="1345691"/>
                </a:cubicBezTo>
                <a:cubicBezTo>
                  <a:pt x="1026459" y="1362287"/>
                  <a:pt x="1000354" y="1361144"/>
                  <a:pt x="960799" y="1358473"/>
                </a:cubicBezTo>
                <a:cubicBezTo>
                  <a:pt x="924822" y="1356044"/>
                  <a:pt x="836832" y="1329503"/>
                  <a:pt x="828315" y="1329668"/>
                </a:cubicBezTo>
                <a:cubicBezTo>
                  <a:pt x="837817" y="1335351"/>
                  <a:pt x="961513" y="1376670"/>
                  <a:pt x="1017812" y="1392575"/>
                </a:cubicBezTo>
                <a:cubicBezTo>
                  <a:pt x="1074111" y="1408479"/>
                  <a:pt x="1117513" y="1402942"/>
                  <a:pt x="1166111" y="1425094"/>
                </a:cubicBezTo>
                <a:cubicBezTo>
                  <a:pt x="1214710" y="1447246"/>
                  <a:pt x="1272954" y="1492857"/>
                  <a:pt x="1309406" y="1525487"/>
                </a:cubicBezTo>
                <a:cubicBezTo>
                  <a:pt x="1345859" y="1558117"/>
                  <a:pt x="1392911" y="1600333"/>
                  <a:pt x="1384827" y="1620875"/>
                </a:cubicBezTo>
                <a:cubicBezTo>
                  <a:pt x="1376743" y="1641417"/>
                  <a:pt x="1304753" y="1646187"/>
                  <a:pt x="1260902" y="1648742"/>
                </a:cubicBezTo>
                <a:cubicBezTo>
                  <a:pt x="1217051" y="1651296"/>
                  <a:pt x="1164392" y="1646029"/>
                  <a:pt x="1121722" y="1636201"/>
                </a:cubicBezTo>
                <a:cubicBezTo>
                  <a:pt x="1079052" y="1626374"/>
                  <a:pt x="1043482" y="1606323"/>
                  <a:pt x="1004882" y="1589780"/>
                </a:cubicBezTo>
                <a:cubicBezTo>
                  <a:pt x="982487" y="1580182"/>
                  <a:pt x="950715" y="1565154"/>
                  <a:pt x="926086" y="1553528"/>
                </a:cubicBezTo>
                <a:lnTo>
                  <a:pt x="895067" y="1537444"/>
                </a:lnTo>
                <a:cubicBezTo>
                  <a:pt x="888454" y="1535160"/>
                  <a:pt x="886188" y="1535472"/>
                  <a:pt x="890124" y="1536941"/>
                </a:cubicBezTo>
                <a:cubicBezTo>
                  <a:pt x="894196" y="1538461"/>
                  <a:pt x="908272" y="1545102"/>
                  <a:pt x="926086" y="1553528"/>
                </a:cubicBezTo>
                <a:lnTo>
                  <a:pt x="946687" y="1568059"/>
                </a:lnTo>
                <a:cubicBezTo>
                  <a:pt x="984978" y="1599395"/>
                  <a:pt x="1070068" y="1667900"/>
                  <a:pt x="1119870" y="1724955"/>
                </a:cubicBezTo>
                <a:cubicBezTo>
                  <a:pt x="1169672" y="1782009"/>
                  <a:pt x="1202666" y="1835501"/>
                  <a:pt x="1245500" y="1910387"/>
                </a:cubicBezTo>
                <a:cubicBezTo>
                  <a:pt x="1288334" y="1985274"/>
                  <a:pt x="1342154" y="2082399"/>
                  <a:pt x="1376875" y="2174273"/>
                </a:cubicBezTo>
                <a:cubicBezTo>
                  <a:pt x="1411596" y="2266147"/>
                  <a:pt x="1442605" y="2373836"/>
                  <a:pt x="1453829" y="2461632"/>
                </a:cubicBezTo>
                <a:cubicBezTo>
                  <a:pt x="1465054" y="2549426"/>
                  <a:pt x="1459591" y="2631098"/>
                  <a:pt x="1444223" y="2701045"/>
                </a:cubicBezTo>
                <a:cubicBezTo>
                  <a:pt x="1428854" y="2770992"/>
                  <a:pt x="1406863" y="2830753"/>
                  <a:pt x="1361617" y="2881314"/>
                </a:cubicBezTo>
                <a:cubicBezTo>
                  <a:pt x="1316372" y="2931876"/>
                  <a:pt x="1239300" y="2977074"/>
                  <a:pt x="1172751" y="3004412"/>
                </a:cubicBezTo>
                <a:cubicBezTo>
                  <a:pt x="1106202" y="3031750"/>
                  <a:pt x="968432" y="3062215"/>
                  <a:pt x="962325" y="3045341"/>
                </a:cubicBezTo>
                <a:cubicBezTo>
                  <a:pt x="956217" y="3028467"/>
                  <a:pt x="1087710" y="2959797"/>
                  <a:pt x="1136106" y="2903166"/>
                </a:cubicBezTo>
                <a:cubicBezTo>
                  <a:pt x="1184503" y="2846536"/>
                  <a:pt x="1235646" y="2777797"/>
                  <a:pt x="1252703" y="2705561"/>
                </a:cubicBezTo>
                <a:cubicBezTo>
                  <a:pt x="1269760" y="2633324"/>
                  <a:pt x="1250010" y="2546308"/>
                  <a:pt x="1238448" y="2469750"/>
                </a:cubicBezTo>
                <a:cubicBezTo>
                  <a:pt x="1226887" y="2393192"/>
                  <a:pt x="1212098" y="2322206"/>
                  <a:pt x="1183334" y="2246212"/>
                </a:cubicBezTo>
                <a:cubicBezTo>
                  <a:pt x="1154570" y="2170218"/>
                  <a:pt x="1115563" y="2093736"/>
                  <a:pt x="1065863" y="2013786"/>
                </a:cubicBezTo>
                <a:cubicBezTo>
                  <a:pt x="1016163" y="1933835"/>
                  <a:pt x="975769" y="1888579"/>
                  <a:pt x="885131" y="1766505"/>
                </a:cubicBezTo>
                <a:cubicBezTo>
                  <a:pt x="885089" y="1766450"/>
                  <a:pt x="628604" y="1431508"/>
                  <a:pt x="522037" y="1281345"/>
                </a:cubicBezTo>
                <a:cubicBezTo>
                  <a:pt x="415462" y="1131170"/>
                  <a:pt x="319252" y="1005871"/>
                  <a:pt x="245676" y="865458"/>
                </a:cubicBezTo>
                <a:cubicBezTo>
                  <a:pt x="172099" y="725046"/>
                  <a:pt x="121483" y="575064"/>
                  <a:pt x="80577" y="438871"/>
                </a:cubicBezTo>
                <a:cubicBezTo>
                  <a:pt x="39671" y="302677"/>
                  <a:pt x="-3612" y="100233"/>
                  <a:pt x="239" y="48296"/>
                </a:cubicBezTo>
                <a:cubicBezTo>
                  <a:pt x="1774" y="27596"/>
                  <a:pt x="12907" y="24993"/>
                  <a:pt x="27822" y="33984"/>
                </a:cubicBezTo>
                <a:cubicBezTo>
                  <a:pt x="16554" y="20516"/>
                  <a:pt x="17391" y="9045"/>
                  <a:pt x="37711" y="4418"/>
                </a:cubicBezTo>
                <a:cubicBezTo>
                  <a:pt x="88491" y="-7145"/>
                  <a:pt x="295129" y="5423"/>
                  <a:pt x="435904" y="25534"/>
                </a:cubicBezTo>
                <a:cubicBezTo>
                  <a:pt x="576679" y="45645"/>
                  <a:pt x="732537" y="73298"/>
                  <a:pt x="882361" y="125083"/>
                </a:cubicBezTo>
                <a:cubicBezTo>
                  <a:pt x="1032186" y="176867"/>
                  <a:pt x="1170447" y="253288"/>
                  <a:pt x="1334852" y="336244"/>
                </a:cubicBezTo>
                <a:cubicBezTo>
                  <a:pt x="1499257" y="419201"/>
                  <a:pt x="1868792" y="622822"/>
                  <a:pt x="1868792" y="622822"/>
                </a:cubicBezTo>
                <a:cubicBezTo>
                  <a:pt x="2003030" y="694215"/>
                  <a:pt x="2053811" y="727399"/>
                  <a:pt x="2140287" y="764603"/>
                </a:cubicBezTo>
                <a:cubicBezTo>
                  <a:pt x="2226762" y="801808"/>
                  <a:pt x="2308211" y="828957"/>
                  <a:pt x="2387648" y="846051"/>
                </a:cubicBezTo>
                <a:cubicBezTo>
                  <a:pt x="2467085" y="863145"/>
                  <a:pt x="2539484" y="867168"/>
                  <a:pt x="2616910" y="867168"/>
                </a:cubicBezTo>
                <a:cubicBezTo>
                  <a:pt x="2694336" y="867168"/>
                  <a:pt x="2783326" y="873703"/>
                  <a:pt x="2852206" y="846051"/>
                </a:cubicBezTo>
                <a:cubicBezTo>
                  <a:pt x="2921085" y="818399"/>
                  <a:pt x="2981417" y="757564"/>
                  <a:pt x="3030185" y="701254"/>
                </a:cubicBezTo>
                <a:cubicBezTo>
                  <a:pt x="3078954" y="644944"/>
                  <a:pt x="3127220" y="504672"/>
                  <a:pt x="3144817" y="508191"/>
                </a:cubicBezTo>
                <a:cubicBezTo>
                  <a:pt x="3162414" y="511711"/>
                  <a:pt x="3152861" y="652486"/>
                  <a:pt x="3135767" y="722370"/>
                </a:cubicBezTo>
                <a:cubicBezTo>
                  <a:pt x="3118673" y="792255"/>
                  <a:pt x="3085490" y="875212"/>
                  <a:pt x="3042252" y="927500"/>
                </a:cubicBezTo>
                <a:cubicBezTo>
                  <a:pt x="2999014" y="979788"/>
                  <a:pt x="2943206" y="1010456"/>
                  <a:pt x="2876339" y="1036097"/>
                </a:cubicBezTo>
                <a:cubicBezTo>
                  <a:pt x="2809471" y="1061738"/>
                  <a:pt x="2729531" y="1079336"/>
                  <a:pt x="2641044" y="1081347"/>
                </a:cubicBezTo>
                <a:cubicBezTo>
                  <a:pt x="2552557" y="1083358"/>
                  <a:pt x="2441444" y="1068777"/>
                  <a:pt x="2345416" y="1048164"/>
                </a:cubicBezTo>
                <a:cubicBezTo>
                  <a:pt x="2249388" y="1027551"/>
                  <a:pt x="2145315" y="988837"/>
                  <a:pt x="2064872" y="957666"/>
                </a:cubicBezTo>
                <a:cubicBezTo>
                  <a:pt x="1984429" y="926494"/>
                  <a:pt x="1926610" y="901858"/>
                  <a:pt x="1862759" y="861134"/>
                </a:cubicBezTo>
                <a:cubicBezTo>
                  <a:pt x="1798907" y="820410"/>
                  <a:pt x="1718464" y="746504"/>
                  <a:pt x="1681762" y="713321"/>
                </a:cubicBezTo>
                <a:lnTo>
                  <a:pt x="1664317" y="695121"/>
                </a:lnTo>
                <a:cubicBezTo>
                  <a:pt x="1653325" y="678764"/>
                  <a:pt x="1644657" y="665837"/>
                  <a:pt x="1642547" y="662038"/>
                </a:cubicBezTo>
                <a:cubicBezTo>
                  <a:pt x="1638467" y="654694"/>
                  <a:pt x="1642663" y="671188"/>
                  <a:pt x="1664317" y="695121"/>
                </a:cubicBezTo>
                <a:cubicBezTo>
                  <a:pt x="1679490" y="717737"/>
                  <a:pt x="1699094" y="746909"/>
                  <a:pt x="1711929" y="767619"/>
                </a:cubicBezTo>
                <a:cubicBezTo>
                  <a:pt x="1734050" y="803316"/>
                  <a:pt x="1759188" y="835494"/>
                  <a:pt x="1775277" y="876218"/>
                </a:cubicBezTo>
                <a:cubicBezTo>
                  <a:pt x="1791366" y="916942"/>
                  <a:pt x="1804438" y="968224"/>
                  <a:pt x="1808460" y="1011965"/>
                </a:cubicBezTo>
                <a:cubicBezTo>
                  <a:pt x="1811770" y="1047957"/>
                  <a:pt x="1816440" y="1103012"/>
                  <a:pt x="1805813" y="1126983"/>
                </a:cubicBezTo>
                <a:cubicBezTo>
                  <a:pt x="1854525" y="1124444"/>
                  <a:pt x="1903770" y="1126088"/>
                  <a:pt x="1952791" y="1139194"/>
                </a:cubicBezTo>
                <a:cubicBezTo>
                  <a:pt x="2036686" y="1161625"/>
                  <a:pt x="2140953" y="1220178"/>
                  <a:pt x="2206179" y="1267511"/>
                </a:cubicBezTo>
                <a:cubicBezTo>
                  <a:pt x="2271405" y="1314844"/>
                  <a:pt x="2337333" y="1423130"/>
                  <a:pt x="2344143" y="1423189"/>
                </a:cubicBezTo>
                <a:cubicBezTo>
                  <a:pt x="2350953" y="1423248"/>
                  <a:pt x="2320477" y="1318318"/>
                  <a:pt x="2286709" y="1265599"/>
                </a:cubicBezTo>
                <a:cubicBezTo>
                  <a:pt x="2252942" y="1212880"/>
                  <a:pt x="2170534" y="1138530"/>
                  <a:pt x="2166751" y="1123883"/>
                </a:cubicBezTo>
                <a:cubicBezTo>
                  <a:pt x="2162968" y="1109236"/>
                  <a:pt x="2231007" y="1151058"/>
                  <a:pt x="2264015" y="1177712"/>
                </a:cubicBezTo>
                <a:cubicBezTo>
                  <a:pt x="2297024" y="1204367"/>
                  <a:pt x="2335223" y="1242386"/>
                  <a:pt x="2364802" y="1283812"/>
                </a:cubicBezTo>
                <a:cubicBezTo>
                  <a:pt x="2394380" y="1325239"/>
                  <a:pt x="2419141" y="1373091"/>
                  <a:pt x="2441491" y="1426272"/>
                </a:cubicBezTo>
                <a:cubicBezTo>
                  <a:pt x="2463839" y="1479452"/>
                  <a:pt x="2492784" y="1540711"/>
                  <a:pt x="2498894" y="1602893"/>
                </a:cubicBezTo>
                <a:cubicBezTo>
                  <a:pt x="2505002" y="1665074"/>
                  <a:pt x="2507098" y="1730145"/>
                  <a:pt x="2478141" y="1799360"/>
                </a:cubicBezTo>
                <a:cubicBezTo>
                  <a:pt x="2455918" y="1852479"/>
                  <a:pt x="2389154" y="1944917"/>
                  <a:pt x="2350444" y="1991149"/>
                </a:cubicBezTo>
                <a:lnTo>
                  <a:pt x="2350552" y="1991746"/>
                </a:lnTo>
                <a:cubicBezTo>
                  <a:pt x="2347961" y="1997090"/>
                  <a:pt x="2338668" y="2008904"/>
                  <a:pt x="2325192" y="2024239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9174924">
            <a:off x="5287195" y="1989691"/>
            <a:ext cx="3154193" cy="3050188"/>
          </a:xfrm>
          <a:custGeom>
            <a:avLst/>
            <a:gdLst/>
            <a:ahLst/>
            <a:cxnLst/>
            <a:rect l="l" t="t" r="r" b="b"/>
            <a:pathLst>
              <a:path w="3154193" h="3050188">
                <a:moveTo>
                  <a:pt x="1289604" y="897333"/>
                </a:moveTo>
                <a:cubicBezTo>
                  <a:pt x="1315245" y="860631"/>
                  <a:pt x="1330831" y="812869"/>
                  <a:pt x="1331836" y="767619"/>
                </a:cubicBezTo>
                <a:cubicBezTo>
                  <a:pt x="1332842" y="722370"/>
                  <a:pt x="1328819" y="667066"/>
                  <a:pt x="1316753" y="625839"/>
                </a:cubicBezTo>
                <a:cubicBezTo>
                  <a:pt x="1304686" y="584613"/>
                  <a:pt x="1305189" y="564501"/>
                  <a:pt x="1259437" y="520258"/>
                </a:cubicBezTo>
                <a:cubicBezTo>
                  <a:pt x="1213685" y="476014"/>
                  <a:pt x="1123187" y="407135"/>
                  <a:pt x="1042241" y="360378"/>
                </a:cubicBezTo>
                <a:cubicBezTo>
                  <a:pt x="961296" y="313621"/>
                  <a:pt x="864262" y="272896"/>
                  <a:pt x="773764" y="239714"/>
                </a:cubicBezTo>
                <a:cubicBezTo>
                  <a:pt x="683266" y="206531"/>
                  <a:pt x="597293" y="183907"/>
                  <a:pt x="499253" y="161282"/>
                </a:cubicBezTo>
                <a:cubicBezTo>
                  <a:pt x="401213" y="138657"/>
                  <a:pt x="204630" y="119552"/>
                  <a:pt x="131226" y="94916"/>
                </a:cubicBezTo>
                <a:cubicBezTo>
                  <a:pt x="100222" y="84511"/>
                  <a:pt x="69667" y="68814"/>
                  <a:pt x="49216" y="52358"/>
                </a:cubicBezTo>
                <a:cubicBezTo>
                  <a:pt x="68576" y="70127"/>
                  <a:pt x="88728" y="98068"/>
                  <a:pt x="103686" y="127249"/>
                </a:cubicBezTo>
                <a:cubicBezTo>
                  <a:pt x="139007" y="196151"/>
                  <a:pt x="187251" y="387677"/>
                  <a:pt x="224262" y="481239"/>
                </a:cubicBezTo>
                <a:cubicBezTo>
                  <a:pt x="261273" y="574802"/>
                  <a:pt x="296482" y="656433"/>
                  <a:pt x="342806" y="740961"/>
                </a:cubicBezTo>
                <a:cubicBezTo>
                  <a:pt x="389129" y="825490"/>
                  <a:pt x="443887" y="915355"/>
                  <a:pt x="502207" y="988411"/>
                </a:cubicBezTo>
                <a:cubicBezTo>
                  <a:pt x="560527" y="1061467"/>
                  <a:pt x="642147" y="1140666"/>
                  <a:pt x="692726" y="1179298"/>
                </a:cubicBezTo>
                <a:cubicBezTo>
                  <a:pt x="743305" y="1217930"/>
                  <a:pt x="763116" y="1214430"/>
                  <a:pt x="805682" y="1220205"/>
                </a:cubicBezTo>
                <a:cubicBezTo>
                  <a:pt x="848249" y="1225980"/>
                  <a:pt x="903534" y="1221700"/>
                  <a:pt x="948125" y="1213948"/>
                </a:cubicBezTo>
                <a:cubicBezTo>
                  <a:pt x="992717" y="1206198"/>
                  <a:pt x="1037617" y="1183654"/>
                  <a:pt x="1070079" y="1152820"/>
                </a:cubicBezTo>
                <a:cubicBezTo>
                  <a:pt x="1087293" y="1136469"/>
                  <a:pt x="1103125" y="1114751"/>
                  <a:pt x="1115690" y="1091290"/>
                </a:cubicBezTo>
                <a:cubicBezTo>
                  <a:pt x="1071667" y="1083261"/>
                  <a:pt x="1025994" y="1070125"/>
                  <a:pt x="996993" y="1060230"/>
                </a:cubicBezTo>
                <a:cubicBezTo>
                  <a:pt x="954258" y="1045650"/>
                  <a:pt x="910517" y="1020009"/>
                  <a:pt x="918561" y="1011965"/>
                </a:cubicBezTo>
                <a:cubicBezTo>
                  <a:pt x="926605" y="1003921"/>
                  <a:pt x="1002020" y="1015987"/>
                  <a:pt x="1045258" y="1011965"/>
                </a:cubicBezTo>
                <a:cubicBezTo>
                  <a:pt x="1078067" y="1008913"/>
                  <a:pt x="1114061" y="1007598"/>
                  <a:pt x="1146654" y="996321"/>
                </a:cubicBezTo>
                <a:cubicBezTo>
                  <a:pt x="1152865" y="962519"/>
                  <a:pt x="1148813" y="926874"/>
                  <a:pt x="1146939" y="894097"/>
                </a:cubicBezTo>
                <a:cubicBezTo>
                  <a:pt x="1144459" y="850743"/>
                  <a:pt x="1121267" y="777975"/>
                  <a:pt x="1128020" y="768820"/>
                </a:cubicBezTo>
                <a:cubicBezTo>
                  <a:pt x="1134773" y="759665"/>
                  <a:pt x="1166658" y="799087"/>
                  <a:pt x="1187456" y="839166"/>
                </a:cubicBezTo>
                <a:cubicBezTo>
                  <a:pt x="1201527" y="866281"/>
                  <a:pt x="1221258" y="909300"/>
                  <a:pt x="1235750" y="951510"/>
                </a:cubicBezTo>
                <a:cubicBezTo>
                  <a:pt x="1256995" y="935595"/>
                  <a:pt x="1276042" y="916745"/>
                  <a:pt x="1289604" y="897333"/>
                </a:cubicBezTo>
                <a:close/>
                <a:moveTo>
                  <a:pt x="2324979" y="1997260"/>
                </a:moveTo>
                <a:cubicBezTo>
                  <a:pt x="2334369" y="1966475"/>
                  <a:pt x="2356790" y="1911293"/>
                  <a:pt x="2361425" y="1881187"/>
                </a:cubicBezTo>
                <a:cubicBezTo>
                  <a:pt x="2368511" y="1835165"/>
                  <a:pt x="2369603" y="1779203"/>
                  <a:pt x="2367661" y="1742058"/>
                </a:cubicBezTo>
                <a:cubicBezTo>
                  <a:pt x="2365718" y="1704914"/>
                  <a:pt x="2360536" y="1689320"/>
                  <a:pt x="2349769" y="1658318"/>
                </a:cubicBezTo>
                <a:cubicBezTo>
                  <a:pt x="2339003" y="1627317"/>
                  <a:pt x="2332417" y="1612893"/>
                  <a:pt x="2303062" y="1556045"/>
                </a:cubicBezTo>
                <a:cubicBezTo>
                  <a:pt x="2273708" y="1499198"/>
                  <a:pt x="2225149" y="1426824"/>
                  <a:pt x="2144718" y="1368475"/>
                </a:cubicBezTo>
                <a:cubicBezTo>
                  <a:pt x="2064287" y="1310127"/>
                  <a:pt x="2025041" y="1300583"/>
                  <a:pt x="1957375" y="1276551"/>
                </a:cubicBezTo>
                <a:cubicBezTo>
                  <a:pt x="1889708" y="1252519"/>
                  <a:pt x="1820033" y="1231515"/>
                  <a:pt x="1738716" y="1224282"/>
                </a:cubicBezTo>
                <a:cubicBezTo>
                  <a:pt x="1657401" y="1217048"/>
                  <a:pt x="1552024" y="1225027"/>
                  <a:pt x="1469481" y="1233143"/>
                </a:cubicBezTo>
                <a:lnTo>
                  <a:pt x="1439179" y="1237968"/>
                </a:lnTo>
                <a:lnTo>
                  <a:pt x="1439248" y="1272032"/>
                </a:lnTo>
                <a:cubicBezTo>
                  <a:pt x="1444383" y="1354814"/>
                  <a:pt x="1453288" y="1460116"/>
                  <a:pt x="1473380" y="1539242"/>
                </a:cubicBezTo>
                <a:cubicBezTo>
                  <a:pt x="1493472" y="1618368"/>
                  <a:pt x="1525304" y="1683809"/>
                  <a:pt x="1559806" y="1746785"/>
                </a:cubicBezTo>
                <a:cubicBezTo>
                  <a:pt x="1594308" y="1809760"/>
                  <a:pt x="1609982" y="1846985"/>
                  <a:pt x="1680395" y="1917097"/>
                </a:cubicBezTo>
                <a:cubicBezTo>
                  <a:pt x="1750808" y="1987209"/>
                  <a:pt x="1829993" y="2023621"/>
                  <a:pt x="1890788" y="2043547"/>
                </a:cubicBezTo>
                <a:cubicBezTo>
                  <a:pt x="1951585" y="2063473"/>
                  <a:pt x="1966875" y="2067678"/>
                  <a:pt x="1999196" y="2073369"/>
                </a:cubicBezTo>
                <a:cubicBezTo>
                  <a:pt x="2031516" y="2079061"/>
                  <a:pt x="2047735" y="2081694"/>
                  <a:pt x="2084715" y="2077696"/>
                </a:cubicBezTo>
                <a:cubicBezTo>
                  <a:pt x="2121695" y="2073698"/>
                  <a:pt x="2176769" y="2063707"/>
                  <a:pt x="2221076" y="2049381"/>
                </a:cubicBezTo>
                <a:cubicBezTo>
                  <a:pt x="2248501" y="2040514"/>
                  <a:pt x="2295556" y="2012350"/>
                  <a:pt x="2324979" y="1997260"/>
                </a:cubicBezTo>
                <a:close/>
                <a:moveTo>
                  <a:pt x="2325192" y="2024239"/>
                </a:moveTo>
                <a:cubicBezTo>
                  <a:pt x="2284761" y="2070245"/>
                  <a:pt x="2206673" y="2147931"/>
                  <a:pt x="2158882" y="2177639"/>
                </a:cubicBezTo>
                <a:cubicBezTo>
                  <a:pt x="2095161" y="2217251"/>
                  <a:pt x="2030588" y="2225545"/>
                  <a:pt x="1968227" y="2229417"/>
                </a:cubicBezTo>
                <a:cubicBezTo>
                  <a:pt x="1905866" y="2233289"/>
                  <a:pt x="1840779" y="2214470"/>
                  <a:pt x="1784718" y="2200876"/>
                </a:cubicBezTo>
                <a:cubicBezTo>
                  <a:pt x="1728656" y="2187282"/>
                  <a:pt x="1677472" y="2170458"/>
                  <a:pt x="1631863" y="2147855"/>
                </a:cubicBezTo>
                <a:cubicBezTo>
                  <a:pt x="1586254" y="2125251"/>
                  <a:pt x="1542637" y="2093595"/>
                  <a:pt x="1511066" y="2065253"/>
                </a:cubicBezTo>
                <a:cubicBezTo>
                  <a:pt x="1479495" y="2036910"/>
                  <a:pt x="1427370" y="1976401"/>
                  <a:pt x="1442432" y="1977803"/>
                </a:cubicBezTo>
                <a:cubicBezTo>
                  <a:pt x="1457496" y="1979204"/>
                  <a:pt x="1544021" y="2048720"/>
                  <a:pt x="1601445" y="2073660"/>
                </a:cubicBezTo>
                <a:cubicBezTo>
                  <a:pt x="1658869" y="2098601"/>
                  <a:pt x="1767313" y="2111976"/>
                  <a:pt x="1766170" y="2105262"/>
                </a:cubicBezTo>
                <a:cubicBezTo>
                  <a:pt x="1765028" y="2098548"/>
                  <a:pt x="1647623" y="2050708"/>
                  <a:pt x="1590507" y="1993852"/>
                </a:cubicBezTo>
                <a:cubicBezTo>
                  <a:pt x="1533390" y="1936998"/>
                  <a:pt x="1458977" y="1843387"/>
                  <a:pt x="1423472" y="1764135"/>
                </a:cubicBezTo>
                <a:cubicBezTo>
                  <a:pt x="1387967" y="1684884"/>
                  <a:pt x="1385503" y="1599637"/>
                  <a:pt x="1377469" y="1518343"/>
                </a:cubicBezTo>
                <a:cubicBezTo>
                  <a:pt x="1369434" y="1437050"/>
                  <a:pt x="1364413" y="1355670"/>
                  <a:pt x="1375265" y="1276371"/>
                </a:cubicBezTo>
                <a:cubicBezTo>
                  <a:pt x="1376445" y="1267753"/>
                  <a:pt x="1378036" y="1258256"/>
                  <a:pt x="1380723" y="1248317"/>
                </a:cubicBezTo>
                <a:cubicBezTo>
                  <a:pt x="1311700" y="1262558"/>
                  <a:pt x="1244139" y="1280294"/>
                  <a:pt x="1243462" y="1272977"/>
                </a:cubicBezTo>
                <a:cubicBezTo>
                  <a:pt x="1242741" y="1265185"/>
                  <a:pt x="1320031" y="1225730"/>
                  <a:pt x="1391589" y="1196125"/>
                </a:cubicBezTo>
                <a:cubicBezTo>
                  <a:pt x="1409280" y="1122113"/>
                  <a:pt x="1434940" y="1043071"/>
                  <a:pt x="1442578" y="1042554"/>
                </a:cubicBezTo>
                <a:cubicBezTo>
                  <a:pt x="1449765" y="1042066"/>
                  <a:pt x="1443421" y="1108868"/>
                  <a:pt x="1440308" y="1177833"/>
                </a:cubicBezTo>
                <a:cubicBezTo>
                  <a:pt x="1448387" y="1174147"/>
                  <a:pt x="1456290" y="1171506"/>
                  <a:pt x="1463575" y="1169285"/>
                </a:cubicBezTo>
                <a:cubicBezTo>
                  <a:pt x="1540133" y="1145943"/>
                  <a:pt x="1621274" y="1137938"/>
                  <a:pt x="1702809" y="1132922"/>
                </a:cubicBezTo>
                <a:lnTo>
                  <a:pt x="1763306" y="1129434"/>
                </a:lnTo>
                <a:cubicBezTo>
                  <a:pt x="1741507" y="1117712"/>
                  <a:pt x="1715792" y="1096486"/>
                  <a:pt x="1693829" y="1078330"/>
                </a:cubicBezTo>
                <a:cubicBezTo>
                  <a:pt x="1656122" y="1047158"/>
                  <a:pt x="1602325" y="996379"/>
                  <a:pt x="1573165" y="951633"/>
                </a:cubicBezTo>
                <a:cubicBezTo>
                  <a:pt x="1544004" y="906887"/>
                  <a:pt x="1542998" y="863145"/>
                  <a:pt x="1518865" y="809852"/>
                </a:cubicBezTo>
                <a:cubicBezTo>
                  <a:pt x="1494733" y="756558"/>
                  <a:pt x="1435407" y="640420"/>
                  <a:pt x="1428368" y="631872"/>
                </a:cubicBezTo>
                <a:cubicBezTo>
                  <a:pt x="1429477" y="640319"/>
                  <a:pt x="1468859" y="723359"/>
                  <a:pt x="1476633" y="758570"/>
                </a:cubicBezTo>
                <a:cubicBezTo>
                  <a:pt x="1485180" y="797282"/>
                  <a:pt x="1490208" y="822924"/>
                  <a:pt x="1479650" y="864151"/>
                </a:cubicBezTo>
                <a:cubicBezTo>
                  <a:pt x="1469092" y="905377"/>
                  <a:pt x="1437418" y="970235"/>
                  <a:pt x="1413284" y="1005931"/>
                </a:cubicBezTo>
                <a:cubicBezTo>
                  <a:pt x="1389151" y="1041628"/>
                  <a:pt x="1374570" y="1062744"/>
                  <a:pt x="1334852" y="1078330"/>
                </a:cubicBezTo>
                <a:cubicBezTo>
                  <a:pt x="1315226" y="1086031"/>
                  <a:pt x="1289708" y="1092014"/>
                  <a:pt x="1262113" y="1095687"/>
                </a:cubicBezTo>
                <a:cubicBezTo>
                  <a:pt x="1262609" y="1123645"/>
                  <a:pt x="1260506" y="1149897"/>
                  <a:pt x="1255803" y="1170534"/>
                </a:cubicBezTo>
                <a:cubicBezTo>
                  <a:pt x="1246322" y="1212134"/>
                  <a:pt x="1227620" y="1229706"/>
                  <a:pt x="1195927" y="1258898"/>
                </a:cubicBezTo>
                <a:cubicBezTo>
                  <a:pt x="1164235" y="1288091"/>
                  <a:pt x="1104834" y="1329095"/>
                  <a:pt x="1065647" y="1345691"/>
                </a:cubicBezTo>
                <a:cubicBezTo>
                  <a:pt x="1026459" y="1362287"/>
                  <a:pt x="1000354" y="1361144"/>
                  <a:pt x="960799" y="1358473"/>
                </a:cubicBezTo>
                <a:cubicBezTo>
                  <a:pt x="924822" y="1356044"/>
                  <a:pt x="836832" y="1329503"/>
                  <a:pt x="828315" y="1329668"/>
                </a:cubicBezTo>
                <a:cubicBezTo>
                  <a:pt x="837817" y="1335351"/>
                  <a:pt x="961513" y="1376670"/>
                  <a:pt x="1017812" y="1392575"/>
                </a:cubicBezTo>
                <a:cubicBezTo>
                  <a:pt x="1074111" y="1408479"/>
                  <a:pt x="1117513" y="1402942"/>
                  <a:pt x="1166111" y="1425094"/>
                </a:cubicBezTo>
                <a:cubicBezTo>
                  <a:pt x="1214710" y="1447246"/>
                  <a:pt x="1272954" y="1492857"/>
                  <a:pt x="1309406" y="1525487"/>
                </a:cubicBezTo>
                <a:cubicBezTo>
                  <a:pt x="1345859" y="1558117"/>
                  <a:pt x="1392911" y="1600333"/>
                  <a:pt x="1384827" y="1620875"/>
                </a:cubicBezTo>
                <a:cubicBezTo>
                  <a:pt x="1376743" y="1641417"/>
                  <a:pt x="1304753" y="1646187"/>
                  <a:pt x="1260902" y="1648742"/>
                </a:cubicBezTo>
                <a:cubicBezTo>
                  <a:pt x="1217051" y="1651296"/>
                  <a:pt x="1164392" y="1646029"/>
                  <a:pt x="1121722" y="1636201"/>
                </a:cubicBezTo>
                <a:cubicBezTo>
                  <a:pt x="1079052" y="1626374"/>
                  <a:pt x="1043482" y="1606323"/>
                  <a:pt x="1004882" y="1589780"/>
                </a:cubicBezTo>
                <a:cubicBezTo>
                  <a:pt x="982487" y="1580182"/>
                  <a:pt x="950715" y="1565154"/>
                  <a:pt x="926086" y="1553528"/>
                </a:cubicBezTo>
                <a:lnTo>
                  <a:pt x="895067" y="1537444"/>
                </a:lnTo>
                <a:cubicBezTo>
                  <a:pt x="888454" y="1535160"/>
                  <a:pt x="886188" y="1535472"/>
                  <a:pt x="890124" y="1536941"/>
                </a:cubicBezTo>
                <a:cubicBezTo>
                  <a:pt x="894196" y="1538461"/>
                  <a:pt x="908272" y="1545102"/>
                  <a:pt x="926086" y="1553528"/>
                </a:cubicBezTo>
                <a:lnTo>
                  <a:pt x="946687" y="1568059"/>
                </a:lnTo>
                <a:cubicBezTo>
                  <a:pt x="984978" y="1599395"/>
                  <a:pt x="1070068" y="1667900"/>
                  <a:pt x="1119870" y="1724955"/>
                </a:cubicBezTo>
                <a:cubicBezTo>
                  <a:pt x="1169672" y="1782009"/>
                  <a:pt x="1202666" y="1835501"/>
                  <a:pt x="1245500" y="1910387"/>
                </a:cubicBezTo>
                <a:cubicBezTo>
                  <a:pt x="1288334" y="1985274"/>
                  <a:pt x="1342154" y="2082399"/>
                  <a:pt x="1376875" y="2174273"/>
                </a:cubicBezTo>
                <a:cubicBezTo>
                  <a:pt x="1411596" y="2266147"/>
                  <a:pt x="1442605" y="2373836"/>
                  <a:pt x="1453829" y="2461632"/>
                </a:cubicBezTo>
                <a:cubicBezTo>
                  <a:pt x="1465054" y="2549426"/>
                  <a:pt x="1459591" y="2631098"/>
                  <a:pt x="1444223" y="2701045"/>
                </a:cubicBezTo>
                <a:cubicBezTo>
                  <a:pt x="1428854" y="2770992"/>
                  <a:pt x="1406863" y="2830753"/>
                  <a:pt x="1361617" y="2881314"/>
                </a:cubicBezTo>
                <a:cubicBezTo>
                  <a:pt x="1316372" y="2931876"/>
                  <a:pt x="1239300" y="2977074"/>
                  <a:pt x="1172751" y="3004412"/>
                </a:cubicBezTo>
                <a:cubicBezTo>
                  <a:pt x="1106202" y="3031750"/>
                  <a:pt x="968432" y="3062215"/>
                  <a:pt x="962325" y="3045341"/>
                </a:cubicBezTo>
                <a:cubicBezTo>
                  <a:pt x="956217" y="3028467"/>
                  <a:pt x="1087710" y="2959797"/>
                  <a:pt x="1136106" y="2903166"/>
                </a:cubicBezTo>
                <a:cubicBezTo>
                  <a:pt x="1184503" y="2846536"/>
                  <a:pt x="1235646" y="2777797"/>
                  <a:pt x="1252703" y="2705561"/>
                </a:cubicBezTo>
                <a:cubicBezTo>
                  <a:pt x="1269760" y="2633324"/>
                  <a:pt x="1250010" y="2546308"/>
                  <a:pt x="1238448" y="2469750"/>
                </a:cubicBezTo>
                <a:cubicBezTo>
                  <a:pt x="1226887" y="2393192"/>
                  <a:pt x="1212098" y="2322206"/>
                  <a:pt x="1183334" y="2246212"/>
                </a:cubicBezTo>
                <a:cubicBezTo>
                  <a:pt x="1154570" y="2170218"/>
                  <a:pt x="1115563" y="2093736"/>
                  <a:pt x="1065863" y="2013786"/>
                </a:cubicBezTo>
                <a:cubicBezTo>
                  <a:pt x="1016163" y="1933835"/>
                  <a:pt x="975769" y="1888579"/>
                  <a:pt x="885131" y="1766505"/>
                </a:cubicBezTo>
                <a:cubicBezTo>
                  <a:pt x="885089" y="1766450"/>
                  <a:pt x="628604" y="1431508"/>
                  <a:pt x="522037" y="1281345"/>
                </a:cubicBezTo>
                <a:cubicBezTo>
                  <a:pt x="415462" y="1131170"/>
                  <a:pt x="319252" y="1005871"/>
                  <a:pt x="245676" y="865458"/>
                </a:cubicBezTo>
                <a:cubicBezTo>
                  <a:pt x="172099" y="725046"/>
                  <a:pt x="121483" y="575064"/>
                  <a:pt x="80577" y="438871"/>
                </a:cubicBezTo>
                <a:cubicBezTo>
                  <a:pt x="39671" y="302677"/>
                  <a:pt x="-3612" y="100233"/>
                  <a:pt x="239" y="48296"/>
                </a:cubicBezTo>
                <a:cubicBezTo>
                  <a:pt x="1774" y="27596"/>
                  <a:pt x="12907" y="24993"/>
                  <a:pt x="27822" y="33984"/>
                </a:cubicBezTo>
                <a:cubicBezTo>
                  <a:pt x="16554" y="20516"/>
                  <a:pt x="17391" y="9045"/>
                  <a:pt x="37711" y="4418"/>
                </a:cubicBezTo>
                <a:cubicBezTo>
                  <a:pt x="88491" y="-7145"/>
                  <a:pt x="295129" y="5423"/>
                  <a:pt x="435904" y="25534"/>
                </a:cubicBezTo>
                <a:cubicBezTo>
                  <a:pt x="576679" y="45645"/>
                  <a:pt x="732537" y="73298"/>
                  <a:pt x="882361" y="125083"/>
                </a:cubicBezTo>
                <a:cubicBezTo>
                  <a:pt x="1032186" y="176867"/>
                  <a:pt x="1170447" y="253288"/>
                  <a:pt x="1334852" y="336244"/>
                </a:cubicBezTo>
                <a:cubicBezTo>
                  <a:pt x="1499257" y="419201"/>
                  <a:pt x="1868792" y="622822"/>
                  <a:pt x="1868792" y="622822"/>
                </a:cubicBezTo>
                <a:cubicBezTo>
                  <a:pt x="2003030" y="694215"/>
                  <a:pt x="2053811" y="727399"/>
                  <a:pt x="2140287" y="764603"/>
                </a:cubicBezTo>
                <a:cubicBezTo>
                  <a:pt x="2226762" y="801808"/>
                  <a:pt x="2308211" y="828957"/>
                  <a:pt x="2387648" y="846051"/>
                </a:cubicBezTo>
                <a:cubicBezTo>
                  <a:pt x="2467085" y="863145"/>
                  <a:pt x="2539484" y="867168"/>
                  <a:pt x="2616910" y="867168"/>
                </a:cubicBezTo>
                <a:cubicBezTo>
                  <a:pt x="2694336" y="867168"/>
                  <a:pt x="2783326" y="873703"/>
                  <a:pt x="2852206" y="846051"/>
                </a:cubicBezTo>
                <a:cubicBezTo>
                  <a:pt x="2921085" y="818399"/>
                  <a:pt x="2981417" y="757564"/>
                  <a:pt x="3030185" y="701254"/>
                </a:cubicBezTo>
                <a:cubicBezTo>
                  <a:pt x="3078954" y="644944"/>
                  <a:pt x="3127220" y="504672"/>
                  <a:pt x="3144817" y="508191"/>
                </a:cubicBezTo>
                <a:cubicBezTo>
                  <a:pt x="3162414" y="511711"/>
                  <a:pt x="3152861" y="652486"/>
                  <a:pt x="3135767" y="722370"/>
                </a:cubicBezTo>
                <a:cubicBezTo>
                  <a:pt x="3118673" y="792255"/>
                  <a:pt x="3085490" y="875212"/>
                  <a:pt x="3042252" y="927500"/>
                </a:cubicBezTo>
                <a:cubicBezTo>
                  <a:pt x="2999014" y="979788"/>
                  <a:pt x="2943206" y="1010456"/>
                  <a:pt x="2876339" y="1036097"/>
                </a:cubicBezTo>
                <a:cubicBezTo>
                  <a:pt x="2809471" y="1061738"/>
                  <a:pt x="2729531" y="1079336"/>
                  <a:pt x="2641044" y="1081347"/>
                </a:cubicBezTo>
                <a:cubicBezTo>
                  <a:pt x="2552557" y="1083358"/>
                  <a:pt x="2441444" y="1068777"/>
                  <a:pt x="2345416" y="1048164"/>
                </a:cubicBezTo>
                <a:cubicBezTo>
                  <a:pt x="2249388" y="1027551"/>
                  <a:pt x="2145315" y="988837"/>
                  <a:pt x="2064872" y="957666"/>
                </a:cubicBezTo>
                <a:cubicBezTo>
                  <a:pt x="1984429" y="926494"/>
                  <a:pt x="1926610" y="901858"/>
                  <a:pt x="1862759" y="861134"/>
                </a:cubicBezTo>
                <a:cubicBezTo>
                  <a:pt x="1798907" y="820410"/>
                  <a:pt x="1718464" y="746504"/>
                  <a:pt x="1681762" y="713321"/>
                </a:cubicBezTo>
                <a:lnTo>
                  <a:pt x="1664317" y="695121"/>
                </a:lnTo>
                <a:cubicBezTo>
                  <a:pt x="1653325" y="678764"/>
                  <a:pt x="1644657" y="665837"/>
                  <a:pt x="1642547" y="662038"/>
                </a:cubicBezTo>
                <a:cubicBezTo>
                  <a:pt x="1638467" y="654694"/>
                  <a:pt x="1642663" y="671188"/>
                  <a:pt x="1664317" y="695121"/>
                </a:cubicBezTo>
                <a:cubicBezTo>
                  <a:pt x="1679490" y="717737"/>
                  <a:pt x="1699094" y="746909"/>
                  <a:pt x="1711929" y="767619"/>
                </a:cubicBezTo>
                <a:cubicBezTo>
                  <a:pt x="1734050" y="803316"/>
                  <a:pt x="1759188" y="835494"/>
                  <a:pt x="1775277" y="876218"/>
                </a:cubicBezTo>
                <a:cubicBezTo>
                  <a:pt x="1791366" y="916942"/>
                  <a:pt x="1804438" y="968224"/>
                  <a:pt x="1808460" y="1011965"/>
                </a:cubicBezTo>
                <a:cubicBezTo>
                  <a:pt x="1811770" y="1047957"/>
                  <a:pt x="1816440" y="1103012"/>
                  <a:pt x="1805813" y="1126983"/>
                </a:cubicBezTo>
                <a:cubicBezTo>
                  <a:pt x="1854525" y="1124444"/>
                  <a:pt x="1903770" y="1126088"/>
                  <a:pt x="1952791" y="1139194"/>
                </a:cubicBezTo>
                <a:cubicBezTo>
                  <a:pt x="2036686" y="1161625"/>
                  <a:pt x="2140953" y="1220178"/>
                  <a:pt x="2206179" y="1267511"/>
                </a:cubicBezTo>
                <a:cubicBezTo>
                  <a:pt x="2271405" y="1314844"/>
                  <a:pt x="2337333" y="1423130"/>
                  <a:pt x="2344143" y="1423189"/>
                </a:cubicBezTo>
                <a:cubicBezTo>
                  <a:pt x="2350953" y="1423248"/>
                  <a:pt x="2320477" y="1318318"/>
                  <a:pt x="2286709" y="1265599"/>
                </a:cubicBezTo>
                <a:cubicBezTo>
                  <a:pt x="2252942" y="1212880"/>
                  <a:pt x="2170534" y="1138530"/>
                  <a:pt x="2166751" y="1123883"/>
                </a:cubicBezTo>
                <a:cubicBezTo>
                  <a:pt x="2162968" y="1109236"/>
                  <a:pt x="2231007" y="1151058"/>
                  <a:pt x="2264015" y="1177712"/>
                </a:cubicBezTo>
                <a:cubicBezTo>
                  <a:pt x="2297024" y="1204367"/>
                  <a:pt x="2335223" y="1242386"/>
                  <a:pt x="2364802" y="1283812"/>
                </a:cubicBezTo>
                <a:cubicBezTo>
                  <a:pt x="2394380" y="1325239"/>
                  <a:pt x="2419141" y="1373091"/>
                  <a:pt x="2441491" y="1426272"/>
                </a:cubicBezTo>
                <a:cubicBezTo>
                  <a:pt x="2463839" y="1479452"/>
                  <a:pt x="2492784" y="1540711"/>
                  <a:pt x="2498894" y="1602893"/>
                </a:cubicBezTo>
                <a:cubicBezTo>
                  <a:pt x="2505002" y="1665074"/>
                  <a:pt x="2507098" y="1730145"/>
                  <a:pt x="2478141" y="1799360"/>
                </a:cubicBezTo>
                <a:cubicBezTo>
                  <a:pt x="2455918" y="1852479"/>
                  <a:pt x="2389154" y="1944917"/>
                  <a:pt x="2350444" y="1991149"/>
                </a:cubicBezTo>
                <a:lnTo>
                  <a:pt x="2350552" y="1991746"/>
                </a:lnTo>
                <a:cubicBezTo>
                  <a:pt x="2347961" y="1997090"/>
                  <a:pt x="2338668" y="2008904"/>
                  <a:pt x="2325192" y="2024239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90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33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33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7243663">
            <a:off x="3279937" y="1020437"/>
            <a:ext cx="2469962" cy="1672190"/>
          </a:xfrm>
          <a:custGeom>
            <a:avLst/>
            <a:gdLst/>
            <a:ahLst/>
            <a:cxnLst/>
            <a:rect l="l" t="t" r="r" b="b"/>
            <a:pathLst>
              <a:path w="2469962" h="1672190">
                <a:moveTo>
                  <a:pt x="2286520" y="266815"/>
                </a:moveTo>
                <a:cubicBezTo>
                  <a:pt x="2289692" y="275808"/>
                  <a:pt x="2292641" y="285941"/>
                  <a:pt x="2295760" y="298047"/>
                </a:cubicBezTo>
                <a:cubicBezTo>
                  <a:pt x="2308239" y="346471"/>
                  <a:pt x="2317791" y="435316"/>
                  <a:pt x="2316159" y="484683"/>
                </a:cubicBezTo>
                <a:cubicBezTo>
                  <a:pt x="2315121" y="516043"/>
                  <a:pt x="2308716" y="557689"/>
                  <a:pt x="2300187" y="579960"/>
                </a:cubicBezTo>
                <a:cubicBezTo>
                  <a:pt x="2319598" y="594632"/>
                  <a:pt x="2346069" y="622829"/>
                  <a:pt x="2363575" y="646330"/>
                </a:cubicBezTo>
                <a:cubicBezTo>
                  <a:pt x="2393082" y="685942"/>
                  <a:pt x="2435928" y="764357"/>
                  <a:pt x="2453308" y="811245"/>
                </a:cubicBezTo>
                <a:cubicBezTo>
                  <a:pt x="2470689" y="858133"/>
                  <a:pt x="2472306" y="877535"/>
                  <a:pt x="2467859" y="927656"/>
                </a:cubicBezTo>
                <a:cubicBezTo>
                  <a:pt x="2463413" y="977777"/>
                  <a:pt x="2464625" y="1046492"/>
                  <a:pt x="2426631" y="1111973"/>
                </a:cubicBezTo>
                <a:cubicBezTo>
                  <a:pt x="2388636" y="1177454"/>
                  <a:pt x="2325580" y="1254657"/>
                  <a:pt x="2239889" y="1320542"/>
                </a:cubicBezTo>
                <a:cubicBezTo>
                  <a:pt x="2154198" y="1386426"/>
                  <a:pt x="2043851" y="1454333"/>
                  <a:pt x="1912484" y="1507283"/>
                </a:cubicBezTo>
                <a:cubicBezTo>
                  <a:pt x="1781118" y="1560234"/>
                  <a:pt x="1624287" y="1611973"/>
                  <a:pt x="1451692" y="1638246"/>
                </a:cubicBezTo>
                <a:cubicBezTo>
                  <a:pt x="1279098" y="1664519"/>
                  <a:pt x="1074571" y="1683113"/>
                  <a:pt x="876915" y="1664923"/>
                </a:cubicBezTo>
                <a:cubicBezTo>
                  <a:pt x="679260" y="1646734"/>
                  <a:pt x="395913" y="1564680"/>
                  <a:pt x="265759" y="1529111"/>
                </a:cubicBezTo>
                <a:cubicBezTo>
                  <a:pt x="135606" y="1493541"/>
                  <a:pt x="107312" y="1463629"/>
                  <a:pt x="110546" y="1461204"/>
                </a:cubicBezTo>
                <a:cubicBezTo>
                  <a:pt x="113779" y="1458780"/>
                  <a:pt x="190578" y="1495966"/>
                  <a:pt x="285161" y="1514559"/>
                </a:cubicBezTo>
                <a:cubicBezTo>
                  <a:pt x="379745" y="1533152"/>
                  <a:pt x="543043" y="1562659"/>
                  <a:pt x="678047" y="1572765"/>
                </a:cubicBezTo>
                <a:cubicBezTo>
                  <a:pt x="813051" y="1582870"/>
                  <a:pt x="950480" y="1588529"/>
                  <a:pt x="1095185" y="1575190"/>
                </a:cubicBezTo>
                <a:cubicBezTo>
                  <a:pt x="1169075" y="1568379"/>
                  <a:pt x="1246971" y="1558089"/>
                  <a:pt x="1324954" y="1543761"/>
                </a:cubicBezTo>
                <a:cubicBezTo>
                  <a:pt x="1213392" y="1558458"/>
                  <a:pt x="1088383" y="1566336"/>
                  <a:pt x="966934" y="1555160"/>
                </a:cubicBezTo>
                <a:cubicBezTo>
                  <a:pt x="822875" y="1541903"/>
                  <a:pt x="616361" y="1482099"/>
                  <a:pt x="521500" y="1456174"/>
                </a:cubicBezTo>
                <a:cubicBezTo>
                  <a:pt x="426640" y="1430249"/>
                  <a:pt x="406018" y="1408449"/>
                  <a:pt x="408375" y="1406681"/>
                </a:cubicBezTo>
                <a:cubicBezTo>
                  <a:pt x="410731" y="1404914"/>
                  <a:pt x="466706" y="1432017"/>
                  <a:pt x="535641" y="1445569"/>
                </a:cubicBezTo>
                <a:cubicBezTo>
                  <a:pt x="604577" y="1459120"/>
                  <a:pt x="723595" y="1480626"/>
                  <a:pt x="821992" y="1487991"/>
                </a:cubicBezTo>
                <a:cubicBezTo>
                  <a:pt x="920388" y="1495356"/>
                  <a:pt x="1020551" y="1499480"/>
                  <a:pt x="1126018" y="1489759"/>
                </a:cubicBezTo>
                <a:cubicBezTo>
                  <a:pt x="1231484" y="1480037"/>
                  <a:pt x="1348145" y="1460593"/>
                  <a:pt x="1454790" y="1429660"/>
                </a:cubicBezTo>
                <a:lnTo>
                  <a:pt x="1501144" y="1413637"/>
                </a:lnTo>
                <a:cubicBezTo>
                  <a:pt x="1462132" y="1425409"/>
                  <a:pt x="1420591" y="1435000"/>
                  <a:pt x="1377202" y="1441605"/>
                </a:cubicBezTo>
                <a:cubicBezTo>
                  <a:pt x="1284187" y="1455764"/>
                  <a:pt x="1173963" y="1465784"/>
                  <a:pt x="1067443" y="1455982"/>
                </a:cubicBezTo>
                <a:cubicBezTo>
                  <a:pt x="960922" y="1446179"/>
                  <a:pt x="808221" y="1401959"/>
                  <a:pt x="738079" y="1382790"/>
                </a:cubicBezTo>
                <a:cubicBezTo>
                  <a:pt x="667937" y="1363620"/>
                  <a:pt x="652689" y="1347500"/>
                  <a:pt x="654431" y="1346194"/>
                </a:cubicBezTo>
                <a:cubicBezTo>
                  <a:pt x="656174" y="1344887"/>
                  <a:pt x="697562" y="1364928"/>
                  <a:pt x="748535" y="1374948"/>
                </a:cubicBezTo>
                <a:cubicBezTo>
                  <a:pt x="799508" y="1384968"/>
                  <a:pt x="887512" y="1400870"/>
                  <a:pt x="960269" y="1406316"/>
                </a:cubicBezTo>
                <a:cubicBezTo>
                  <a:pt x="1033025" y="1411762"/>
                  <a:pt x="1107088" y="1414811"/>
                  <a:pt x="1185073" y="1407623"/>
                </a:cubicBezTo>
                <a:cubicBezTo>
                  <a:pt x="1263057" y="1400434"/>
                  <a:pt x="1349319" y="1386057"/>
                  <a:pt x="1428174" y="1363185"/>
                </a:cubicBezTo>
                <a:cubicBezTo>
                  <a:pt x="1507030" y="1340312"/>
                  <a:pt x="1596560" y="1305023"/>
                  <a:pt x="1658206" y="1270388"/>
                </a:cubicBezTo>
                <a:cubicBezTo>
                  <a:pt x="1719853" y="1235752"/>
                  <a:pt x="1765380" y="1192186"/>
                  <a:pt x="1798055" y="1155372"/>
                </a:cubicBezTo>
                <a:cubicBezTo>
                  <a:pt x="1830730" y="1118558"/>
                  <a:pt x="1844018" y="1080219"/>
                  <a:pt x="1854256" y="1049505"/>
                </a:cubicBezTo>
                <a:cubicBezTo>
                  <a:pt x="1864494" y="1018790"/>
                  <a:pt x="1864930" y="1001363"/>
                  <a:pt x="1859484" y="971085"/>
                </a:cubicBezTo>
                <a:cubicBezTo>
                  <a:pt x="1854039" y="940806"/>
                  <a:pt x="1820056" y="878506"/>
                  <a:pt x="1821581" y="867832"/>
                </a:cubicBezTo>
                <a:cubicBezTo>
                  <a:pt x="1823106" y="857158"/>
                  <a:pt x="1852731" y="885694"/>
                  <a:pt x="1868633" y="907042"/>
                </a:cubicBezTo>
                <a:cubicBezTo>
                  <a:pt x="1884535" y="928390"/>
                  <a:pt x="1907625" y="970649"/>
                  <a:pt x="1916992" y="995918"/>
                </a:cubicBezTo>
                <a:cubicBezTo>
                  <a:pt x="1926359" y="1021186"/>
                  <a:pt x="1927230" y="1031643"/>
                  <a:pt x="1924834" y="1058654"/>
                </a:cubicBezTo>
                <a:cubicBezTo>
                  <a:pt x="1922438" y="1085665"/>
                  <a:pt x="1923091" y="1122697"/>
                  <a:pt x="1902615" y="1157986"/>
                </a:cubicBezTo>
                <a:cubicBezTo>
                  <a:pt x="1882139" y="1193275"/>
                  <a:pt x="1848157" y="1234881"/>
                  <a:pt x="1801976" y="1270388"/>
                </a:cubicBezTo>
                <a:cubicBezTo>
                  <a:pt x="1759484" y="1303059"/>
                  <a:pt x="1705742" y="1336652"/>
                  <a:pt x="1641846" y="1363040"/>
                </a:cubicBezTo>
                <a:cubicBezTo>
                  <a:pt x="1687504" y="1344471"/>
                  <a:pt x="1730158" y="1324235"/>
                  <a:pt x="1765887" y="1304161"/>
                </a:cubicBezTo>
                <a:cubicBezTo>
                  <a:pt x="1849258" y="1257320"/>
                  <a:pt x="1910829" y="1198400"/>
                  <a:pt x="1955019" y="1148613"/>
                </a:cubicBezTo>
                <a:cubicBezTo>
                  <a:pt x="1999209" y="1098826"/>
                  <a:pt x="2017180" y="1046976"/>
                  <a:pt x="2031026" y="1005438"/>
                </a:cubicBezTo>
                <a:cubicBezTo>
                  <a:pt x="2044872" y="963899"/>
                  <a:pt x="2045461" y="940331"/>
                  <a:pt x="2038096" y="899382"/>
                </a:cubicBezTo>
                <a:cubicBezTo>
                  <a:pt x="2030731" y="858433"/>
                  <a:pt x="1984774" y="774177"/>
                  <a:pt x="1986836" y="759742"/>
                </a:cubicBezTo>
                <a:cubicBezTo>
                  <a:pt x="1988898" y="745307"/>
                  <a:pt x="2028964" y="783899"/>
                  <a:pt x="2050470" y="812770"/>
                </a:cubicBezTo>
                <a:cubicBezTo>
                  <a:pt x="2071975" y="841641"/>
                  <a:pt x="2103203" y="898792"/>
                  <a:pt x="2115870" y="932966"/>
                </a:cubicBezTo>
                <a:cubicBezTo>
                  <a:pt x="2128538" y="967140"/>
                  <a:pt x="2129717" y="981281"/>
                  <a:pt x="2126476" y="1017811"/>
                </a:cubicBezTo>
                <a:cubicBezTo>
                  <a:pt x="2123235" y="1054341"/>
                  <a:pt x="2124119" y="1104423"/>
                  <a:pt x="2096427" y="1152148"/>
                </a:cubicBezTo>
                <a:cubicBezTo>
                  <a:pt x="2068735" y="1199873"/>
                  <a:pt x="2022777" y="1256142"/>
                  <a:pt x="1960322" y="1304161"/>
                </a:cubicBezTo>
                <a:cubicBezTo>
                  <a:pt x="1913298" y="1340316"/>
                  <a:pt x="1856086" y="1377307"/>
                  <a:pt x="1788658" y="1407487"/>
                </a:cubicBezTo>
                <a:cubicBezTo>
                  <a:pt x="1856576" y="1380090"/>
                  <a:pt x="1920350" y="1350187"/>
                  <a:pt x="1973115" y="1320542"/>
                </a:cubicBezTo>
                <a:cubicBezTo>
                  <a:pt x="2087504" y="1256273"/>
                  <a:pt x="2171983" y="1175433"/>
                  <a:pt x="2232613" y="1107122"/>
                </a:cubicBezTo>
                <a:cubicBezTo>
                  <a:pt x="2293244" y="1038812"/>
                  <a:pt x="2317900" y="967672"/>
                  <a:pt x="2336898" y="910679"/>
                </a:cubicBezTo>
                <a:cubicBezTo>
                  <a:pt x="2355895" y="853687"/>
                  <a:pt x="2356703" y="821350"/>
                  <a:pt x="2346599" y="765166"/>
                </a:cubicBezTo>
                <a:cubicBezTo>
                  <a:pt x="2336494" y="708982"/>
                  <a:pt x="2273438" y="593379"/>
                  <a:pt x="2276267" y="573574"/>
                </a:cubicBezTo>
                <a:lnTo>
                  <a:pt x="2277566" y="571953"/>
                </a:lnTo>
                <a:cubicBezTo>
                  <a:pt x="2266079" y="528877"/>
                  <a:pt x="2253264" y="437957"/>
                  <a:pt x="2234415" y="396773"/>
                </a:cubicBezTo>
                <a:cubicBezTo>
                  <a:pt x="2210657" y="344867"/>
                  <a:pt x="2191543" y="318771"/>
                  <a:pt x="2143425" y="282804"/>
                </a:cubicBezTo>
                <a:cubicBezTo>
                  <a:pt x="2095305" y="246837"/>
                  <a:pt x="2034467" y="202480"/>
                  <a:pt x="1945699" y="180973"/>
                </a:cubicBezTo>
                <a:cubicBezTo>
                  <a:pt x="1856931" y="159465"/>
                  <a:pt x="1741428" y="141274"/>
                  <a:pt x="1610816" y="153757"/>
                </a:cubicBezTo>
                <a:cubicBezTo>
                  <a:pt x="1550568" y="159516"/>
                  <a:pt x="1481131" y="171344"/>
                  <a:pt x="1409722" y="187595"/>
                </a:cubicBezTo>
                <a:cubicBezTo>
                  <a:pt x="1482317" y="173909"/>
                  <a:pt x="1550408" y="171646"/>
                  <a:pt x="1609656" y="174509"/>
                </a:cubicBezTo>
                <a:cubicBezTo>
                  <a:pt x="1688345" y="178311"/>
                  <a:pt x="1758193" y="198301"/>
                  <a:pt x="1808165" y="221696"/>
                </a:cubicBezTo>
                <a:cubicBezTo>
                  <a:pt x="1858137" y="245091"/>
                  <a:pt x="1885985" y="286726"/>
                  <a:pt x="1909489" y="314877"/>
                </a:cubicBezTo>
                <a:cubicBezTo>
                  <a:pt x="1932993" y="343029"/>
                  <a:pt x="1940093" y="355315"/>
                  <a:pt x="1949187" y="390609"/>
                </a:cubicBezTo>
                <a:cubicBezTo>
                  <a:pt x="1958282" y="425902"/>
                  <a:pt x="1965244" y="490655"/>
                  <a:pt x="1964055" y="526635"/>
                </a:cubicBezTo>
                <a:cubicBezTo>
                  <a:pt x="1962865" y="562616"/>
                  <a:pt x="1951979" y="617170"/>
                  <a:pt x="1942050" y="606491"/>
                </a:cubicBezTo>
                <a:cubicBezTo>
                  <a:pt x="1932121" y="595813"/>
                  <a:pt x="1921791" y="500396"/>
                  <a:pt x="1904476" y="462564"/>
                </a:cubicBezTo>
                <a:cubicBezTo>
                  <a:pt x="1887161" y="424732"/>
                  <a:pt x="1873230" y="405713"/>
                  <a:pt x="1838159" y="379498"/>
                </a:cubicBezTo>
                <a:cubicBezTo>
                  <a:pt x="1803088" y="353285"/>
                  <a:pt x="1758746" y="320956"/>
                  <a:pt x="1694049" y="305280"/>
                </a:cubicBezTo>
                <a:cubicBezTo>
                  <a:pt x="1629351" y="289605"/>
                  <a:pt x="1545168" y="276345"/>
                  <a:pt x="1449974" y="285444"/>
                </a:cubicBezTo>
                <a:cubicBezTo>
                  <a:pt x="1409177" y="289344"/>
                  <a:pt x="1362602" y="297061"/>
                  <a:pt x="1314510" y="307861"/>
                </a:cubicBezTo>
                <a:cubicBezTo>
                  <a:pt x="1382041" y="293077"/>
                  <a:pt x="1445344" y="290003"/>
                  <a:pt x="1498881" y="292590"/>
                </a:cubicBezTo>
                <a:cubicBezTo>
                  <a:pt x="1557067" y="295402"/>
                  <a:pt x="1608713" y="310183"/>
                  <a:pt x="1645663" y="327482"/>
                </a:cubicBezTo>
                <a:cubicBezTo>
                  <a:pt x="1682614" y="344781"/>
                  <a:pt x="1703206" y="375566"/>
                  <a:pt x="1720585" y="396382"/>
                </a:cubicBezTo>
                <a:cubicBezTo>
                  <a:pt x="1737964" y="417198"/>
                  <a:pt x="1743215" y="426283"/>
                  <a:pt x="1749939" y="452379"/>
                </a:cubicBezTo>
                <a:cubicBezTo>
                  <a:pt x="1756664" y="478476"/>
                  <a:pt x="1761812" y="526356"/>
                  <a:pt x="1760932" y="552961"/>
                </a:cubicBezTo>
                <a:cubicBezTo>
                  <a:pt x="1760053" y="579566"/>
                  <a:pt x="1752004" y="619904"/>
                  <a:pt x="1744662" y="612008"/>
                </a:cubicBezTo>
                <a:cubicBezTo>
                  <a:pt x="1737319" y="604112"/>
                  <a:pt x="1729682" y="533558"/>
                  <a:pt x="1716879" y="505585"/>
                </a:cubicBezTo>
                <a:cubicBezTo>
                  <a:pt x="1704076" y="477611"/>
                  <a:pt x="1693775" y="463548"/>
                  <a:pt x="1667842" y="444164"/>
                </a:cubicBezTo>
                <a:cubicBezTo>
                  <a:pt x="1641910" y="424781"/>
                  <a:pt x="1609123" y="400877"/>
                  <a:pt x="1561284" y="389286"/>
                </a:cubicBezTo>
                <a:cubicBezTo>
                  <a:pt x="1513445" y="377694"/>
                  <a:pt x="1451199" y="367891"/>
                  <a:pt x="1380809" y="374619"/>
                </a:cubicBezTo>
                <a:cubicBezTo>
                  <a:pt x="1310420" y="381346"/>
                  <a:pt x="1216758" y="403446"/>
                  <a:pt x="1138947" y="429653"/>
                </a:cubicBezTo>
                <a:cubicBezTo>
                  <a:pt x="1061136" y="455860"/>
                  <a:pt x="982090" y="493270"/>
                  <a:pt x="913943" y="531860"/>
                </a:cubicBezTo>
                <a:cubicBezTo>
                  <a:pt x="845796" y="570451"/>
                  <a:pt x="786710" y="615212"/>
                  <a:pt x="730066" y="661196"/>
                </a:cubicBezTo>
                <a:cubicBezTo>
                  <a:pt x="673421" y="707180"/>
                  <a:pt x="610219" y="770451"/>
                  <a:pt x="574074" y="807762"/>
                </a:cubicBezTo>
                <a:cubicBezTo>
                  <a:pt x="537929" y="845074"/>
                  <a:pt x="515373" y="885147"/>
                  <a:pt x="513196" y="885068"/>
                </a:cubicBezTo>
                <a:cubicBezTo>
                  <a:pt x="511020" y="884990"/>
                  <a:pt x="514345" y="863051"/>
                  <a:pt x="561013" y="807288"/>
                </a:cubicBezTo>
                <a:cubicBezTo>
                  <a:pt x="607681" y="751526"/>
                  <a:pt x="707858" y="628085"/>
                  <a:pt x="789747" y="559259"/>
                </a:cubicBezTo>
                <a:cubicBezTo>
                  <a:pt x="871635" y="490433"/>
                  <a:pt x="967875" y="435774"/>
                  <a:pt x="1052343" y="394332"/>
                </a:cubicBezTo>
                <a:cubicBezTo>
                  <a:pt x="1091745" y="375001"/>
                  <a:pt x="1131333" y="359176"/>
                  <a:pt x="1170089" y="346586"/>
                </a:cubicBezTo>
                <a:lnTo>
                  <a:pt x="1122878" y="359874"/>
                </a:lnTo>
                <a:cubicBezTo>
                  <a:pt x="1017646" y="395317"/>
                  <a:pt x="910743" y="445909"/>
                  <a:pt x="818581" y="498099"/>
                </a:cubicBezTo>
                <a:cubicBezTo>
                  <a:pt x="726418" y="550290"/>
                  <a:pt x="646511" y="610825"/>
                  <a:pt x="569905" y="673014"/>
                </a:cubicBezTo>
                <a:cubicBezTo>
                  <a:pt x="493297" y="735203"/>
                  <a:pt x="407823" y="820771"/>
                  <a:pt x="358940" y="871232"/>
                </a:cubicBezTo>
                <a:cubicBezTo>
                  <a:pt x="310058" y="921692"/>
                  <a:pt x="279552" y="975888"/>
                  <a:pt x="276609" y="975781"/>
                </a:cubicBezTo>
                <a:cubicBezTo>
                  <a:pt x="273664" y="975673"/>
                  <a:pt x="278162" y="946004"/>
                  <a:pt x="341275" y="870590"/>
                </a:cubicBezTo>
                <a:cubicBezTo>
                  <a:pt x="404390" y="795176"/>
                  <a:pt x="539870" y="628234"/>
                  <a:pt x="650616" y="535153"/>
                </a:cubicBezTo>
                <a:cubicBezTo>
                  <a:pt x="743981" y="456682"/>
                  <a:pt x="851141" y="391828"/>
                  <a:pt x="951148" y="340246"/>
                </a:cubicBezTo>
                <a:cubicBezTo>
                  <a:pt x="878929" y="372972"/>
                  <a:pt x="809085" y="408965"/>
                  <a:pt x="744516" y="445530"/>
                </a:cubicBezTo>
                <a:cubicBezTo>
                  <a:pt x="618065" y="517137"/>
                  <a:pt x="508428" y="600194"/>
                  <a:pt x="403320" y="685520"/>
                </a:cubicBezTo>
                <a:cubicBezTo>
                  <a:pt x="298213" y="770847"/>
                  <a:pt x="180938" y="888250"/>
                  <a:pt x="113868" y="957485"/>
                </a:cubicBezTo>
                <a:cubicBezTo>
                  <a:pt x="46799" y="1026719"/>
                  <a:pt x="4943" y="1101076"/>
                  <a:pt x="905" y="1100930"/>
                </a:cubicBezTo>
                <a:cubicBezTo>
                  <a:pt x="-3135" y="1100784"/>
                  <a:pt x="3036" y="1060075"/>
                  <a:pt x="89631" y="956604"/>
                </a:cubicBezTo>
                <a:cubicBezTo>
                  <a:pt x="176227" y="853133"/>
                  <a:pt x="362113" y="624080"/>
                  <a:pt x="514062" y="496370"/>
                </a:cubicBezTo>
                <a:cubicBezTo>
                  <a:pt x="666011" y="368658"/>
                  <a:pt x="844589" y="267235"/>
                  <a:pt x="1001324" y="190338"/>
                </a:cubicBezTo>
                <a:cubicBezTo>
                  <a:pt x="1158060" y="113441"/>
                  <a:pt x="1316379" y="66452"/>
                  <a:pt x="1454476" y="34987"/>
                </a:cubicBezTo>
                <a:cubicBezTo>
                  <a:pt x="1592574" y="3521"/>
                  <a:pt x="1721942" y="-3669"/>
                  <a:pt x="1829907" y="1548"/>
                </a:cubicBezTo>
                <a:cubicBezTo>
                  <a:pt x="1937872" y="6766"/>
                  <a:pt x="2033706" y="34193"/>
                  <a:pt x="2102270" y="66292"/>
                </a:cubicBezTo>
                <a:cubicBezTo>
                  <a:pt x="2170834" y="98391"/>
                  <a:pt x="2209044" y="155516"/>
                  <a:pt x="2241292" y="194141"/>
                </a:cubicBezTo>
                <a:cubicBezTo>
                  <a:pt x="2265478" y="223110"/>
                  <a:pt x="2277005" y="239834"/>
                  <a:pt x="2286520" y="266815"/>
                </a:cubicBezTo>
                <a:close/>
              </a:path>
            </a:pathLst>
          </a:custGeom>
          <a:solidFill>
            <a:srgbClr val="4BACC6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4356337" flipV="1">
            <a:off x="3279936" y="4049563"/>
            <a:ext cx="2469962" cy="1672190"/>
          </a:xfrm>
          <a:custGeom>
            <a:avLst/>
            <a:gdLst/>
            <a:ahLst/>
            <a:cxnLst/>
            <a:rect l="l" t="t" r="r" b="b"/>
            <a:pathLst>
              <a:path w="2469962" h="1672190">
                <a:moveTo>
                  <a:pt x="2286520" y="266815"/>
                </a:moveTo>
                <a:cubicBezTo>
                  <a:pt x="2289692" y="275808"/>
                  <a:pt x="2292641" y="285941"/>
                  <a:pt x="2295760" y="298047"/>
                </a:cubicBezTo>
                <a:cubicBezTo>
                  <a:pt x="2308239" y="346471"/>
                  <a:pt x="2317791" y="435316"/>
                  <a:pt x="2316159" y="484683"/>
                </a:cubicBezTo>
                <a:cubicBezTo>
                  <a:pt x="2315121" y="516043"/>
                  <a:pt x="2308716" y="557689"/>
                  <a:pt x="2300187" y="579960"/>
                </a:cubicBezTo>
                <a:cubicBezTo>
                  <a:pt x="2319598" y="594632"/>
                  <a:pt x="2346069" y="622829"/>
                  <a:pt x="2363575" y="646330"/>
                </a:cubicBezTo>
                <a:cubicBezTo>
                  <a:pt x="2393082" y="685942"/>
                  <a:pt x="2435928" y="764357"/>
                  <a:pt x="2453308" y="811245"/>
                </a:cubicBezTo>
                <a:cubicBezTo>
                  <a:pt x="2470689" y="858133"/>
                  <a:pt x="2472306" y="877535"/>
                  <a:pt x="2467859" y="927656"/>
                </a:cubicBezTo>
                <a:cubicBezTo>
                  <a:pt x="2463413" y="977777"/>
                  <a:pt x="2464625" y="1046492"/>
                  <a:pt x="2426631" y="1111973"/>
                </a:cubicBezTo>
                <a:cubicBezTo>
                  <a:pt x="2388636" y="1177454"/>
                  <a:pt x="2325580" y="1254657"/>
                  <a:pt x="2239889" y="1320542"/>
                </a:cubicBezTo>
                <a:cubicBezTo>
                  <a:pt x="2154198" y="1386426"/>
                  <a:pt x="2043851" y="1454333"/>
                  <a:pt x="1912484" y="1507283"/>
                </a:cubicBezTo>
                <a:cubicBezTo>
                  <a:pt x="1781118" y="1560234"/>
                  <a:pt x="1624287" y="1611973"/>
                  <a:pt x="1451692" y="1638246"/>
                </a:cubicBezTo>
                <a:cubicBezTo>
                  <a:pt x="1279098" y="1664519"/>
                  <a:pt x="1074571" y="1683113"/>
                  <a:pt x="876915" y="1664923"/>
                </a:cubicBezTo>
                <a:cubicBezTo>
                  <a:pt x="679260" y="1646734"/>
                  <a:pt x="395913" y="1564680"/>
                  <a:pt x="265759" y="1529111"/>
                </a:cubicBezTo>
                <a:cubicBezTo>
                  <a:pt x="135606" y="1493541"/>
                  <a:pt x="107312" y="1463629"/>
                  <a:pt x="110546" y="1461204"/>
                </a:cubicBezTo>
                <a:cubicBezTo>
                  <a:pt x="113779" y="1458780"/>
                  <a:pt x="190578" y="1495966"/>
                  <a:pt x="285161" y="1514559"/>
                </a:cubicBezTo>
                <a:cubicBezTo>
                  <a:pt x="379745" y="1533152"/>
                  <a:pt x="543043" y="1562659"/>
                  <a:pt x="678047" y="1572765"/>
                </a:cubicBezTo>
                <a:cubicBezTo>
                  <a:pt x="813051" y="1582870"/>
                  <a:pt x="950480" y="1588529"/>
                  <a:pt x="1095185" y="1575190"/>
                </a:cubicBezTo>
                <a:cubicBezTo>
                  <a:pt x="1169075" y="1568379"/>
                  <a:pt x="1246971" y="1558089"/>
                  <a:pt x="1324954" y="1543761"/>
                </a:cubicBezTo>
                <a:cubicBezTo>
                  <a:pt x="1213392" y="1558458"/>
                  <a:pt x="1088383" y="1566336"/>
                  <a:pt x="966934" y="1555160"/>
                </a:cubicBezTo>
                <a:cubicBezTo>
                  <a:pt x="822875" y="1541903"/>
                  <a:pt x="616361" y="1482099"/>
                  <a:pt x="521500" y="1456174"/>
                </a:cubicBezTo>
                <a:cubicBezTo>
                  <a:pt x="426640" y="1430249"/>
                  <a:pt x="406018" y="1408449"/>
                  <a:pt x="408375" y="1406681"/>
                </a:cubicBezTo>
                <a:cubicBezTo>
                  <a:pt x="410731" y="1404914"/>
                  <a:pt x="466706" y="1432017"/>
                  <a:pt x="535641" y="1445569"/>
                </a:cubicBezTo>
                <a:cubicBezTo>
                  <a:pt x="604577" y="1459120"/>
                  <a:pt x="723595" y="1480626"/>
                  <a:pt x="821992" y="1487991"/>
                </a:cubicBezTo>
                <a:cubicBezTo>
                  <a:pt x="920388" y="1495356"/>
                  <a:pt x="1020551" y="1499480"/>
                  <a:pt x="1126018" y="1489759"/>
                </a:cubicBezTo>
                <a:cubicBezTo>
                  <a:pt x="1231484" y="1480037"/>
                  <a:pt x="1348145" y="1460593"/>
                  <a:pt x="1454790" y="1429660"/>
                </a:cubicBezTo>
                <a:lnTo>
                  <a:pt x="1501144" y="1413637"/>
                </a:lnTo>
                <a:cubicBezTo>
                  <a:pt x="1462132" y="1425409"/>
                  <a:pt x="1420591" y="1435000"/>
                  <a:pt x="1377202" y="1441605"/>
                </a:cubicBezTo>
                <a:cubicBezTo>
                  <a:pt x="1284187" y="1455764"/>
                  <a:pt x="1173963" y="1465784"/>
                  <a:pt x="1067443" y="1455982"/>
                </a:cubicBezTo>
                <a:cubicBezTo>
                  <a:pt x="960922" y="1446179"/>
                  <a:pt x="808221" y="1401959"/>
                  <a:pt x="738079" y="1382790"/>
                </a:cubicBezTo>
                <a:cubicBezTo>
                  <a:pt x="667937" y="1363620"/>
                  <a:pt x="652689" y="1347500"/>
                  <a:pt x="654431" y="1346194"/>
                </a:cubicBezTo>
                <a:cubicBezTo>
                  <a:pt x="656174" y="1344887"/>
                  <a:pt x="697562" y="1364928"/>
                  <a:pt x="748535" y="1374948"/>
                </a:cubicBezTo>
                <a:cubicBezTo>
                  <a:pt x="799508" y="1384968"/>
                  <a:pt x="887512" y="1400870"/>
                  <a:pt x="960269" y="1406316"/>
                </a:cubicBezTo>
                <a:cubicBezTo>
                  <a:pt x="1033025" y="1411762"/>
                  <a:pt x="1107088" y="1414811"/>
                  <a:pt x="1185073" y="1407623"/>
                </a:cubicBezTo>
                <a:cubicBezTo>
                  <a:pt x="1263057" y="1400434"/>
                  <a:pt x="1349319" y="1386057"/>
                  <a:pt x="1428174" y="1363185"/>
                </a:cubicBezTo>
                <a:cubicBezTo>
                  <a:pt x="1507030" y="1340312"/>
                  <a:pt x="1596560" y="1305023"/>
                  <a:pt x="1658206" y="1270388"/>
                </a:cubicBezTo>
                <a:cubicBezTo>
                  <a:pt x="1719853" y="1235752"/>
                  <a:pt x="1765380" y="1192186"/>
                  <a:pt x="1798055" y="1155372"/>
                </a:cubicBezTo>
                <a:cubicBezTo>
                  <a:pt x="1830730" y="1118558"/>
                  <a:pt x="1844018" y="1080219"/>
                  <a:pt x="1854256" y="1049505"/>
                </a:cubicBezTo>
                <a:cubicBezTo>
                  <a:pt x="1864494" y="1018790"/>
                  <a:pt x="1864930" y="1001363"/>
                  <a:pt x="1859484" y="971085"/>
                </a:cubicBezTo>
                <a:cubicBezTo>
                  <a:pt x="1854039" y="940806"/>
                  <a:pt x="1820056" y="878506"/>
                  <a:pt x="1821581" y="867832"/>
                </a:cubicBezTo>
                <a:cubicBezTo>
                  <a:pt x="1823106" y="857158"/>
                  <a:pt x="1852731" y="885694"/>
                  <a:pt x="1868633" y="907042"/>
                </a:cubicBezTo>
                <a:cubicBezTo>
                  <a:pt x="1884535" y="928390"/>
                  <a:pt x="1907625" y="970649"/>
                  <a:pt x="1916992" y="995918"/>
                </a:cubicBezTo>
                <a:cubicBezTo>
                  <a:pt x="1926359" y="1021186"/>
                  <a:pt x="1927230" y="1031643"/>
                  <a:pt x="1924834" y="1058654"/>
                </a:cubicBezTo>
                <a:cubicBezTo>
                  <a:pt x="1922438" y="1085665"/>
                  <a:pt x="1923091" y="1122697"/>
                  <a:pt x="1902615" y="1157986"/>
                </a:cubicBezTo>
                <a:cubicBezTo>
                  <a:pt x="1882139" y="1193275"/>
                  <a:pt x="1848157" y="1234881"/>
                  <a:pt x="1801976" y="1270388"/>
                </a:cubicBezTo>
                <a:cubicBezTo>
                  <a:pt x="1759484" y="1303059"/>
                  <a:pt x="1705742" y="1336652"/>
                  <a:pt x="1641846" y="1363040"/>
                </a:cubicBezTo>
                <a:cubicBezTo>
                  <a:pt x="1687504" y="1344471"/>
                  <a:pt x="1730158" y="1324235"/>
                  <a:pt x="1765887" y="1304161"/>
                </a:cubicBezTo>
                <a:cubicBezTo>
                  <a:pt x="1849258" y="1257320"/>
                  <a:pt x="1910829" y="1198400"/>
                  <a:pt x="1955019" y="1148613"/>
                </a:cubicBezTo>
                <a:cubicBezTo>
                  <a:pt x="1999209" y="1098826"/>
                  <a:pt x="2017180" y="1046976"/>
                  <a:pt x="2031026" y="1005438"/>
                </a:cubicBezTo>
                <a:cubicBezTo>
                  <a:pt x="2044872" y="963899"/>
                  <a:pt x="2045461" y="940331"/>
                  <a:pt x="2038096" y="899382"/>
                </a:cubicBezTo>
                <a:cubicBezTo>
                  <a:pt x="2030731" y="858433"/>
                  <a:pt x="1984774" y="774177"/>
                  <a:pt x="1986836" y="759742"/>
                </a:cubicBezTo>
                <a:cubicBezTo>
                  <a:pt x="1988898" y="745307"/>
                  <a:pt x="2028964" y="783899"/>
                  <a:pt x="2050470" y="812770"/>
                </a:cubicBezTo>
                <a:cubicBezTo>
                  <a:pt x="2071975" y="841641"/>
                  <a:pt x="2103203" y="898792"/>
                  <a:pt x="2115870" y="932966"/>
                </a:cubicBezTo>
                <a:cubicBezTo>
                  <a:pt x="2128538" y="967140"/>
                  <a:pt x="2129717" y="981281"/>
                  <a:pt x="2126476" y="1017811"/>
                </a:cubicBezTo>
                <a:cubicBezTo>
                  <a:pt x="2123235" y="1054341"/>
                  <a:pt x="2124119" y="1104423"/>
                  <a:pt x="2096427" y="1152148"/>
                </a:cubicBezTo>
                <a:cubicBezTo>
                  <a:pt x="2068735" y="1199873"/>
                  <a:pt x="2022777" y="1256142"/>
                  <a:pt x="1960322" y="1304161"/>
                </a:cubicBezTo>
                <a:cubicBezTo>
                  <a:pt x="1913298" y="1340316"/>
                  <a:pt x="1856086" y="1377307"/>
                  <a:pt x="1788658" y="1407487"/>
                </a:cubicBezTo>
                <a:cubicBezTo>
                  <a:pt x="1856576" y="1380090"/>
                  <a:pt x="1920350" y="1350187"/>
                  <a:pt x="1973115" y="1320542"/>
                </a:cubicBezTo>
                <a:cubicBezTo>
                  <a:pt x="2087504" y="1256273"/>
                  <a:pt x="2171983" y="1175433"/>
                  <a:pt x="2232613" y="1107122"/>
                </a:cubicBezTo>
                <a:cubicBezTo>
                  <a:pt x="2293244" y="1038812"/>
                  <a:pt x="2317900" y="967672"/>
                  <a:pt x="2336898" y="910679"/>
                </a:cubicBezTo>
                <a:cubicBezTo>
                  <a:pt x="2355895" y="853687"/>
                  <a:pt x="2356703" y="821350"/>
                  <a:pt x="2346599" y="765166"/>
                </a:cubicBezTo>
                <a:cubicBezTo>
                  <a:pt x="2336494" y="708982"/>
                  <a:pt x="2273438" y="593379"/>
                  <a:pt x="2276267" y="573574"/>
                </a:cubicBezTo>
                <a:lnTo>
                  <a:pt x="2277566" y="571953"/>
                </a:lnTo>
                <a:cubicBezTo>
                  <a:pt x="2266079" y="528877"/>
                  <a:pt x="2253264" y="437957"/>
                  <a:pt x="2234415" y="396773"/>
                </a:cubicBezTo>
                <a:cubicBezTo>
                  <a:pt x="2210657" y="344867"/>
                  <a:pt x="2191543" y="318771"/>
                  <a:pt x="2143425" y="282804"/>
                </a:cubicBezTo>
                <a:cubicBezTo>
                  <a:pt x="2095305" y="246837"/>
                  <a:pt x="2034467" y="202480"/>
                  <a:pt x="1945699" y="180973"/>
                </a:cubicBezTo>
                <a:cubicBezTo>
                  <a:pt x="1856931" y="159465"/>
                  <a:pt x="1741428" y="141274"/>
                  <a:pt x="1610816" y="153757"/>
                </a:cubicBezTo>
                <a:cubicBezTo>
                  <a:pt x="1550568" y="159516"/>
                  <a:pt x="1481131" y="171344"/>
                  <a:pt x="1409722" y="187595"/>
                </a:cubicBezTo>
                <a:cubicBezTo>
                  <a:pt x="1482317" y="173909"/>
                  <a:pt x="1550408" y="171646"/>
                  <a:pt x="1609656" y="174509"/>
                </a:cubicBezTo>
                <a:cubicBezTo>
                  <a:pt x="1688345" y="178311"/>
                  <a:pt x="1758193" y="198301"/>
                  <a:pt x="1808165" y="221696"/>
                </a:cubicBezTo>
                <a:cubicBezTo>
                  <a:pt x="1858137" y="245091"/>
                  <a:pt x="1885985" y="286726"/>
                  <a:pt x="1909489" y="314877"/>
                </a:cubicBezTo>
                <a:cubicBezTo>
                  <a:pt x="1932993" y="343029"/>
                  <a:pt x="1940093" y="355315"/>
                  <a:pt x="1949187" y="390609"/>
                </a:cubicBezTo>
                <a:cubicBezTo>
                  <a:pt x="1958282" y="425902"/>
                  <a:pt x="1965244" y="490655"/>
                  <a:pt x="1964055" y="526635"/>
                </a:cubicBezTo>
                <a:cubicBezTo>
                  <a:pt x="1962865" y="562616"/>
                  <a:pt x="1951979" y="617170"/>
                  <a:pt x="1942050" y="606491"/>
                </a:cubicBezTo>
                <a:cubicBezTo>
                  <a:pt x="1932121" y="595813"/>
                  <a:pt x="1921791" y="500396"/>
                  <a:pt x="1904476" y="462564"/>
                </a:cubicBezTo>
                <a:cubicBezTo>
                  <a:pt x="1887161" y="424732"/>
                  <a:pt x="1873230" y="405713"/>
                  <a:pt x="1838159" y="379498"/>
                </a:cubicBezTo>
                <a:cubicBezTo>
                  <a:pt x="1803088" y="353285"/>
                  <a:pt x="1758746" y="320956"/>
                  <a:pt x="1694049" y="305280"/>
                </a:cubicBezTo>
                <a:cubicBezTo>
                  <a:pt x="1629351" y="289605"/>
                  <a:pt x="1545168" y="276345"/>
                  <a:pt x="1449974" y="285444"/>
                </a:cubicBezTo>
                <a:cubicBezTo>
                  <a:pt x="1409177" y="289344"/>
                  <a:pt x="1362602" y="297061"/>
                  <a:pt x="1314510" y="307861"/>
                </a:cubicBezTo>
                <a:cubicBezTo>
                  <a:pt x="1382041" y="293077"/>
                  <a:pt x="1445344" y="290003"/>
                  <a:pt x="1498881" y="292590"/>
                </a:cubicBezTo>
                <a:cubicBezTo>
                  <a:pt x="1557067" y="295402"/>
                  <a:pt x="1608713" y="310183"/>
                  <a:pt x="1645663" y="327482"/>
                </a:cubicBezTo>
                <a:cubicBezTo>
                  <a:pt x="1682614" y="344781"/>
                  <a:pt x="1703206" y="375566"/>
                  <a:pt x="1720585" y="396382"/>
                </a:cubicBezTo>
                <a:cubicBezTo>
                  <a:pt x="1737964" y="417198"/>
                  <a:pt x="1743215" y="426283"/>
                  <a:pt x="1749939" y="452379"/>
                </a:cubicBezTo>
                <a:cubicBezTo>
                  <a:pt x="1756664" y="478476"/>
                  <a:pt x="1761812" y="526356"/>
                  <a:pt x="1760932" y="552961"/>
                </a:cubicBezTo>
                <a:cubicBezTo>
                  <a:pt x="1760053" y="579566"/>
                  <a:pt x="1752004" y="619904"/>
                  <a:pt x="1744662" y="612008"/>
                </a:cubicBezTo>
                <a:cubicBezTo>
                  <a:pt x="1737319" y="604112"/>
                  <a:pt x="1729682" y="533558"/>
                  <a:pt x="1716879" y="505585"/>
                </a:cubicBezTo>
                <a:cubicBezTo>
                  <a:pt x="1704076" y="477611"/>
                  <a:pt x="1693775" y="463548"/>
                  <a:pt x="1667842" y="444164"/>
                </a:cubicBezTo>
                <a:cubicBezTo>
                  <a:pt x="1641910" y="424781"/>
                  <a:pt x="1609123" y="400877"/>
                  <a:pt x="1561284" y="389286"/>
                </a:cubicBezTo>
                <a:cubicBezTo>
                  <a:pt x="1513445" y="377694"/>
                  <a:pt x="1451199" y="367891"/>
                  <a:pt x="1380809" y="374619"/>
                </a:cubicBezTo>
                <a:cubicBezTo>
                  <a:pt x="1310420" y="381346"/>
                  <a:pt x="1216758" y="403446"/>
                  <a:pt x="1138947" y="429653"/>
                </a:cubicBezTo>
                <a:cubicBezTo>
                  <a:pt x="1061136" y="455860"/>
                  <a:pt x="982090" y="493270"/>
                  <a:pt x="913943" y="531860"/>
                </a:cubicBezTo>
                <a:cubicBezTo>
                  <a:pt x="845796" y="570451"/>
                  <a:pt x="786710" y="615212"/>
                  <a:pt x="730066" y="661196"/>
                </a:cubicBezTo>
                <a:cubicBezTo>
                  <a:pt x="673421" y="707180"/>
                  <a:pt x="610219" y="770451"/>
                  <a:pt x="574074" y="807762"/>
                </a:cubicBezTo>
                <a:cubicBezTo>
                  <a:pt x="537929" y="845074"/>
                  <a:pt x="515373" y="885147"/>
                  <a:pt x="513196" y="885068"/>
                </a:cubicBezTo>
                <a:cubicBezTo>
                  <a:pt x="511020" y="884990"/>
                  <a:pt x="514345" y="863051"/>
                  <a:pt x="561013" y="807288"/>
                </a:cubicBezTo>
                <a:cubicBezTo>
                  <a:pt x="607681" y="751526"/>
                  <a:pt x="707858" y="628085"/>
                  <a:pt x="789747" y="559259"/>
                </a:cubicBezTo>
                <a:cubicBezTo>
                  <a:pt x="871635" y="490433"/>
                  <a:pt x="967875" y="435774"/>
                  <a:pt x="1052343" y="394332"/>
                </a:cubicBezTo>
                <a:cubicBezTo>
                  <a:pt x="1091745" y="375001"/>
                  <a:pt x="1131333" y="359176"/>
                  <a:pt x="1170089" y="346586"/>
                </a:cubicBezTo>
                <a:lnTo>
                  <a:pt x="1122878" y="359874"/>
                </a:lnTo>
                <a:cubicBezTo>
                  <a:pt x="1017646" y="395317"/>
                  <a:pt x="910743" y="445909"/>
                  <a:pt x="818581" y="498099"/>
                </a:cubicBezTo>
                <a:cubicBezTo>
                  <a:pt x="726418" y="550290"/>
                  <a:pt x="646511" y="610825"/>
                  <a:pt x="569905" y="673014"/>
                </a:cubicBezTo>
                <a:cubicBezTo>
                  <a:pt x="493297" y="735203"/>
                  <a:pt x="407823" y="820771"/>
                  <a:pt x="358940" y="871232"/>
                </a:cubicBezTo>
                <a:cubicBezTo>
                  <a:pt x="310058" y="921692"/>
                  <a:pt x="279552" y="975888"/>
                  <a:pt x="276609" y="975781"/>
                </a:cubicBezTo>
                <a:cubicBezTo>
                  <a:pt x="273664" y="975673"/>
                  <a:pt x="278162" y="946004"/>
                  <a:pt x="341275" y="870590"/>
                </a:cubicBezTo>
                <a:cubicBezTo>
                  <a:pt x="404390" y="795176"/>
                  <a:pt x="539870" y="628234"/>
                  <a:pt x="650616" y="535153"/>
                </a:cubicBezTo>
                <a:cubicBezTo>
                  <a:pt x="743981" y="456682"/>
                  <a:pt x="851141" y="391828"/>
                  <a:pt x="951148" y="340246"/>
                </a:cubicBezTo>
                <a:cubicBezTo>
                  <a:pt x="878929" y="372972"/>
                  <a:pt x="809085" y="408965"/>
                  <a:pt x="744516" y="445530"/>
                </a:cubicBezTo>
                <a:cubicBezTo>
                  <a:pt x="618065" y="517137"/>
                  <a:pt x="508428" y="600194"/>
                  <a:pt x="403320" y="685520"/>
                </a:cubicBezTo>
                <a:cubicBezTo>
                  <a:pt x="298213" y="770847"/>
                  <a:pt x="180938" y="888250"/>
                  <a:pt x="113868" y="957485"/>
                </a:cubicBezTo>
                <a:cubicBezTo>
                  <a:pt x="46799" y="1026719"/>
                  <a:pt x="4943" y="1101076"/>
                  <a:pt x="905" y="1100930"/>
                </a:cubicBezTo>
                <a:cubicBezTo>
                  <a:pt x="-3135" y="1100784"/>
                  <a:pt x="3036" y="1060075"/>
                  <a:pt x="89631" y="956604"/>
                </a:cubicBezTo>
                <a:cubicBezTo>
                  <a:pt x="176227" y="853133"/>
                  <a:pt x="362113" y="624080"/>
                  <a:pt x="514062" y="496370"/>
                </a:cubicBezTo>
                <a:cubicBezTo>
                  <a:pt x="666011" y="368658"/>
                  <a:pt x="844589" y="267235"/>
                  <a:pt x="1001324" y="190338"/>
                </a:cubicBezTo>
                <a:cubicBezTo>
                  <a:pt x="1158060" y="113441"/>
                  <a:pt x="1316379" y="66452"/>
                  <a:pt x="1454476" y="34987"/>
                </a:cubicBezTo>
                <a:cubicBezTo>
                  <a:pt x="1592574" y="3521"/>
                  <a:pt x="1721942" y="-3669"/>
                  <a:pt x="1829907" y="1548"/>
                </a:cubicBezTo>
                <a:cubicBezTo>
                  <a:pt x="1937872" y="6766"/>
                  <a:pt x="2033706" y="34193"/>
                  <a:pt x="2102270" y="66292"/>
                </a:cubicBezTo>
                <a:cubicBezTo>
                  <a:pt x="2170834" y="98391"/>
                  <a:pt x="2209044" y="155516"/>
                  <a:pt x="2241292" y="194141"/>
                </a:cubicBezTo>
                <a:cubicBezTo>
                  <a:pt x="2265478" y="223110"/>
                  <a:pt x="2277005" y="239834"/>
                  <a:pt x="2286520" y="266815"/>
                </a:cubicBezTo>
                <a:close/>
              </a:path>
            </a:pathLst>
          </a:custGeom>
          <a:solidFill>
            <a:srgbClr val="4BACC6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43663">
            <a:off x="4916748" y="2476699"/>
            <a:ext cx="2469962" cy="1672190"/>
          </a:xfrm>
          <a:custGeom>
            <a:avLst/>
            <a:gdLst/>
            <a:ahLst/>
            <a:cxnLst/>
            <a:rect l="l" t="t" r="r" b="b"/>
            <a:pathLst>
              <a:path w="2469962" h="1672190">
                <a:moveTo>
                  <a:pt x="2286520" y="266815"/>
                </a:moveTo>
                <a:cubicBezTo>
                  <a:pt x="2289692" y="275808"/>
                  <a:pt x="2292641" y="285941"/>
                  <a:pt x="2295760" y="298047"/>
                </a:cubicBezTo>
                <a:cubicBezTo>
                  <a:pt x="2308239" y="346471"/>
                  <a:pt x="2317791" y="435316"/>
                  <a:pt x="2316159" y="484683"/>
                </a:cubicBezTo>
                <a:cubicBezTo>
                  <a:pt x="2315121" y="516043"/>
                  <a:pt x="2308716" y="557689"/>
                  <a:pt x="2300187" y="579960"/>
                </a:cubicBezTo>
                <a:cubicBezTo>
                  <a:pt x="2319598" y="594632"/>
                  <a:pt x="2346069" y="622829"/>
                  <a:pt x="2363575" y="646330"/>
                </a:cubicBezTo>
                <a:cubicBezTo>
                  <a:pt x="2393082" y="685942"/>
                  <a:pt x="2435928" y="764357"/>
                  <a:pt x="2453308" y="811245"/>
                </a:cubicBezTo>
                <a:cubicBezTo>
                  <a:pt x="2470689" y="858133"/>
                  <a:pt x="2472306" y="877535"/>
                  <a:pt x="2467859" y="927656"/>
                </a:cubicBezTo>
                <a:cubicBezTo>
                  <a:pt x="2463413" y="977777"/>
                  <a:pt x="2464625" y="1046492"/>
                  <a:pt x="2426631" y="1111973"/>
                </a:cubicBezTo>
                <a:cubicBezTo>
                  <a:pt x="2388636" y="1177454"/>
                  <a:pt x="2325580" y="1254657"/>
                  <a:pt x="2239889" y="1320542"/>
                </a:cubicBezTo>
                <a:cubicBezTo>
                  <a:pt x="2154198" y="1386426"/>
                  <a:pt x="2043851" y="1454333"/>
                  <a:pt x="1912484" y="1507283"/>
                </a:cubicBezTo>
                <a:cubicBezTo>
                  <a:pt x="1781118" y="1560234"/>
                  <a:pt x="1624287" y="1611973"/>
                  <a:pt x="1451692" y="1638246"/>
                </a:cubicBezTo>
                <a:cubicBezTo>
                  <a:pt x="1279098" y="1664519"/>
                  <a:pt x="1074571" y="1683113"/>
                  <a:pt x="876915" y="1664923"/>
                </a:cubicBezTo>
                <a:cubicBezTo>
                  <a:pt x="679260" y="1646734"/>
                  <a:pt x="395913" y="1564680"/>
                  <a:pt x="265759" y="1529111"/>
                </a:cubicBezTo>
                <a:cubicBezTo>
                  <a:pt x="135606" y="1493541"/>
                  <a:pt x="107312" y="1463629"/>
                  <a:pt x="110546" y="1461204"/>
                </a:cubicBezTo>
                <a:cubicBezTo>
                  <a:pt x="113779" y="1458780"/>
                  <a:pt x="190578" y="1495966"/>
                  <a:pt x="285161" y="1514559"/>
                </a:cubicBezTo>
                <a:cubicBezTo>
                  <a:pt x="379745" y="1533152"/>
                  <a:pt x="543043" y="1562659"/>
                  <a:pt x="678047" y="1572765"/>
                </a:cubicBezTo>
                <a:cubicBezTo>
                  <a:pt x="813051" y="1582870"/>
                  <a:pt x="950480" y="1588529"/>
                  <a:pt x="1095185" y="1575190"/>
                </a:cubicBezTo>
                <a:cubicBezTo>
                  <a:pt x="1169075" y="1568379"/>
                  <a:pt x="1246971" y="1558089"/>
                  <a:pt x="1324954" y="1543761"/>
                </a:cubicBezTo>
                <a:cubicBezTo>
                  <a:pt x="1213392" y="1558458"/>
                  <a:pt x="1088383" y="1566336"/>
                  <a:pt x="966934" y="1555160"/>
                </a:cubicBezTo>
                <a:cubicBezTo>
                  <a:pt x="822875" y="1541903"/>
                  <a:pt x="616361" y="1482099"/>
                  <a:pt x="521500" y="1456174"/>
                </a:cubicBezTo>
                <a:cubicBezTo>
                  <a:pt x="426640" y="1430249"/>
                  <a:pt x="406018" y="1408449"/>
                  <a:pt x="408375" y="1406681"/>
                </a:cubicBezTo>
                <a:cubicBezTo>
                  <a:pt x="410731" y="1404914"/>
                  <a:pt x="466706" y="1432017"/>
                  <a:pt x="535641" y="1445569"/>
                </a:cubicBezTo>
                <a:cubicBezTo>
                  <a:pt x="604577" y="1459120"/>
                  <a:pt x="723595" y="1480626"/>
                  <a:pt x="821992" y="1487991"/>
                </a:cubicBezTo>
                <a:cubicBezTo>
                  <a:pt x="920388" y="1495356"/>
                  <a:pt x="1020551" y="1499480"/>
                  <a:pt x="1126018" y="1489759"/>
                </a:cubicBezTo>
                <a:cubicBezTo>
                  <a:pt x="1231484" y="1480037"/>
                  <a:pt x="1348145" y="1460593"/>
                  <a:pt x="1454790" y="1429660"/>
                </a:cubicBezTo>
                <a:lnTo>
                  <a:pt x="1501144" y="1413637"/>
                </a:lnTo>
                <a:cubicBezTo>
                  <a:pt x="1462132" y="1425409"/>
                  <a:pt x="1420591" y="1435000"/>
                  <a:pt x="1377202" y="1441605"/>
                </a:cubicBezTo>
                <a:cubicBezTo>
                  <a:pt x="1284187" y="1455764"/>
                  <a:pt x="1173963" y="1465784"/>
                  <a:pt x="1067443" y="1455982"/>
                </a:cubicBezTo>
                <a:cubicBezTo>
                  <a:pt x="960922" y="1446179"/>
                  <a:pt x="808221" y="1401959"/>
                  <a:pt x="738079" y="1382790"/>
                </a:cubicBezTo>
                <a:cubicBezTo>
                  <a:pt x="667937" y="1363620"/>
                  <a:pt x="652689" y="1347500"/>
                  <a:pt x="654431" y="1346194"/>
                </a:cubicBezTo>
                <a:cubicBezTo>
                  <a:pt x="656174" y="1344887"/>
                  <a:pt x="697562" y="1364928"/>
                  <a:pt x="748535" y="1374948"/>
                </a:cubicBezTo>
                <a:cubicBezTo>
                  <a:pt x="799508" y="1384968"/>
                  <a:pt x="887512" y="1400870"/>
                  <a:pt x="960269" y="1406316"/>
                </a:cubicBezTo>
                <a:cubicBezTo>
                  <a:pt x="1033025" y="1411762"/>
                  <a:pt x="1107088" y="1414811"/>
                  <a:pt x="1185073" y="1407623"/>
                </a:cubicBezTo>
                <a:cubicBezTo>
                  <a:pt x="1263057" y="1400434"/>
                  <a:pt x="1349319" y="1386057"/>
                  <a:pt x="1428174" y="1363185"/>
                </a:cubicBezTo>
                <a:cubicBezTo>
                  <a:pt x="1507030" y="1340312"/>
                  <a:pt x="1596560" y="1305023"/>
                  <a:pt x="1658206" y="1270388"/>
                </a:cubicBezTo>
                <a:cubicBezTo>
                  <a:pt x="1719853" y="1235752"/>
                  <a:pt x="1765380" y="1192186"/>
                  <a:pt x="1798055" y="1155372"/>
                </a:cubicBezTo>
                <a:cubicBezTo>
                  <a:pt x="1830730" y="1118558"/>
                  <a:pt x="1844018" y="1080219"/>
                  <a:pt x="1854256" y="1049505"/>
                </a:cubicBezTo>
                <a:cubicBezTo>
                  <a:pt x="1864494" y="1018790"/>
                  <a:pt x="1864930" y="1001363"/>
                  <a:pt x="1859484" y="971085"/>
                </a:cubicBezTo>
                <a:cubicBezTo>
                  <a:pt x="1854039" y="940806"/>
                  <a:pt x="1820056" y="878506"/>
                  <a:pt x="1821581" y="867832"/>
                </a:cubicBezTo>
                <a:cubicBezTo>
                  <a:pt x="1823106" y="857158"/>
                  <a:pt x="1852731" y="885694"/>
                  <a:pt x="1868633" y="907042"/>
                </a:cubicBezTo>
                <a:cubicBezTo>
                  <a:pt x="1884535" y="928390"/>
                  <a:pt x="1907625" y="970649"/>
                  <a:pt x="1916992" y="995918"/>
                </a:cubicBezTo>
                <a:cubicBezTo>
                  <a:pt x="1926359" y="1021186"/>
                  <a:pt x="1927230" y="1031643"/>
                  <a:pt x="1924834" y="1058654"/>
                </a:cubicBezTo>
                <a:cubicBezTo>
                  <a:pt x="1922438" y="1085665"/>
                  <a:pt x="1923091" y="1122697"/>
                  <a:pt x="1902615" y="1157986"/>
                </a:cubicBezTo>
                <a:cubicBezTo>
                  <a:pt x="1882139" y="1193275"/>
                  <a:pt x="1848157" y="1234881"/>
                  <a:pt x="1801976" y="1270388"/>
                </a:cubicBezTo>
                <a:cubicBezTo>
                  <a:pt x="1759484" y="1303059"/>
                  <a:pt x="1705742" y="1336652"/>
                  <a:pt x="1641846" y="1363040"/>
                </a:cubicBezTo>
                <a:cubicBezTo>
                  <a:pt x="1687504" y="1344471"/>
                  <a:pt x="1730158" y="1324235"/>
                  <a:pt x="1765887" y="1304161"/>
                </a:cubicBezTo>
                <a:cubicBezTo>
                  <a:pt x="1849258" y="1257320"/>
                  <a:pt x="1910829" y="1198400"/>
                  <a:pt x="1955019" y="1148613"/>
                </a:cubicBezTo>
                <a:cubicBezTo>
                  <a:pt x="1999209" y="1098826"/>
                  <a:pt x="2017180" y="1046976"/>
                  <a:pt x="2031026" y="1005438"/>
                </a:cubicBezTo>
                <a:cubicBezTo>
                  <a:pt x="2044872" y="963899"/>
                  <a:pt x="2045461" y="940331"/>
                  <a:pt x="2038096" y="899382"/>
                </a:cubicBezTo>
                <a:cubicBezTo>
                  <a:pt x="2030731" y="858433"/>
                  <a:pt x="1984774" y="774177"/>
                  <a:pt x="1986836" y="759742"/>
                </a:cubicBezTo>
                <a:cubicBezTo>
                  <a:pt x="1988898" y="745307"/>
                  <a:pt x="2028964" y="783899"/>
                  <a:pt x="2050470" y="812770"/>
                </a:cubicBezTo>
                <a:cubicBezTo>
                  <a:pt x="2071975" y="841641"/>
                  <a:pt x="2103203" y="898792"/>
                  <a:pt x="2115870" y="932966"/>
                </a:cubicBezTo>
                <a:cubicBezTo>
                  <a:pt x="2128538" y="967140"/>
                  <a:pt x="2129717" y="981281"/>
                  <a:pt x="2126476" y="1017811"/>
                </a:cubicBezTo>
                <a:cubicBezTo>
                  <a:pt x="2123235" y="1054341"/>
                  <a:pt x="2124119" y="1104423"/>
                  <a:pt x="2096427" y="1152148"/>
                </a:cubicBezTo>
                <a:cubicBezTo>
                  <a:pt x="2068735" y="1199873"/>
                  <a:pt x="2022777" y="1256142"/>
                  <a:pt x="1960322" y="1304161"/>
                </a:cubicBezTo>
                <a:cubicBezTo>
                  <a:pt x="1913298" y="1340316"/>
                  <a:pt x="1856086" y="1377307"/>
                  <a:pt x="1788658" y="1407487"/>
                </a:cubicBezTo>
                <a:cubicBezTo>
                  <a:pt x="1856576" y="1380090"/>
                  <a:pt x="1920350" y="1350187"/>
                  <a:pt x="1973115" y="1320542"/>
                </a:cubicBezTo>
                <a:cubicBezTo>
                  <a:pt x="2087504" y="1256273"/>
                  <a:pt x="2171983" y="1175433"/>
                  <a:pt x="2232613" y="1107122"/>
                </a:cubicBezTo>
                <a:cubicBezTo>
                  <a:pt x="2293244" y="1038812"/>
                  <a:pt x="2317900" y="967672"/>
                  <a:pt x="2336898" y="910679"/>
                </a:cubicBezTo>
                <a:cubicBezTo>
                  <a:pt x="2355895" y="853687"/>
                  <a:pt x="2356703" y="821350"/>
                  <a:pt x="2346599" y="765166"/>
                </a:cubicBezTo>
                <a:cubicBezTo>
                  <a:pt x="2336494" y="708982"/>
                  <a:pt x="2273438" y="593379"/>
                  <a:pt x="2276267" y="573574"/>
                </a:cubicBezTo>
                <a:lnTo>
                  <a:pt x="2277566" y="571953"/>
                </a:lnTo>
                <a:cubicBezTo>
                  <a:pt x="2266079" y="528877"/>
                  <a:pt x="2253264" y="437957"/>
                  <a:pt x="2234415" y="396773"/>
                </a:cubicBezTo>
                <a:cubicBezTo>
                  <a:pt x="2210657" y="344867"/>
                  <a:pt x="2191543" y="318771"/>
                  <a:pt x="2143425" y="282804"/>
                </a:cubicBezTo>
                <a:cubicBezTo>
                  <a:pt x="2095305" y="246837"/>
                  <a:pt x="2034467" y="202480"/>
                  <a:pt x="1945699" y="180973"/>
                </a:cubicBezTo>
                <a:cubicBezTo>
                  <a:pt x="1856931" y="159465"/>
                  <a:pt x="1741428" y="141274"/>
                  <a:pt x="1610816" y="153757"/>
                </a:cubicBezTo>
                <a:cubicBezTo>
                  <a:pt x="1550568" y="159516"/>
                  <a:pt x="1481131" y="171344"/>
                  <a:pt x="1409722" y="187595"/>
                </a:cubicBezTo>
                <a:cubicBezTo>
                  <a:pt x="1482317" y="173909"/>
                  <a:pt x="1550408" y="171646"/>
                  <a:pt x="1609656" y="174509"/>
                </a:cubicBezTo>
                <a:cubicBezTo>
                  <a:pt x="1688345" y="178311"/>
                  <a:pt x="1758193" y="198301"/>
                  <a:pt x="1808165" y="221696"/>
                </a:cubicBezTo>
                <a:cubicBezTo>
                  <a:pt x="1858137" y="245091"/>
                  <a:pt x="1885985" y="286726"/>
                  <a:pt x="1909489" y="314877"/>
                </a:cubicBezTo>
                <a:cubicBezTo>
                  <a:pt x="1932993" y="343029"/>
                  <a:pt x="1940093" y="355315"/>
                  <a:pt x="1949187" y="390609"/>
                </a:cubicBezTo>
                <a:cubicBezTo>
                  <a:pt x="1958282" y="425902"/>
                  <a:pt x="1965244" y="490655"/>
                  <a:pt x="1964055" y="526635"/>
                </a:cubicBezTo>
                <a:cubicBezTo>
                  <a:pt x="1962865" y="562616"/>
                  <a:pt x="1951979" y="617170"/>
                  <a:pt x="1942050" y="606491"/>
                </a:cubicBezTo>
                <a:cubicBezTo>
                  <a:pt x="1932121" y="595813"/>
                  <a:pt x="1921791" y="500396"/>
                  <a:pt x="1904476" y="462564"/>
                </a:cubicBezTo>
                <a:cubicBezTo>
                  <a:pt x="1887161" y="424732"/>
                  <a:pt x="1873230" y="405713"/>
                  <a:pt x="1838159" y="379498"/>
                </a:cubicBezTo>
                <a:cubicBezTo>
                  <a:pt x="1803088" y="353285"/>
                  <a:pt x="1758746" y="320956"/>
                  <a:pt x="1694049" y="305280"/>
                </a:cubicBezTo>
                <a:cubicBezTo>
                  <a:pt x="1629351" y="289605"/>
                  <a:pt x="1545168" y="276345"/>
                  <a:pt x="1449974" y="285444"/>
                </a:cubicBezTo>
                <a:cubicBezTo>
                  <a:pt x="1409177" y="289344"/>
                  <a:pt x="1362602" y="297061"/>
                  <a:pt x="1314510" y="307861"/>
                </a:cubicBezTo>
                <a:cubicBezTo>
                  <a:pt x="1382041" y="293077"/>
                  <a:pt x="1445344" y="290003"/>
                  <a:pt x="1498881" y="292590"/>
                </a:cubicBezTo>
                <a:cubicBezTo>
                  <a:pt x="1557067" y="295402"/>
                  <a:pt x="1608713" y="310183"/>
                  <a:pt x="1645663" y="327482"/>
                </a:cubicBezTo>
                <a:cubicBezTo>
                  <a:pt x="1682614" y="344781"/>
                  <a:pt x="1703206" y="375566"/>
                  <a:pt x="1720585" y="396382"/>
                </a:cubicBezTo>
                <a:cubicBezTo>
                  <a:pt x="1737964" y="417198"/>
                  <a:pt x="1743215" y="426283"/>
                  <a:pt x="1749939" y="452379"/>
                </a:cubicBezTo>
                <a:cubicBezTo>
                  <a:pt x="1756664" y="478476"/>
                  <a:pt x="1761812" y="526356"/>
                  <a:pt x="1760932" y="552961"/>
                </a:cubicBezTo>
                <a:cubicBezTo>
                  <a:pt x="1760053" y="579566"/>
                  <a:pt x="1752004" y="619904"/>
                  <a:pt x="1744662" y="612008"/>
                </a:cubicBezTo>
                <a:cubicBezTo>
                  <a:pt x="1737319" y="604112"/>
                  <a:pt x="1729682" y="533558"/>
                  <a:pt x="1716879" y="505585"/>
                </a:cubicBezTo>
                <a:cubicBezTo>
                  <a:pt x="1704076" y="477611"/>
                  <a:pt x="1693775" y="463548"/>
                  <a:pt x="1667842" y="444164"/>
                </a:cubicBezTo>
                <a:cubicBezTo>
                  <a:pt x="1641910" y="424781"/>
                  <a:pt x="1609123" y="400877"/>
                  <a:pt x="1561284" y="389286"/>
                </a:cubicBezTo>
                <a:cubicBezTo>
                  <a:pt x="1513445" y="377694"/>
                  <a:pt x="1451199" y="367891"/>
                  <a:pt x="1380809" y="374619"/>
                </a:cubicBezTo>
                <a:cubicBezTo>
                  <a:pt x="1310420" y="381346"/>
                  <a:pt x="1216758" y="403446"/>
                  <a:pt x="1138947" y="429653"/>
                </a:cubicBezTo>
                <a:cubicBezTo>
                  <a:pt x="1061136" y="455860"/>
                  <a:pt x="982090" y="493270"/>
                  <a:pt x="913943" y="531860"/>
                </a:cubicBezTo>
                <a:cubicBezTo>
                  <a:pt x="845796" y="570451"/>
                  <a:pt x="786710" y="615212"/>
                  <a:pt x="730066" y="661196"/>
                </a:cubicBezTo>
                <a:cubicBezTo>
                  <a:pt x="673421" y="707180"/>
                  <a:pt x="610219" y="770451"/>
                  <a:pt x="574074" y="807762"/>
                </a:cubicBezTo>
                <a:cubicBezTo>
                  <a:pt x="537929" y="845074"/>
                  <a:pt x="515373" y="885147"/>
                  <a:pt x="513196" y="885068"/>
                </a:cubicBezTo>
                <a:cubicBezTo>
                  <a:pt x="511020" y="884990"/>
                  <a:pt x="514345" y="863051"/>
                  <a:pt x="561013" y="807288"/>
                </a:cubicBezTo>
                <a:cubicBezTo>
                  <a:pt x="607681" y="751526"/>
                  <a:pt x="707858" y="628085"/>
                  <a:pt x="789747" y="559259"/>
                </a:cubicBezTo>
                <a:cubicBezTo>
                  <a:pt x="871635" y="490433"/>
                  <a:pt x="967875" y="435774"/>
                  <a:pt x="1052343" y="394332"/>
                </a:cubicBezTo>
                <a:cubicBezTo>
                  <a:pt x="1091745" y="375001"/>
                  <a:pt x="1131333" y="359176"/>
                  <a:pt x="1170089" y="346586"/>
                </a:cubicBezTo>
                <a:lnTo>
                  <a:pt x="1122878" y="359874"/>
                </a:lnTo>
                <a:cubicBezTo>
                  <a:pt x="1017646" y="395317"/>
                  <a:pt x="910743" y="445909"/>
                  <a:pt x="818581" y="498099"/>
                </a:cubicBezTo>
                <a:cubicBezTo>
                  <a:pt x="726418" y="550290"/>
                  <a:pt x="646511" y="610825"/>
                  <a:pt x="569905" y="673014"/>
                </a:cubicBezTo>
                <a:cubicBezTo>
                  <a:pt x="493297" y="735203"/>
                  <a:pt x="407823" y="820771"/>
                  <a:pt x="358940" y="871232"/>
                </a:cubicBezTo>
                <a:cubicBezTo>
                  <a:pt x="310058" y="921692"/>
                  <a:pt x="279552" y="975888"/>
                  <a:pt x="276609" y="975781"/>
                </a:cubicBezTo>
                <a:cubicBezTo>
                  <a:pt x="273664" y="975673"/>
                  <a:pt x="278162" y="946004"/>
                  <a:pt x="341275" y="870590"/>
                </a:cubicBezTo>
                <a:cubicBezTo>
                  <a:pt x="404390" y="795176"/>
                  <a:pt x="539870" y="628234"/>
                  <a:pt x="650616" y="535153"/>
                </a:cubicBezTo>
                <a:cubicBezTo>
                  <a:pt x="743981" y="456682"/>
                  <a:pt x="851141" y="391828"/>
                  <a:pt x="951148" y="340246"/>
                </a:cubicBezTo>
                <a:cubicBezTo>
                  <a:pt x="878929" y="372972"/>
                  <a:pt x="809085" y="408965"/>
                  <a:pt x="744516" y="445530"/>
                </a:cubicBezTo>
                <a:cubicBezTo>
                  <a:pt x="618065" y="517137"/>
                  <a:pt x="508428" y="600194"/>
                  <a:pt x="403320" y="685520"/>
                </a:cubicBezTo>
                <a:cubicBezTo>
                  <a:pt x="298213" y="770847"/>
                  <a:pt x="180938" y="888250"/>
                  <a:pt x="113868" y="957485"/>
                </a:cubicBezTo>
                <a:cubicBezTo>
                  <a:pt x="46799" y="1026719"/>
                  <a:pt x="4943" y="1101076"/>
                  <a:pt x="905" y="1100930"/>
                </a:cubicBezTo>
                <a:cubicBezTo>
                  <a:pt x="-3135" y="1100784"/>
                  <a:pt x="3036" y="1060075"/>
                  <a:pt x="89631" y="956604"/>
                </a:cubicBezTo>
                <a:cubicBezTo>
                  <a:pt x="176227" y="853133"/>
                  <a:pt x="362113" y="624080"/>
                  <a:pt x="514062" y="496370"/>
                </a:cubicBezTo>
                <a:cubicBezTo>
                  <a:pt x="666011" y="368658"/>
                  <a:pt x="844589" y="267235"/>
                  <a:pt x="1001324" y="190338"/>
                </a:cubicBezTo>
                <a:cubicBezTo>
                  <a:pt x="1158060" y="113441"/>
                  <a:pt x="1316379" y="66452"/>
                  <a:pt x="1454476" y="34987"/>
                </a:cubicBezTo>
                <a:cubicBezTo>
                  <a:pt x="1592574" y="3521"/>
                  <a:pt x="1721942" y="-3669"/>
                  <a:pt x="1829907" y="1548"/>
                </a:cubicBezTo>
                <a:cubicBezTo>
                  <a:pt x="1937872" y="6766"/>
                  <a:pt x="2033706" y="34193"/>
                  <a:pt x="2102270" y="66292"/>
                </a:cubicBezTo>
                <a:cubicBezTo>
                  <a:pt x="2170834" y="98391"/>
                  <a:pt x="2209044" y="155516"/>
                  <a:pt x="2241292" y="194141"/>
                </a:cubicBezTo>
                <a:cubicBezTo>
                  <a:pt x="2265478" y="223110"/>
                  <a:pt x="2277005" y="239834"/>
                  <a:pt x="2286520" y="266815"/>
                </a:cubicBezTo>
                <a:close/>
              </a:path>
            </a:pathLst>
          </a:custGeom>
          <a:solidFill>
            <a:srgbClr val="4BACC6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1843663">
            <a:off x="1741137" y="2621109"/>
            <a:ext cx="2469962" cy="1672190"/>
          </a:xfrm>
          <a:custGeom>
            <a:avLst/>
            <a:gdLst/>
            <a:ahLst/>
            <a:cxnLst/>
            <a:rect l="l" t="t" r="r" b="b"/>
            <a:pathLst>
              <a:path w="2469962" h="1672190">
                <a:moveTo>
                  <a:pt x="2286520" y="266815"/>
                </a:moveTo>
                <a:cubicBezTo>
                  <a:pt x="2289692" y="275808"/>
                  <a:pt x="2292641" y="285941"/>
                  <a:pt x="2295760" y="298047"/>
                </a:cubicBezTo>
                <a:cubicBezTo>
                  <a:pt x="2308239" y="346471"/>
                  <a:pt x="2317791" y="435316"/>
                  <a:pt x="2316159" y="484683"/>
                </a:cubicBezTo>
                <a:cubicBezTo>
                  <a:pt x="2315121" y="516043"/>
                  <a:pt x="2308716" y="557689"/>
                  <a:pt x="2300187" y="579960"/>
                </a:cubicBezTo>
                <a:cubicBezTo>
                  <a:pt x="2319598" y="594632"/>
                  <a:pt x="2346069" y="622829"/>
                  <a:pt x="2363575" y="646330"/>
                </a:cubicBezTo>
                <a:cubicBezTo>
                  <a:pt x="2393082" y="685942"/>
                  <a:pt x="2435928" y="764357"/>
                  <a:pt x="2453308" y="811245"/>
                </a:cubicBezTo>
                <a:cubicBezTo>
                  <a:pt x="2470689" y="858133"/>
                  <a:pt x="2472306" y="877535"/>
                  <a:pt x="2467859" y="927656"/>
                </a:cubicBezTo>
                <a:cubicBezTo>
                  <a:pt x="2463413" y="977777"/>
                  <a:pt x="2464625" y="1046492"/>
                  <a:pt x="2426631" y="1111973"/>
                </a:cubicBezTo>
                <a:cubicBezTo>
                  <a:pt x="2388636" y="1177454"/>
                  <a:pt x="2325580" y="1254657"/>
                  <a:pt x="2239889" y="1320542"/>
                </a:cubicBezTo>
                <a:cubicBezTo>
                  <a:pt x="2154198" y="1386426"/>
                  <a:pt x="2043851" y="1454333"/>
                  <a:pt x="1912484" y="1507283"/>
                </a:cubicBezTo>
                <a:cubicBezTo>
                  <a:pt x="1781118" y="1560234"/>
                  <a:pt x="1624287" y="1611973"/>
                  <a:pt x="1451692" y="1638246"/>
                </a:cubicBezTo>
                <a:cubicBezTo>
                  <a:pt x="1279098" y="1664519"/>
                  <a:pt x="1074571" y="1683113"/>
                  <a:pt x="876915" y="1664923"/>
                </a:cubicBezTo>
                <a:cubicBezTo>
                  <a:pt x="679260" y="1646734"/>
                  <a:pt x="395913" y="1564680"/>
                  <a:pt x="265759" y="1529111"/>
                </a:cubicBezTo>
                <a:cubicBezTo>
                  <a:pt x="135606" y="1493541"/>
                  <a:pt x="107312" y="1463629"/>
                  <a:pt x="110546" y="1461204"/>
                </a:cubicBezTo>
                <a:cubicBezTo>
                  <a:pt x="113779" y="1458780"/>
                  <a:pt x="190578" y="1495966"/>
                  <a:pt x="285161" y="1514559"/>
                </a:cubicBezTo>
                <a:cubicBezTo>
                  <a:pt x="379745" y="1533152"/>
                  <a:pt x="543043" y="1562659"/>
                  <a:pt x="678047" y="1572765"/>
                </a:cubicBezTo>
                <a:cubicBezTo>
                  <a:pt x="813051" y="1582870"/>
                  <a:pt x="950480" y="1588529"/>
                  <a:pt x="1095185" y="1575190"/>
                </a:cubicBezTo>
                <a:cubicBezTo>
                  <a:pt x="1169075" y="1568379"/>
                  <a:pt x="1246971" y="1558089"/>
                  <a:pt x="1324954" y="1543761"/>
                </a:cubicBezTo>
                <a:cubicBezTo>
                  <a:pt x="1213392" y="1558458"/>
                  <a:pt x="1088383" y="1566336"/>
                  <a:pt x="966934" y="1555160"/>
                </a:cubicBezTo>
                <a:cubicBezTo>
                  <a:pt x="822875" y="1541903"/>
                  <a:pt x="616361" y="1482099"/>
                  <a:pt x="521500" y="1456174"/>
                </a:cubicBezTo>
                <a:cubicBezTo>
                  <a:pt x="426640" y="1430249"/>
                  <a:pt x="406018" y="1408449"/>
                  <a:pt x="408375" y="1406681"/>
                </a:cubicBezTo>
                <a:cubicBezTo>
                  <a:pt x="410731" y="1404914"/>
                  <a:pt x="466706" y="1432017"/>
                  <a:pt x="535641" y="1445569"/>
                </a:cubicBezTo>
                <a:cubicBezTo>
                  <a:pt x="604577" y="1459120"/>
                  <a:pt x="723595" y="1480626"/>
                  <a:pt x="821992" y="1487991"/>
                </a:cubicBezTo>
                <a:cubicBezTo>
                  <a:pt x="920388" y="1495356"/>
                  <a:pt x="1020551" y="1499480"/>
                  <a:pt x="1126018" y="1489759"/>
                </a:cubicBezTo>
                <a:cubicBezTo>
                  <a:pt x="1231484" y="1480037"/>
                  <a:pt x="1348145" y="1460593"/>
                  <a:pt x="1454790" y="1429660"/>
                </a:cubicBezTo>
                <a:lnTo>
                  <a:pt x="1501144" y="1413637"/>
                </a:lnTo>
                <a:cubicBezTo>
                  <a:pt x="1462132" y="1425409"/>
                  <a:pt x="1420591" y="1435000"/>
                  <a:pt x="1377202" y="1441605"/>
                </a:cubicBezTo>
                <a:cubicBezTo>
                  <a:pt x="1284187" y="1455764"/>
                  <a:pt x="1173963" y="1465784"/>
                  <a:pt x="1067443" y="1455982"/>
                </a:cubicBezTo>
                <a:cubicBezTo>
                  <a:pt x="960922" y="1446179"/>
                  <a:pt x="808221" y="1401959"/>
                  <a:pt x="738079" y="1382790"/>
                </a:cubicBezTo>
                <a:cubicBezTo>
                  <a:pt x="667937" y="1363620"/>
                  <a:pt x="652689" y="1347500"/>
                  <a:pt x="654431" y="1346194"/>
                </a:cubicBezTo>
                <a:cubicBezTo>
                  <a:pt x="656174" y="1344887"/>
                  <a:pt x="697562" y="1364928"/>
                  <a:pt x="748535" y="1374948"/>
                </a:cubicBezTo>
                <a:cubicBezTo>
                  <a:pt x="799508" y="1384968"/>
                  <a:pt x="887512" y="1400870"/>
                  <a:pt x="960269" y="1406316"/>
                </a:cubicBezTo>
                <a:cubicBezTo>
                  <a:pt x="1033025" y="1411762"/>
                  <a:pt x="1107088" y="1414811"/>
                  <a:pt x="1185073" y="1407623"/>
                </a:cubicBezTo>
                <a:cubicBezTo>
                  <a:pt x="1263057" y="1400434"/>
                  <a:pt x="1349319" y="1386057"/>
                  <a:pt x="1428174" y="1363185"/>
                </a:cubicBezTo>
                <a:cubicBezTo>
                  <a:pt x="1507030" y="1340312"/>
                  <a:pt x="1596560" y="1305023"/>
                  <a:pt x="1658206" y="1270388"/>
                </a:cubicBezTo>
                <a:cubicBezTo>
                  <a:pt x="1719853" y="1235752"/>
                  <a:pt x="1765380" y="1192186"/>
                  <a:pt x="1798055" y="1155372"/>
                </a:cubicBezTo>
                <a:cubicBezTo>
                  <a:pt x="1830730" y="1118558"/>
                  <a:pt x="1844018" y="1080219"/>
                  <a:pt x="1854256" y="1049505"/>
                </a:cubicBezTo>
                <a:cubicBezTo>
                  <a:pt x="1864494" y="1018790"/>
                  <a:pt x="1864930" y="1001363"/>
                  <a:pt x="1859484" y="971085"/>
                </a:cubicBezTo>
                <a:cubicBezTo>
                  <a:pt x="1854039" y="940806"/>
                  <a:pt x="1820056" y="878506"/>
                  <a:pt x="1821581" y="867832"/>
                </a:cubicBezTo>
                <a:cubicBezTo>
                  <a:pt x="1823106" y="857158"/>
                  <a:pt x="1852731" y="885694"/>
                  <a:pt x="1868633" y="907042"/>
                </a:cubicBezTo>
                <a:cubicBezTo>
                  <a:pt x="1884535" y="928390"/>
                  <a:pt x="1907625" y="970649"/>
                  <a:pt x="1916992" y="995918"/>
                </a:cubicBezTo>
                <a:cubicBezTo>
                  <a:pt x="1926359" y="1021186"/>
                  <a:pt x="1927230" y="1031643"/>
                  <a:pt x="1924834" y="1058654"/>
                </a:cubicBezTo>
                <a:cubicBezTo>
                  <a:pt x="1922438" y="1085665"/>
                  <a:pt x="1923091" y="1122697"/>
                  <a:pt x="1902615" y="1157986"/>
                </a:cubicBezTo>
                <a:cubicBezTo>
                  <a:pt x="1882139" y="1193275"/>
                  <a:pt x="1848157" y="1234881"/>
                  <a:pt x="1801976" y="1270388"/>
                </a:cubicBezTo>
                <a:cubicBezTo>
                  <a:pt x="1759484" y="1303059"/>
                  <a:pt x="1705742" y="1336652"/>
                  <a:pt x="1641846" y="1363040"/>
                </a:cubicBezTo>
                <a:cubicBezTo>
                  <a:pt x="1687504" y="1344471"/>
                  <a:pt x="1730158" y="1324235"/>
                  <a:pt x="1765887" y="1304161"/>
                </a:cubicBezTo>
                <a:cubicBezTo>
                  <a:pt x="1849258" y="1257320"/>
                  <a:pt x="1910829" y="1198400"/>
                  <a:pt x="1955019" y="1148613"/>
                </a:cubicBezTo>
                <a:cubicBezTo>
                  <a:pt x="1999209" y="1098826"/>
                  <a:pt x="2017180" y="1046976"/>
                  <a:pt x="2031026" y="1005438"/>
                </a:cubicBezTo>
                <a:cubicBezTo>
                  <a:pt x="2044872" y="963899"/>
                  <a:pt x="2045461" y="940331"/>
                  <a:pt x="2038096" y="899382"/>
                </a:cubicBezTo>
                <a:cubicBezTo>
                  <a:pt x="2030731" y="858433"/>
                  <a:pt x="1984774" y="774177"/>
                  <a:pt x="1986836" y="759742"/>
                </a:cubicBezTo>
                <a:cubicBezTo>
                  <a:pt x="1988898" y="745307"/>
                  <a:pt x="2028964" y="783899"/>
                  <a:pt x="2050470" y="812770"/>
                </a:cubicBezTo>
                <a:cubicBezTo>
                  <a:pt x="2071975" y="841641"/>
                  <a:pt x="2103203" y="898792"/>
                  <a:pt x="2115870" y="932966"/>
                </a:cubicBezTo>
                <a:cubicBezTo>
                  <a:pt x="2128538" y="967140"/>
                  <a:pt x="2129717" y="981281"/>
                  <a:pt x="2126476" y="1017811"/>
                </a:cubicBezTo>
                <a:cubicBezTo>
                  <a:pt x="2123235" y="1054341"/>
                  <a:pt x="2124119" y="1104423"/>
                  <a:pt x="2096427" y="1152148"/>
                </a:cubicBezTo>
                <a:cubicBezTo>
                  <a:pt x="2068735" y="1199873"/>
                  <a:pt x="2022777" y="1256142"/>
                  <a:pt x="1960322" y="1304161"/>
                </a:cubicBezTo>
                <a:cubicBezTo>
                  <a:pt x="1913298" y="1340316"/>
                  <a:pt x="1856086" y="1377307"/>
                  <a:pt x="1788658" y="1407487"/>
                </a:cubicBezTo>
                <a:cubicBezTo>
                  <a:pt x="1856576" y="1380090"/>
                  <a:pt x="1920350" y="1350187"/>
                  <a:pt x="1973115" y="1320542"/>
                </a:cubicBezTo>
                <a:cubicBezTo>
                  <a:pt x="2087504" y="1256273"/>
                  <a:pt x="2171983" y="1175433"/>
                  <a:pt x="2232613" y="1107122"/>
                </a:cubicBezTo>
                <a:cubicBezTo>
                  <a:pt x="2293244" y="1038812"/>
                  <a:pt x="2317900" y="967672"/>
                  <a:pt x="2336898" y="910679"/>
                </a:cubicBezTo>
                <a:cubicBezTo>
                  <a:pt x="2355895" y="853687"/>
                  <a:pt x="2356703" y="821350"/>
                  <a:pt x="2346599" y="765166"/>
                </a:cubicBezTo>
                <a:cubicBezTo>
                  <a:pt x="2336494" y="708982"/>
                  <a:pt x="2273438" y="593379"/>
                  <a:pt x="2276267" y="573574"/>
                </a:cubicBezTo>
                <a:lnTo>
                  <a:pt x="2277566" y="571953"/>
                </a:lnTo>
                <a:cubicBezTo>
                  <a:pt x="2266079" y="528877"/>
                  <a:pt x="2253264" y="437957"/>
                  <a:pt x="2234415" y="396773"/>
                </a:cubicBezTo>
                <a:cubicBezTo>
                  <a:pt x="2210657" y="344867"/>
                  <a:pt x="2191543" y="318771"/>
                  <a:pt x="2143425" y="282804"/>
                </a:cubicBezTo>
                <a:cubicBezTo>
                  <a:pt x="2095305" y="246837"/>
                  <a:pt x="2034467" y="202480"/>
                  <a:pt x="1945699" y="180973"/>
                </a:cubicBezTo>
                <a:cubicBezTo>
                  <a:pt x="1856931" y="159465"/>
                  <a:pt x="1741428" y="141274"/>
                  <a:pt x="1610816" y="153757"/>
                </a:cubicBezTo>
                <a:cubicBezTo>
                  <a:pt x="1550568" y="159516"/>
                  <a:pt x="1481131" y="171344"/>
                  <a:pt x="1409722" y="187595"/>
                </a:cubicBezTo>
                <a:cubicBezTo>
                  <a:pt x="1482317" y="173909"/>
                  <a:pt x="1550408" y="171646"/>
                  <a:pt x="1609656" y="174509"/>
                </a:cubicBezTo>
                <a:cubicBezTo>
                  <a:pt x="1688345" y="178311"/>
                  <a:pt x="1758193" y="198301"/>
                  <a:pt x="1808165" y="221696"/>
                </a:cubicBezTo>
                <a:cubicBezTo>
                  <a:pt x="1858137" y="245091"/>
                  <a:pt x="1885985" y="286726"/>
                  <a:pt x="1909489" y="314877"/>
                </a:cubicBezTo>
                <a:cubicBezTo>
                  <a:pt x="1932993" y="343029"/>
                  <a:pt x="1940093" y="355315"/>
                  <a:pt x="1949187" y="390609"/>
                </a:cubicBezTo>
                <a:cubicBezTo>
                  <a:pt x="1958282" y="425902"/>
                  <a:pt x="1965244" y="490655"/>
                  <a:pt x="1964055" y="526635"/>
                </a:cubicBezTo>
                <a:cubicBezTo>
                  <a:pt x="1962865" y="562616"/>
                  <a:pt x="1951979" y="617170"/>
                  <a:pt x="1942050" y="606491"/>
                </a:cubicBezTo>
                <a:cubicBezTo>
                  <a:pt x="1932121" y="595813"/>
                  <a:pt x="1921791" y="500396"/>
                  <a:pt x="1904476" y="462564"/>
                </a:cubicBezTo>
                <a:cubicBezTo>
                  <a:pt x="1887161" y="424732"/>
                  <a:pt x="1873230" y="405713"/>
                  <a:pt x="1838159" y="379498"/>
                </a:cubicBezTo>
                <a:cubicBezTo>
                  <a:pt x="1803088" y="353285"/>
                  <a:pt x="1758746" y="320956"/>
                  <a:pt x="1694049" y="305280"/>
                </a:cubicBezTo>
                <a:cubicBezTo>
                  <a:pt x="1629351" y="289605"/>
                  <a:pt x="1545168" y="276345"/>
                  <a:pt x="1449974" y="285444"/>
                </a:cubicBezTo>
                <a:cubicBezTo>
                  <a:pt x="1409177" y="289344"/>
                  <a:pt x="1362602" y="297061"/>
                  <a:pt x="1314510" y="307861"/>
                </a:cubicBezTo>
                <a:cubicBezTo>
                  <a:pt x="1382041" y="293077"/>
                  <a:pt x="1445344" y="290003"/>
                  <a:pt x="1498881" y="292590"/>
                </a:cubicBezTo>
                <a:cubicBezTo>
                  <a:pt x="1557067" y="295402"/>
                  <a:pt x="1608713" y="310183"/>
                  <a:pt x="1645663" y="327482"/>
                </a:cubicBezTo>
                <a:cubicBezTo>
                  <a:pt x="1682614" y="344781"/>
                  <a:pt x="1703206" y="375566"/>
                  <a:pt x="1720585" y="396382"/>
                </a:cubicBezTo>
                <a:cubicBezTo>
                  <a:pt x="1737964" y="417198"/>
                  <a:pt x="1743215" y="426283"/>
                  <a:pt x="1749939" y="452379"/>
                </a:cubicBezTo>
                <a:cubicBezTo>
                  <a:pt x="1756664" y="478476"/>
                  <a:pt x="1761812" y="526356"/>
                  <a:pt x="1760932" y="552961"/>
                </a:cubicBezTo>
                <a:cubicBezTo>
                  <a:pt x="1760053" y="579566"/>
                  <a:pt x="1752004" y="619904"/>
                  <a:pt x="1744662" y="612008"/>
                </a:cubicBezTo>
                <a:cubicBezTo>
                  <a:pt x="1737319" y="604112"/>
                  <a:pt x="1729682" y="533558"/>
                  <a:pt x="1716879" y="505585"/>
                </a:cubicBezTo>
                <a:cubicBezTo>
                  <a:pt x="1704076" y="477611"/>
                  <a:pt x="1693775" y="463548"/>
                  <a:pt x="1667842" y="444164"/>
                </a:cubicBezTo>
                <a:cubicBezTo>
                  <a:pt x="1641910" y="424781"/>
                  <a:pt x="1609123" y="400877"/>
                  <a:pt x="1561284" y="389286"/>
                </a:cubicBezTo>
                <a:cubicBezTo>
                  <a:pt x="1513445" y="377694"/>
                  <a:pt x="1451199" y="367891"/>
                  <a:pt x="1380809" y="374619"/>
                </a:cubicBezTo>
                <a:cubicBezTo>
                  <a:pt x="1310420" y="381346"/>
                  <a:pt x="1216758" y="403446"/>
                  <a:pt x="1138947" y="429653"/>
                </a:cubicBezTo>
                <a:cubicBezTo>
                  <a:pt x="1061136" y="455860"/>
                  <a:pt x="982090" y="493270"/>
                  <a:pt x="913943" y="531860"/>
                </a:cubicBezTo>
                <a:cubicBezTo>
                  <a:pt x="845796" y="570451"/>
                  <a:pt x="786710" y="615212"/>
                  <a:pt x="730066" y="661196"/>
                </a:cubicBezTo>
                <a:cubicBezTo>
                  <a:pt x="673421" y="707180"/>
                  <a:pt x="610219" y="770451"/>
                  <a:pt x="574074" y="807762"/>
                </a:cubicBezTo>
                <a:cubicBezTo>
                  <a:pt x="537929" y="845074"/>
                  <a:pt x="515373" y="885147"/>
                  <a:pt x="513196" y="885068"/>
                </a:cubicBezTo>
                <a:cubicBezTo>
                  <a:pt x="511020" y="884990"/>
                  <a:pt x="514345" y="863051"/>
                  <a:pt x="561013" y="807288"/>
                </a:cubicBezTo>
                <a:cubicBezTo>
                  <a:pt x="607681" y="751526"/>
                  <a:pt x="707858" y="628085"/>
                  <a:pt x="789747" y="559259"/>
                </a:cubicBezTo>
                <a:cubicBezTo>
                  <a:pt x="871635" y="490433"/>
                  <a:pt x="967875" y="435774"/>
                  <a:pt x="1052343" y="394332"/>
                </a:cubicBezTo>
                <a:cubicBezTo>
                  <a:pt x="1091745" y="375001"/>
                  <a:pt x="1131333" y="359176"/>
                  <a:pt x="1170089" y="346586"/>
                </a:cubicBezTo>
                <a:lnTo>
                  <a:pt x="1122878" y="359874"/>
                </a:lnTo>
                <a:cubicBezTo>
                  <a:pt x="1017646" y="395317"/>
                  <a:pt x="910743" y="445909"/>
                  <a:pt x="818581" y="498099"/>
                </a:cubicBezTo>
                <a:cubicBezTo>
                  <a:pt x="726418" y="550290"/>
                  <a:pt x="646511" y="610825"/>
                  <a:pt x="569905" y="673014"/>
                </a:cubicBezTo>
                <a:cubicBezTo>
                  <a:pt x="493297" y="735203"/>
                  <a:pt x="407823" y="820771"/>
                  <a:pt x="358940" y="871232"/>
                </a:cubicBezTo>
                <a:cubicBezTo>
                  <a:pt x="310058" y="921692"/>
                  <a:pt x="279552" y="975888"/>
                  <a:pt x="276609" y="975781"/>
                </a:cubicBezTo>
                <a:cubicBezTo>
                  <a:pt x="273664" y="975673"/>
                  <a:pt x="278162" y="946004"/>
                  <a:pt x="341275" y="870590"/>
                </a:cubicBezTo>
                <a:cubicBezTo>
                  <a:pt x="404390" y="795176"/>
                  <a:pt x="539870" y="628234"/>
                  <a:pt x="650616" y="535153"/>
                </a:cubicBezTo>
                <a:cubicBezTo>
                  <a:pt x="743981" y="456682"/>
                  <a:pt x="851141" y="391828"/>
                  <a:pt x="951148" y="340246"/>
                </a:cubicBezTo>
                <a:cubicBezTo>
                  <a:pt x="878929" y="372972"/>
                  <a:pt x="809085" y="408965"/>
                  <a:pt x="744516" y="445530"/>
                </a:cubicBezTo>
                <a:cubicBezTo>
                  <a:pt x="618065" y="517137"/>
                  <a:pt x="508428" y="600194"/>
                  <a:pt x="403320" y="685520"/>
                </a:cubicBezTo>
                <a:cubicBezTo>
                  <a:pt x="298213" y="770847"/>
                  <a:pt x="180938" y="888250"/>
                  <a:pt x="113868" y="957485"/>
                </a:cubicBezTo>
                <a:cubicBezTo>
                  <a:pt x="46799" y="1026719"/>
                  <a:pt x="4943" y="1101076"/>
                  <a:pt x="905" y="1100930"/>
                </a:cubicBezTo>
                <a:cubicBezTo>
                  <a:pt x="-3135" y="1100784"/>
                  <a:pt x="3036" y="1060075"/>
                  <a:pt x="89631" y="956604"/>
                </a:cubicBezTo>
                <a:cubicBezTo>
                  <a:pt x="176227" y="853133"/>
                  <a:pt x="362113" y="624080"/>
                  <a:pt x="514062" y="496370"/>
                </a:cubicBezTo>
                <a:cubicBezTo>
                  <a:pt x="666011" y="368658"/>
                  <a:pt x="844589" y="267235"/>
                  <a:pt x="1001324" y="190338"/>
                </a:cubicBezTo>
                <a:cubicBezTo>
                  <a:pt x="1158060" y="113441"/>
                  <a:pt x="1316379" y="66452"/>
                  <a:pt x="1454476" y="34987"/>
                </a:cubicBezTo>
                <a:cubicBezTo>
                  <a:pt x="1592574" y="3521"/>
                  <a:pt x="1721942" y="-3669"/>
                  <a:pt x="1829907" y="1548"/>
                </a:cubicBezTo>
                <a:cubicBezTo>
                  <a:pt x="1937872" y="6766"/>
                  <a:pt x="2033706" y="34193"/>
                  <a:pt x="2102270" y="66292"/>
                </a:cubicBezTo>
                <a:cubicBezTo>
                  <a:pt x="2170834" y="98391"/>
                  <a:pt x="2209044" y="155516"/>
                  <a:pt x="2241292" y="194141"/>
                </a:cubicBezTo>
                <a:cubicBezTo>
                  <a:pt x="2265478" y="223110"/>
                  <a:pt x="2277005" y="239834"/>
                  <a:pt x="2286520" y="266815"/>
                </a:cubicBezTo>
                <a:close/>
              </a:path>
            </a:pathLst>
          </a:custGeom>
          <a:solidFill>
            <a:srgbClr val="4BACC6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92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>
            <a:off x="2339752" y="3356992"/>
            <a:ext cx="2226269" cy="2537035"/>
          </a:xfrm>
          <a:custGeom>
            <a:avLst/>
            <a:gdLst/>
            <a:ahLst/>
            <a:cxnLst/>
            <a:rect l="l" t="t" r="r" b="b"/>
            <a:pathLst>
              <a:path w="3614927" h="4119536">
                <a:moveTo>
                  <a:pt x="3614927" y="0"/>
                </a:moveTo>
                <a:cubicBezTo>
                  <a:pt x="3608406" y="8056"/>
                  <a:pt x="3580092" y="44747"/>
                  <a:pt x="3536741" y="95761"/>
                </a:cubicBezTo>
                <a:lnTo>
                  <a:pt x="3538422" y="94577"/>
                </a:lnTo>
                <a:cubicBezTo>
                  <a:pt x="3526571" y="110600"/>
                  <a:pt x="3395247" y="298695"/>
                  <a:pt x="3255128" y="403747"/>
                </a:cubicBezTo>
                <a:cubicBezTo>
                  <a:pt x="3183036" y="457798"/>
                  <a:pt x="3092436" y="508748"/>
                  <a:pt x="2992538" y="560955"/>
                </a:cubicBezTo>
                <a:lnTo>
                  <a:pt x="2868612" y="624912"/>
                </a:lnTo>
                <a:cubicBezTo>
                  <a:pt x="2764542" y="697066"/>
                  <a:pt x="2651186" y="779873"/>
                  <a:pt x="2581084" y="843908"/>
                </a:cubicBezTo>
                <a:cubicBezTo>
                  <a:pt x="2486631" y="930185"/>
                  <a:pt x="2449213" y="979486"/>
                  <a:pt x="2404719" y="1072396"/>
                </a:cubicBezTo>
                <a:cubicBezTo>
                  <a:pt x="2360224" y="1165306"/>
                  <a:pt x="2322372" y="1311323"/>
                  <a:pt x="2314115" y="1401365"/>
                </a:cubicBezTo>
                <a:cubicBezTo>
                  <a:pt x="2305859" y="1491408"/>
                  <a:pt x="2329747" y="1556262"/>
                  <a:pt x="2355180" y="1612650"/>
                </a:cubicBezTo>
                <a:cubicBezTo>
                  <a:pt x="2380612" y="1669039"/>
                  <a:pt x="2420930" y="1714148"/>
                  <a:pt x="2466710" y="1739698"/>
                </a:cubicBezTo>
                <a:cubicBezTo>
                  <a:pt x="2512489" y="1765248"/>
                  <a:pt x="2578608" y="1775993"/>
                  <a:pt x="2629858" y="1765950"/>
                </a:cubicBezTo>
                <a:cubicBezTo>
                  <a:pt x="2681107" y="1755908"/>
                  <a:pt x="2735707" y="1717904"/>
                  <a:pt x="2774209" y="1679442"/>
                </a:cubicBezTo>
                <a:cubicBezTo>
                  <a:pt x="2809536" y="1644152"/>
                  <a:pt x="2853646" y="1540508"/>
                  <a:pt x="2860867" y="1535182"/>
                </a:cubicBezTo>
                <a:cubicBezTo>
                  <a:pt x="2860091" y="1549035"/>
                  <a:pt x="2816973" y="1706338"/>
                  <a:pt x="2769547" y="1762560"/>
                </a:cubicBezTo>
                <a:cubicBezTo>
                  <a:pt x="2722121" y="1818782"/>
                  <a:pt x="2656999" y="1866530"/>
                  <a:pt x="2576313" y="1872516"/>
                </a:cubicBezTo>
                <a:cubicBezTo>
                  <a:pt x="2495627" y="1878503"/>
                  <a:pt x="2345777" y="1810504"/>
                  <a:pt x="2290092" y="1715362"/>
                </a:cubicBezTo>
                <a:cubicBezTo>
                  <a:pt x="2234408" y="1620219"/>
                  <a:pt x="2198038" y="1506295"/>
                  <a:pt x="2242207" y="1301661"/>
                </a:cubicBezTo>
                <a:cubicBezTo>
                  <a:pt x="2286375" y="1097026"/>
                  <a:pt x="2397400" y="963041"/>
                  <a:pt x="2506431" y="840790"/>
                </a:cubicBezTo>
                <a:cubicBezTo>
                  <a:pt x="2524709" y="820297"/>
                  <a:pt x="2544541" y="801139"/>
                  <a:pt x="2567007" y="784901"/>
                </a:cubicBezTo>
                <a:cubicBezTo>
                  <a:pt x="2374160" y="891118"/>
                  <a:pt x="2150759" y="1020894"/>
                  <a:pt x="2015161" y="1122373"/>
                </a:cubicBezTo>
                <a:cubicBezTo>
                  <a:pt x="1848582" y="1247038"/>
                  <a:pt x="1780193" y="1320902"/>
                  <a:pt x="1693427" y="1464230"/>
                </a:cubicBezTo>
                <a:cubicBezTo>
                  <a:pt x="1606661" y="1607559"/>
                  <a:pt x="1522219" y="1837905"/>
                  <a:pt x="1494565" y="1982343"/>
                </a:cubicBezTo>
                <a:cubicBezTo>
                  <a:pt x="1466912" y="2126781"/>
                  <a:pt x="1495288" y="2235549"/>
                  <a:pt x="1527506" y="2330859"/>
                </a:cubicBezTo>
                <a:cubicBezTo>
                  <a:pt x="1559724" y="2426169"/>
                  <a:pt x="1617827" y="2505583"/>
                  <a:pt x="1687874" y="2554205"/>
                </a:cubicBezTo>
                <a:cubicBezTo>
                  <a:pt x="1757921" y="2602826"/>
                  <a:pt x="1863239" y="2630712"/>
                  <a:pt x="1947789" y="2622589"/>
                </a:cubicBezTo>
                <a:cubicBezTo>
                  <a:pt x="2032339" y="2614467"/>
                  <a:pt x="2126748" y="2561616"/>
                  <a:pt x="2195173" y="2505469"/>
                </a:cubicBezTo>
                <a:cubicBezTo>
                  <a:pt x="2257956" y="2453952"/>
                  <a:pt x="2345804" y="2293186"/>
                  <a:pt x="2358337" y="2285712"/>
                </a:cubicBezTo>
                <a:cubicBezTo>
                  <a:pt x="2354881" y="2308013"/>
                  <a:pt x="2260126" y="2555790"/>
                  <a:pt x="2174437" y="2639269"/>
                </a:cubicBezTo>
                <a:cubicBezTo>
                  <a:pt x="2088749" y="2722748"/>
                  <a:pt x="1975760" y="2789700"/>
                  <a:pt x="1844206" y="2786586"/>
                </a:cubicBezTo>
                <a:cubicBezTo>
                  <a:pt x="1712653" y="2783472"/>
                  <a:pt x="1480887" y="2649625"/>
                  <a:pt x="1405852" y="2486785"/>
                </a:cubicBezTo>
                <a:cubicBezTo>
                  <a:pt x="1330816" y="2323945"/>
                  <a:pt x="1290025" y="2133768"/>
                  <a:pt x="1393992" y="1809543"/>
                </a:cubicBezTo>
                <a:cubicBezTo>
                  <a:pt x="1497960" y="1485319"/>
                  <a:pt x="1698935" y="1286059"/>
                  <a:pt x="1894819" y="1105480"/>
                </a:cubicBezTo>
                <a:cubicBezTo>
                  <a:pt x="1908235" y="1093112"/>
                  <a:pt x="1922036" y="1081146"/>
                  <a:pt x="1936959" y="1070513"/>
                </a:cubicBezTo>
                <a:cubicBezTo>
                  <a:pt x="1652289" y="1213485"/>
                  <a:pt x="1344570" y="1378086"/>
                  <a:pt x="1148183" y="1512101"/>
                </a:cubicBezTo>
                <a:cubicBezTo>
                  <a:pt x="877585" y="1696758"/>
                  <a:pt x="764932" y="1808249"/>
                  <a:pt x="618600" y="2027748"/>
                </a:cubicBezTo>
                <a:cubicBezTo>
                  <a:pt x="472267" y="2247247"/>
                  <a:pt x="323612" y="2603786"/>
                  <a:pt x="270189" y="2829091"/>
                </a:cubicBezTo>
                <a:cubicBezTo>
                  <a:pt x="216766" y="3054397"/>
                  <a:pt x="253930" y="3227441"/>
                  <a:pt x="298062" y="3379580"/>
                </a:cubicBezTo>
                <a:cubicBezTo>
                  <a:pt x="342194" y="3531718"/>
                  <a:pt x="428135" y="3660630"/>
                  <a:pt x="534981" y="3741926"/>
                </a:cubicBezTo>
                <a:cubicBezTo>
                  <a:pt x="641827" y="3823222"/>
                  <a:pt x="805579" y="3874322"/>
                  <a:pt x="939137" y="3867354"/>
                </a:cubicBezTo>
                <a:cubicBezTo>
                  <a:pt x="1072694" y="3860386"/>
                  <a:pt x="1224833" y="3783735"/>
                  <a:pt x="1336325" y="3700117"/>
                </a:cubicBezTo>
                <a:cubicBezTo>
                  <a:pt x="1440848" y="3621724"/>
                  <a:pt x="1594366" y="3365725"/>
                  <a:pt x="1608085" y="3365643"/>
                </a:cubicBezTo>
                <a:cubicBezTo>
                  <a:pt x="1601116" y="3400484"/>
                  <a:pt x="1435040" y="3783735"/>
                  <a:pt x="1294515" y="3909163"/>
                </a:cubicBezTo>
                <a:cubicBezTo>
                  <a:pt x="1153990" y="4034591"/>
                  <a:pt x="971655" y="4132146"/>
                  <a:pt x="764932" y="4118209"/>
                </a:cubicBezTo>
                <a:cubicBezTo>
                  <a:pt x="558208" y="4104273"/>
                  <a:pt x="202830" y="3877806"/>
                  <a:pt x="95984" y="3616498"/>
                </a:cubicBezTo>
                <a:cubicBezTo>
                  <a:pt x="-10862" y="3355191"/>
                  <a:pt x="-61962" y="3053235"/>
                  <a:pt x="123857" y="2550363"/>
                </a:cubicBezTo>
                <a:cubicBezTo>
                  <a:pt x="309676" y="2047492"/>
                  <a:pt x="639504" y="1747859"/>
                  <a:pt x="960042" y="1477260"/>
                </a:cubicBezTo>
                <a:cubicBezTo>
                  <a:pt x="1280579" y="1206662"/>
                  <a:pt x="1724221" y="1076588"/>
                  <a:pt x="2047082" y="926772"/>
                </a:cubicBezTo>
                <a:cubicBezTo>
                  <a:pt x="2275610" y="820728"/>
                  <a:pt x="2504721" y="740868"/>
                  <a:pt x="2691099" y="667249"/>
                </a:cubicBezTo>
                <a:cubicBezTo>
                  <a:pt x="2745924" y="641407"/>
                  <a:pt x="2799798" y="617850"/>
                  <a:pt x="2850932" y="595661"/>
                </a:cubicBezTo>
                <a:lnTo>
                  <a:pt x="2896391" y="568160"/>
                </a:lnTo>
                <a:cubicBezTo>
                  <a:pt x="2980453" y="513586"/>
                  <a:pt x="3066243" y="469483"/>
                  <a:pt x="3134883" y="430198"/>
                </a:cubicBezTo>
                <a:cubicBezTo>
                  <a:pt x="3177538" y="396443"/>
                  <a:pt x="3215329" y="361787"/>
                  <a:pt x="3266517" y="320538"/>
                </a:cubicBezTo>
                <a:cubicBezTo>
                  <a:pt x="3290749" y="301011"/>
                  <a:pt x="3320271" y="275241"/>
                  <a:pt x="3351703" y="246676"/>
                </a:cubicBezTo>
                <a:cubicBezTo>
                  <a:pt x="3390937" y="201515"/>
                  <a:pt x="3445203" y="130055"/>
                  <a:pt x="3451527" y="123604"/>
                </a:cubicBezTo>
                <a:cubicBezTo>
                  <a:pt x="3448552" y="128578"/>
                  <a:pt x="3431533" y="158707"/>
                  <a:pt x="3405867" y="196674"/>
                </a:cubicBezTo>
                <a:cubicBezTo>
                  <a:pt x="3502920" y="107001"/>
                  <a:pt x="3600999" y="10779"/>
                  <a:pt x="3614927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4572470" y="3356992"/>
            <a:ext cx="2226269" cy="2537035"/>
          </a:xfrm>
          <a:custGeom>
            <a:avLst/>
            <a:gdLst/>
            <a:ahLst/>
            <a:cxnLst/>
            <a:rect l="l" t="t" r="r" b="b"/>
            <a:pathLst>
              <a:path w="3614927" h="4119536">
                <a:moveTo>
                  <a:pt x="3614927" y="0"/>
                </a:moveTo>
                <a:cubicBezTo>
                  <a:pt x="3608406" y="8056"/>
                  <a:pt x="3580092" y="44747"/>
                  <a:pt x="3536741" y="95761"/>
                </a:cubicBezTo>
                <a:lnTo>
                  <a:pt x="3538422" y="94577"/>
                </a:lnTo>
                <a:cubicBezTo>
                  <a:pt x="3526571" y="110600"/>
                  <a:pt x="3395247" y="298695"/>
                  <a:pt x="3255128" y="403747"/>
                </a:cubicBezTo>
                <a:cubicBezTo>
                  <a:pt x="3183036" y="457798"/>
                  <a:pt x="3092436" y="508748"/>
                  <a:pt x="2992538" y="560955"/>
                </a:cubicBezTo>
                <a:lnTo>
                  <a:pt x="2868612" y="624912"/>
                </a:lnTo>
                <a:cubicBezTo>
                  <a:pt x="2764542" y="697066"/>
                  <a:pt x="2651186" y="779873"/>
                  <a:pt x="2581084" y="843908"/>
                </a:cubicBezTo>
                <a:cubicBezTo>
                  <a:pt x="2486631" y="930185"/>
                  <a:pt x="2449213" y="979486"/>
                  <a:pt x="2404719" y="1072396"/>
                </a:cubicBezTo>
                <a:cubicBezTo>
                  <a:pt x="2360224" y="1165306"/>
                  <a:pt x="2322372" y="1311323"/>
                  <a:pt x="2314115" y="1401365"/>
                </a:cubicBezTo>
                <a:cubicBezTo>
                  <a:pt x="2305859" y="1491408"/>
                  <a:pt x="2329747" y="1556262"/>
                  <a:pt x="2355180" y="1612650"/>
                </a:cubicBezTo>
                <a:cubicBezTo>
                  <a:pt x="2380612" y="1669039"/>
                  <a:pt x="2420930" y="1714148"/>
                  <a:pt x="2466710" y="1739698"/>
                </a:cubicBezTo>
                <a:cubicBezTo>
                  <a:pt x="2512489" y="1765248"/>
                  <a:pt x="2578608" y="1775993"/>
                  <a:pt x="2629858" y="1765950"/>
                </a:cubicBezTo>
                <a:cubicBezTo>
                  <a:pt x="2681107" y="1755908"/>
                  <a:pt x="2735707" y="1717904"/>
                  <a:pt x="2774209" y="1679442"/>
                </a:cubicBezTo>
                <a:cubicBezTo>
                  <a:pt x="2809536" y="1644152"/>
                  <a:pt x="2853646" y="1540508"/>
                  <a:pt x="2860867" y="1535182"/>
                </a:cubicBezTo>
                <a:cubicBezTo>
                  <a:pt x="2860091" y="1549035"/>
                  <a:pt x="2816973" y="1706338"/>
                  <a:pt x="2769547" y="1762560"/>
                </a:cubicBezTo>
                <a:cubicBezTo>
                  <a:pt x="2722121" y="1818782"/>
                  <a:pt x="2656999" y="1866530"/>
                  <a:pt x="2576313" y="1872516"/>
                </a:cubicBezTo>
                <a:cubicBezTo>
                  <a:pt x="2495627" y="1878503"/>
                  <a:pt x="2345777" y="1810504"/>
                  <a:pt x="2290092" y="1715362"/>
                </a:cubicBezTo>
                <a:cubicBezTo>
                  <a:pt x="2234408" y="1620219"/>
                  <a:pt x="2198038" y="1506295"/>
                  <a:pt x="2242207" y="1301661"/>
                </a:cubicBezTo>
                <a:cubicBezTo>
                  <a:pt x="2286375" y="1097026"/>
                  <a:pt x="2397400" y="963041"/>
                  <a:pt x="2506431" y="840790"/>
                </a:cubicBezTo>
                <a:cubicBezTo>
                  <a:pt x="2524709" y="820297"/>
                  <a:pt x="2544541" y="801139"/>
                  <a:pt x="2567007" y="784901"/>
                </a:cubicBezTo>
                <a:cubicBezTo>
                  <a:pt x="2374160" y="891118"/>
                  <a:pt x="2150759" y="1020894"/>
                  <a:pt x="2015161" y="1122373"/>
                </a:cubicBezTo>
                <a:cubicBezTo>
                  <a:pt x="1848582" y="1247038"/>
                  <a:pt x="1780193" y="1320902"/>
                  <a:pt x="1693427" y="1464230"/>
                </a:cubicBezTo>
                <a:cubicBezTo>
                  <a:pt x="1606661" y="1607559"/>
                  <a:pt x="1522219" y="1837905"/>
                  <a:pt x="1494565" y="1982343"/>
                </a:cubicBezTo>
                <a:cubicBezTo>
                  <a:pt x="1466912" y="2126781"/>
                  <a:pt x="1495288" y="2235549"/>
                  <a:pt x="1527506" y="2330859"/>
                </a:cubicBezTo>
                <a:cubicBezTo>
                  <a:pt x="1559724" y="2426169"/>
                  <a:pt x="1617827" y="2505583"/>
                  <a:pt x="1687874" y="2554205"/>
                </a:cubicBezTo>
                <a:cubicBezTo>
                  <a:pt x="1757921" y="2602826"/>
                  <a:pt x="1863239" y="2630712"/>
                  <a:pt x="1947789" y="2622589"/>
                </a:cubicBezTo>
                <a:cubicBezTo>
                  <a:pt x="2032339" y="2614467"/>
                  <a:pt x="2126748" y="2561616"/>
                  <a:pt x="2195173" y="2505469"/>
                </a:cubicBezTo>
                <a:cubicBezTo>
                  <a:pt x="2257956" y="2453952"/>
                  <a:pt x="2345804" y="2293186"/>
                  <a:pt x="2358337" y="2285712"/>
                </a:cubicBezTo>
                <a:cubicBezTo>
                  <a:pt x="2354881" y="2308013"/>
                  <a:pt x="2260126" y="2555790"/>
                  <a:pt x="2174437" y="2639269"/>
                </a:cubicBezTo>
                <a:cubicBezTo>
                  <a:pt x="2088749" y="2722748"/>
                  <a:pt x="1975760" y="2789700"/>
                  <a:pt x="1844206" y="2786586"/>
                </a:cubicBezTo>
                <a:cubicBezTo>
                  <a:pt x="1712653" y="2783472"/>
                  <a:pt x="1480887" y="2649625"/>
                  <a:pt x="1405852" y="2486785"/>
                </a:cubicBezTo>
                <a:cubicBezTo>
                  <a:pt x="1330816" y="2323945"/>
                  <a:pt x="1290025" y="2133768"/>
                  <a:pt x="1393992" y="1809543"/>
                </a:cubicBezTo>
                <a:cubicBezTo>
                  <a:pt x="1497960" y="1485319"/>
                  <a:pt x="1698935" y="1286059"/>
                  <a:pt x="1894819" y="1105480"/>
                </a:cubicBezTo>
                <a:cubicBezTo>
                  <a:pt x="1908235" y="1093112"/>
                  <a:pt x="1922036" y="1081146"/>
                  <a:pt x="1936959" y="1070513"/>
                </a:cubicBezTo>
                <a:cubicBezTo>
                  <a:pt x="1652289" y="1213485"/>
                  <a:pt x="1344570" y="1378086"/>
                  <a:pt x="1148183" y="1512101"/>
                </a:cubicBezTo>
                <a:cubicBezTo>
                  <a:pt x="877585" y="1696758"/>
                  <a:pt x="764932" y="1808249"/>
                  <a:pt x="618600" y="2027748"/>
                </a:cubicBezTo>
                <a:cubicBezTo>
                  <a:pt x="472267" y="2247247"/>
                  <a:pt x="323612" y="2603786"/>
                  <a:pt x="270189" y="2829091"/>
                </a:cubicBezTo>
                <a:cubicBezTo>
                  <a:pt x="216766" y="3054397"/>
                  <a:pt x="253930" y="3227441"/>
                  <a:pt x="298062" y="3379580"/>
                </a:cubicBezTo>
                <a:cubicBezTo>
                  <a:pt x="342194" y="3531718"/>
                  <a:pt x="428135" y="3660630"/>
                  <a:pt x="534981" y="3741926"/>
                </a:cubicBezTo>
                <a:cubicBezTo>
                  <a:pt x="641827" y="3823222"/>
                  <a:pt x="805579" y="3874322"/>
                  <a:pt x="939137" y="3867354"/>
                </a:cubicBezTo>
                <a:cubicBezTo>
                  <a:pt x="1072694" y="3860386"/>
                  <a:pt x="1224833" y="3783735"/>
                  <a:pt x="1336325" y="3700117"/>
                </a:cubicBezTo>
                <a:cubicBezTo>
                  <a:pt x="1440848" y="3621724"/>
                  <a:pt x="1594366" y="3365725"/>
                  <a:pt x="1608085" y="3365643"/>
                </a:cubicBezTo>
                <a:cubicBezTo>
                  <a:pt x="1601116" y="3400484"/>
                  <a:pt x="1435040" y="3783735"/>
                  <a:pt x="1294515" y="3909163"/>
                </a:cubicBezTo>
                <a:cubicBezTo>
                  <a:pt x="1153990" y="4034591"/>
                  <a:pt x="971655" y="4132146"/>
                  <a:pt x="764932" y="4118209"/>
                </a:cubicBezTo>
                <a:cubicBezTo>
                  <a:pt x="558208" y="4104273"/>
                  <a:pt x="202830" y="3877806"/>
                  <a:pt x="95984" y="3616498"/>
                </a:cubicBezTo>
                <a:cubicBezTo>
                  <a:pt x="-10862" y="3355191"/>
                  <a:pt x="-61962" y="3053235"/>
                  <a:pt x="123857" y="2550363"/>
                </a:cubicBezTo>
                <a:cubicBezTo>
                  <a:pt x="309676" y="2047492"/>
                  <a:pt x="639504" y="1747859"/>
                  <a:pt x="960042" y="1477260"/>
                </a:cubicBezTo>
                <a:cubicBezTo>
                  <a:pt x="1280579" y="1206662"/>
                  <a:pt x="1724221" y="1076588"/>
                  <a:pt x="2047082" y="926772"/>
                </a:cubicBezTo>
                <a:cubicBezTo>
                  <a:pt x="2275610" y="820728"/>
                  <a:pt x="2504721" y="740868"/>
                  <a:pt x="2691099" y="667249"/>
                </a:cubicBezTo>
                <a:cubicBezTo>
                  <a:pt x="2745924" y="641407"/>
                  <a:pt x="2799798" y="617850"/>
                  <a:pt x="2850932" y="595661"/>
                </a:cubicBezTo>
                <a:lnTo>
                  <a:pt x="2896391" y="568160"/>
                </a:lnTo>
                <a:cubicBezTo>
                  <a:pt x="2980453" y="513586"/>
                  <a:pt x="3066243" y="469483"/>
                  <a:pt x="3134883" y="430198"/>
                </a:cubicBezTo>
                <a:cubicBezTo>
                  <a:pt x="3177538" y="396443"/>
                  <a:pt x="3215329" y="361787"/>
                  <a:pt x="3266517" y="320538"/>
                </a:cubicBezTo>
                <a:cubicBezTo>
                  <a:pt x="3290749" y="301011"/>
                  <a:pt x="3320271" y="275241"/>
                  <a:pt x="3351703" y="246676"/>
                </a:cubicBezTo>
                <a:cubicBezTo>
                  <a:pt x="3390937" y="201515"/>
                  <a:pt x="3445203" y="130055"/>
                  <a:pt x="3451527" y="123604"/>
                </a:cubicBezTo>
                <a:cubicBezTo>
                  <a:pt x="3448552" y="128578"/>
                  <a:pt x="3431533" y="158707"/>
                  <a:pt x="3405867" y="196674"/>
                </a:cubicBezTo>
                <a:cubicBezTo>
                  <a:pt x="3502920" y="107001"/>
                  <a:pt x="3600999" y="10779"/>
                  <a:pt x="3614927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V="1">
            <a:off x="2333303" y="819957"/>
            <a:ext cx="2226269" cy="2537035"/>
          </a:xfrm>
          <a:custGeom>
            <a:avLst/>
            <a:gdLst/>
            <a:ahLst/>
            <a:cxnLst/>
            <a:rect l="l" t="t" r="r" b="b"/>
            <a:pathLst>
              <a:path w="3614927" h="4119536">
                <a:moveTo>
                  <a:pt x="3614927" y="0"/>
                </a:moveTo>
                <a:cubicBezTo>
                  <a:pt x="3608406" y="8056"/>
                  <a:pt x="3580092" y="44747"/>
                  <a:pt x="3536741" y="95761"/>
                </a:cubicBezTo>
                <a:lnTo>
                  <a:pt x="3538422" y="94577"/>
                </a:lnTo>
                <a:cubicBezTo>
                  <a:pt x="3526571" y="110600"/>
                  <a:pt x="3395247" y="298695"/>
                  <a:pt x="3255128" y="403747"/>
                </a:cubicBezTo>
                <a:cubicBezTo>
                  <a:pt x="3183036" y="457798"/>
                  <a:pt x="3092436" y="508748"/>
                  <a:pt x="2992538" y="560955"/>
                </a:cubicBezTo>
                <a:lnTo>
                  <a:pt x="2868612" y="624912"/>
                </a:lnTo>
                <a:cubicBezTo>
                  <a:pt x="2764542" y="697066"/>
                  <a:pt x="2651186" y="779873"/>
                  <a:pt x="2581084" y="843908"/>
                </a:cubicBezTo>
                <a:cubicBezTo>
                  <a:pt x="2486631" y="930185"/>
                  <a:pt x="2449213" y="979486"/>
                  <a:pt x="2404719" y="1072396"/>
                </a:cubicBezTo>
                <a:cubicBezTo>
                  <a:pt x="2360224" y="1165306"/>
                  <a:pt x="2322372" y="1311323"/>
                  <a:pt x="2314115" y="1401365"/>
                </a:cubicBezTo>
                <a:cubicBezTo>
                  <a:pt x="2305859" y="1491408"/>
                  <a:pt x="2329747" y="1556262"/>
                  <a:pt x="2355180" y="1612650"/>
                </a:cubicBezTo>
                <a:cubicBezTo>
                  <a:pt x="2380612" y="1669039"/>
                  <a:pt x="2420930" y="1714148"/>
                  <a:pt x="2466710" y="1739698"/>
                </a:cubicBezTo>
                <a:cubicBezTo>
                  <a:pt x="2512489" y="1765248"/>
                  <a:pt x="2578608" y="1775993"/>
                  <a:pt x="2629858" y="1765950"/>
                </a:cubicBezTo>
                <a:cubicBezTo>
                  <a:pt x="2681107" y="1755908"/>
                  <a:pt x="2735707" y="1717904"/>
                  <a:pt x="2774209" y="1679442"/>
                </a:cubicBezTo>
                <a:cubicBezTo>
                  <a:pt x="2809536" y="1644152"/>
                  <a:pt x="2853646" y="1540508"/>
                  <a:pt x="2860867" y="1535182"/>
                </a:cubicBezTo>
                <a:cubicBezTo>
                  <a:pt x="2860091" y="1549035"/>
                  <a:pt x="2816973" y="1706338"/>
                  <a:pt x="2769547" y="1762560"/>
                </a:cubicBezTo>
                <a:cubicBezTo>
                  <a:pt x="2722121" y="1818782"/>
                  <a:pt x="2656999" y="1866530"/>
                  <a:pt x="2576313" y="1872516"/>
                </a:cubicBezTo>
                <a:cubicBezTo>
                  <a:pt x="2495627" y="1878503"/>
                  <a:pt x="2345777" y="1810504"/>
                  <a:pt x="2290092" y="1715362"/>
                </a:cubicBezTo>
                <a:cubicBezTo>
                  <a:pt x="2234408" y="1620219"/>
                  <a:pt x="2198038" y="1506295"/>
                  <a:pt x="2242207" y="1301661"/>
                </a:cubicBezTo>
                <a:cubicBezTo>
                  <a:pt x="2286375" y="1097026"/>
                  <a:pt x="2397400" y="963041"/>
                  <a:pt x="2506431" y="840790"/>
                </a:cubicBezTo>
                <a:cubicBezTo>
                  <a:pt x="2524709" y="820297"/>
                  <a:pt x="2544541" y="801139"/>
                  <a:pt x="2567007" y="784901"/>
                </a:cubicBezTo>
                <a:cubicBezTo>
                  <a:pt x="2374160" y="891118"/>
                  <a:pt x="2150759" y="1020894"/>
                  <a:pt x="2015161" y="1122373"/>
                </a:cubicBezTo>
                <a:cubicBezTo>
                  <a:pt x="1848582" y="1247038"/>
                  <a:pt x="1780193" y="1320902"/>
                  <a:pt x="1693427" y="1464230"/>
                </a:cubicBezTo>
                <a:cubicBezTo>
                  <a:pt x="1606661" y="1607559"/>
                  <a:pt x="1522219" y="1837905"/>
                  <a:pt x="1494565" y="1982343"/>
                </a:cubicBezTo>
                <a:cubicBezTo>
                  <a:pt x="1466912" y="2126781"/>
                  <a:pt x="1495288" y="2235549"/>
                  <a:pt x="1527506" y="2330859"/>
                </a:cubicBezTo>
                <a:cubicBezTo>
                  <a:pt x="1559724" y="2426169"/>
                  <a:pt x="1617827" y="2505583"/>
                  <a:pt x="1687874" y="2554205"/>
                </a:cubicBezTo>
                <a:cubicBezTo>
                  <a:pt x="1757921" y="2602826"/>
                  <a:pt x="1863239" y="2630712"/>
                  <a:pt x="1947789" y="2622589"/>
                </a:cubicBezTo>
                <a:cubicBezTo>
                  <a:pt x="2032339" y="2614467"/>
                  <a:pt x="2126748" y="2561616"/>
                  <a:pt x="2195173" y="2505469"/>
                </a:cubicBezTo>
                <a:cubicBezTo>
                  <a:pt x="2257956" y="2453952"/>
                  <a:pt x="2345804" y="2293186"/>
                  <a:pt x="2358337" y="2285712"/>
                </a:cubicBezTo>
                <a:cubicBezTo>
                  <a:pt x="2354881" y="2308013"/>
                  <a:pt x="2260126" y="2555790"/>
                  <a:pt x="2174437" y="2639269"/>
                </a:cubicBezTo>
                <a:cubicBezTo>
                  <a:pt x="2088749" y="2722748"/>
                  <a:pt x="1975760" y="2789700"/>
                  <a:pt x="1844206" y="2786586"/>
                </a:cubicBezTo>
                <a:cubicBezTo>
                  <a:pt x="1712653" y="2783472"/>
                  <a:pt x="1480887" y="2649625"/>
                  <a:pt x="1405852" y="2486785"/>
                </a:cubicBezTo>
                <a:cubicBezTo>
                  <a:pt x="1330816" y="2323945"/>
                  <a:pt x="1290025" y="2133768"/>
                  <a:pt x="1393992" y="1809543"/>
                </a:cubicBezTo>
                <a:cubicBezTo>
                  <a:pt x="1497960" y="1485319"/>
                  <a:pt x="1698935" y="1286059"/>
                  <a:pt x="1894819" y="1105480"/>
                </a:cubicBezTo>
                <a:cubicBezTo>
                  <a:pt x="1908235" y="1093112"/>
                  <a:pt x="1922036" y="1081146"/>
                  <a:pt x="1936959" y="1070513"/>
                </a:cubicBezTo>
                <a:cubicBezTo>
                  <a:pt x="1652289" y="1213485"/>
                  <a:pt x="1344570" y="1378086"/>
                  <a:pt x="1148183" y="1512101"/>
                </a:cubicBezTo>
                <a:cubicBezTo>
                  <a:pt x="877585" y="1696758"/>
                  <a:pt x="764932" y="1808249"/>
                  <a:pt x="618600" y="2027748"/>
                </a:cubicBezTo>
                <a:cubicBezTo>
                  <a:pt x="472267" y="2247247"/>
                  <a:pt x="323612" y="2603786"/>
                  <a:pt x="270189" y="2829091"/>
                </a:cubicBezTo>
                <a:cubicBezTo>
                  <a:pt x="216766" y="3054397"/>
                  <a:pt x="253930" y="3227441"/>
                  <a:pt x="298062" y="3379580"/>
                </a:cubicBezTo>
                <a:cubicBezTo>
                  <a:pt x="342194" y="3531718"/>
                  <a:pt x="428135" y="3660630"/>
                  <a:pt x="534981" y="3741926"/>
                </a:cubicBezTo>
                <a:cubicBezTo>
                  <a:pt x="641827" y="3823222"/>
                  <a:pt x="805579" y="3874322"/>
                  <a:pt x="939137" y="3867354"/>
                </a:cubicBezTo>
                <a:cubicBezTo>
                  <a:pt x="1072694" y="3860386"/>
                  <a:pt x="1224833" y="3783735"/>
                  <a:pt x="1336325" y="3700117"/>
                </a:cubicBezTo>
                <a:cubicBezTo>
                  <a:pt x="1440848" y="3621724"/>
                  <a:pt x="1594366" y="3365725"/>
                  <a:pt x="1608085" y="3365643"/>
                </a:cubicBezTo>
                <a:cubicBezTo>
                  <a:pt x="1601116" y="3400484"/>
                  <a:pt x="1435040" y="3783735"/>
                  <a:pt x="1294515" y="3909163"/>
                </a:cubicBezTo>
                <a:cubicBezTo>
                  <a:pt x="1153990" y="4034591"/>
                  <a:pt x="971655" y="4132146"/>
                  <a:pt x="764932" y="4118209"/>
                </a:cubicBezTo>
                <a:cubicBezTo>
                  <a:pt x="558208" y="4104273"/>
                  <a:pt x="202830" y="3877806"/>
                  <a:pt x="95984" y="3616498"/>
                </a:cubicBezTo>
                <a:cubicBezTo>
                  <a:pt x="-10862" y="3355191"/>
                  <a:pt x="-61962" y="3053235"/>
                  <a:pt x="123857" y="2550363"/>
                </a:cubicBezTo>
                <a:cubicBezTo>
                  <a:pt x="309676" y="2047492"/>
                  <a:pt x="639504" y="1747859"/>
                  <a:pt x="960042" y="1477260"/>
                </a:cubicBezTo>
                <a:cubicBezTo>
                  <a:pt x="1280579" y="1206662"/>
                  <a:pt x="1724221" y="1076588"/>
                  <a:pt x="2047082" y="926772"/>
                </a:cubicBezTo>
                <a:cubicBezTo>
                  <a:pt x="2275610" y="820728"/>
                  <a:pt x="2504721" y="740868"/>
                  <a:pt x="2691099" y="667249"/>
                </a:cubicBezTo>
                <a:cubicBezTo>
                  <a:pt x="2745924" y="641407"/>
                  <a:pt x="2799798" y="617850"/>
                  <a:pt x="2850932" y="595661"/>
                </a:cubicBezTo>
                <a:lnTo>
                  <a:pt x="2896391" y="568160"/>
                </a:lnTo>
                <a:cubicBezTo>
                  <a:pt x="2980453" y="513586"/>
                  <a:pt x="3066243" y="469483"/>
                  <a:pt x="3134883" y="430198"/>
                </a:cubicBezTo>
                <a:cubicBezTo>
                  <a:pt x="3177538" y="396443"/>
                  <a:pt x="3215329" y="361787"/>
                  <a:pt x="3266517" y="320538"/>
                </a:cubicBezTo>
                <a:cubicBezTo>
                  <a:pt x="3290749" y="301011"/>
                  <a:pt x="3320271" y="275241"/>
                  <a:pt x="3351703" y="246676"/>
                </a:cubicBezTo>
                <a:cubicBezTo>
                  <a:pt x="3390937" y="201515"/>
                  <a:pt x="3445203" y="130055"/>
                  <a:pt x="3451527" y="123604"/>
                </a:cubicBezTo>
                <a:cubicBezTo>
                  <a:pt x="3448552" y="128578"/>
                  <a:pt x="3431533" y="158707"/>
                  <a:pt x="3405867" y="196674"/>
                </a:cubicBezTo>
                <a:cubicBezTo>
                  <a:pt x="3502920" y="107001"/>
                  <a:pt x="3600999" y="10779"/>
                  <a:pt x="3614927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H="1" flipV="1">
            <a:off x="4566021" y="819957"/>
            <a:ext cx="2226269" cy="2537035"/>
          </a:xfrm>
          <a:custGeom>
            <a:avLst/>
            <a:gdLst/>
            <a:ahLst/>
            <a:cxnLst/>
            <a:rect l="l" t="t" r="r" b="b"/>
            <a:pathLst>
              <a:path w="3614927" h="4119536">
                <a:moveTo>
                  <a:pt x="3614927" y="0"/>
                </a:moveTo>
                <a:cubicBezTo>
                  <a:pt x="3608406" y="8056"/>
                  <a:pt x="3580092" y="44747"/>
                  <a:pt x="3536741" y="95761"/>
                </a:cubicBezTo>
                <a:lnTo>
                  <a:pt x="3538422" y="94577"/>
                </a:lnTo>
                <a:cubicBezTo>
                  <a:pt x="3526571" y="110600"/>
                  <a:pt x="3395247" y="298695"/>
                  <a:pt x="3255128" y="403747"/>
                </a:cubicBezTo>
                <a:cubicBezTo>
                  <a:pt x="3183036" y="457798"/>
                  <a:pt x="3092436" y="508748"/>
                  <a:pt x="2992538" y="560955"/>
                </a:cubicBezTo>
                <a:lnTo>
                  <a:pt x="2868612" y="624912"/>
                </a:lnTo>
                <a:cubicBezTo>
                  <a:pt x="2764542" y="697066"/>
                  <a:pt x="2651186" y="779873"/>
                  <a:pt x="2581084" y="843908"/>
                </a:cubicBezTo>
                <a:cubicBezTo>
                  <a:pt x="2486631" y="930185"/>
                  <a:pt x="2449213" y="979486"/>
                  <a:pt x="2404719" y="1072396"/>
                </a:cubicBezTo>
                <a:cubicBezTo>
                  <a:pt x="2360224" y="1165306"/>
                  <a:pt x="2322372" y="1311323"/>
                  <a:pt x="2314115" y="1401365"/>
                </a:cubicBezTo>
                <a:cubicBezTo>
                  <a:pt x="2305859" y="1491408"/>
                  <a:pt x="2329747" y="1556262"/>
                  <a:pt x="2355180" y="1612650"/>
                </a:cubicBezTo>
                <a:cubicBezTo>
                  <a:pt x="2380612" y="1669039"/>
                  <a:pt x="2420930" y="1714148"/>
                  <a:pt x="2466710" y="1739698"/>
                </a:cubicBezTo>
                <a:cubicBezTo>
                  <a:pt x="2512489" y="1765248"/>
                  <a:pt x="2578608" y="1775993"/>
                  <a:pt x="2629858" y="1765950"/>
                </a:cubicBezTo>
                <a:cubicBezTo>
                  <a:pt x="2681107" y="1755908"/>
                  <a:pt x="2735707" y="1717904"/>
                  <a:pt x="2774209" y="1679442"/>
                </a:cubicBezTo>
                <a:cubicBezTo>
                  <a:pt x="2809536" y="1644152"/>
                  <a:pt x="2853646" y="1540508"/>
                  <a:pt x="2860867" y="1535182"/>
                </a:cubicBezTo>
                <a:cubicBezTo>
                  <a:pt x="2860091" y="1549035"/>
                  <a:pt x="2816973" y="1706338"/>
                  <a:pt x="2769547" y="1762560"/>
                </a:cubicBezTo>
                <a:cubicBezTo>
                  <a:pt x="2722121" y="1818782"/>
                  <a:pt x="2656999" y="1866530"/>
                  <a:pt x="2576313" y="1872516"/>
                </a:cubicBezTo>
                <a:cubicBezTo>
                  <a:pt x="2495627" y="1878503"/>
                  <a:pt x="2345777" y="1810504"/>
                  <a:pt x="2290092" y="1715362"/>
                </a:cubicBezTo>
                <a:cubicBezTo>
                  <a:pt x="2234408" y="1620219"/>
                  <a:pt x="2198038" y="1506295"/>
                  <a:pt x="2242207" y="1301661"/>
                </a:cubicBezTo>
                <a:cubicBezTo>
                  <a:pt x="2286375" y="1097026"/>
                  <a:pt x="2397400" y="963041"/>
                  <a:pt x="2506431" y="840790"/>
                </a:cubicBezTo>
                <a:cubicBezTo>
                  <a:pt x="2524709" y="820297"/>
                  <a:pt x="2544541" y="801139"/>
                  <a:pt x="2567007" y="784901"/>
                </a:cubicBezTo>
                <a:cubicBezTo>
                  <a:pt x="2374160" y="891118"/>
                  <a:pt x="2150759" y="1020894"/>
                  <a:pt x="2015161" y="1122373"/>
                </a:cubicBezTo>
                <a:cubicBezTo>
                  <a:pt x="1848582" y="1247038"/>
                  <a:pt x="1780193" y="1320902"/>
                  <a:pt x="1693427" y="1464230"/>
                </a:cubicBezTo>
                <a:cubicBezTo>
                  <a:pt x="1606661" y="1607559"/>
                  <a:pt x="1522219" y="1837905"/>
                  <a:pt x="1494565" y="1982343"/>
                </a:cubicBezTo>
                <a:cubicBezTo>
                  <a:pt x="1466912" y="2126781"/>
                  <a:pt x="1495288" y="2235549"/>
                  <a:pt x="1527506" y="2330859"/>
                </a:cubicBezTo>
                <a:cubicBezTo>
                  <a:pt x="1559724" y="2426169"/>
                  <a:pt x="1617827" y="2505583"/>
                  <a:pt x="1687874" y="2554205"/>
                </a:cubicBezTo>
                <a:cubicBezTo>
                  <a:pt x="1757921" y="2602826"/>
                  <a:pt x="1863239" y="2630712"/>
                  <a:pt x="1947789" y="2622589"/>
                </a:cubicBezTo>
                <a:cubicBezTo>
                  <a:pt x="2032339" y="2614467"/>
                  <a:pt x="2126748" y="2561616"/>
                  <a:pt x="2195173" y="2505469"/>
                </a:cubicBezTo>
                <a:cubicBezTo>
                  <a:pt x="2257956" y="2453952"/>
                  <a:pt x="2345804" y="2293186"/>
                  <a:pt x="2358337" y="2285712"/>
                </a:cubicBezTo>
                <a:cubicBezTo>
                  <a:pt x="2354881" y="2308013"/>
                  <a:pt x="2260126" y="2555790"/>
                  <a:pt x="2174437" y="2639269"/>
                </a:cubicBezTo>
                <a:cubicBezTo>
                  <a:pt x="2088749" y="2722748"/>
                  <a:pt x="1975760" y="2789700"/>
                  <a:pt x="1844206" y="2786586"/>
                </a:cubicBezTo>
                <a:cubicBezTo>
                  <a:pt x="1712653" y="2783472"/>
                  <a:pt x="1480887" y="2649625"/>
                  <a:pt x="1405852" y="2486785"/>
                </a:cubicBezTo>
                <a:cubicBezTo>
                  <a:pt x="1330816" y="2323945"/>
                  <a:pt x="1290025" y="2133768"/>
                  <a:pt x="1393992" y="1809543"/>
                </a:cubicBezTo>
                <a:cubicBezTo>
                  <a:pt x="1497960" y="1485319"/>
                  <a:pt x="1698935" y="1286059"/>
                  <a:pt x="1894819" y="1105480"/>
                </a:cubicBezTo>
                <a:cubicBezTo>
                  <a:pt x="1908235" y="1093112"/>
                  <a:pt x="1922036" y="1081146"/>
                  <a:pt x="1936959" y="1070513"/>
                </a:cubicBezTo>
                <a:cubicBezTo>
                  <a:pt x="1652289" y="1213485"/>
                  <a:pt x="1344570" y="1378086"/>
                  <a:pt x="1148183" y="1512101"/>
                </a:cubicBezTo>
                <a:cubicBezTo>
                  <a:pt x="877585" y="1696758"/>
                  <a:pt x="764932" y="1808249"/>
                  <a:pt x="618600" y="2027748"/>
                </a:cubicBezTo>
                <a:cubicBezTo>
                  <a:pt x="472267" y="2247247"/>
                  <a:pt x="323612" y="2603786"/>
                  <a:pt x="270189" y="2829091"/>
                </a:cubicBezTo>
                <a:cubicBezTo>
                  <a:pt x="216766" y="3054397"/>
                  <a:pt x="253930" y="3227441"/>
                  <a:pt x="298062" y="3379580"/>
                </a:cubicBezTo>
                <a:cubicBezTo>
                  <a:pt x="342194" y="3531718"/>
                  <a:pt x="428135" y="3660630"/>
                  <a:pt x="534981" y="3741926"/>
                </a:cubicBezTo>
                <a:cubicBezTo>
                  <a:pt x="641827" y="3823222"/>
                  <a:pt x="805579" y="3874322"/>
                  <a:pt x="939137" y="3867354"/>
                </a:cubicBezTo>
                <a:cubicBezTo>
                  <a:pt x="1072694" y="3860386"/>
                  <a:pt x="1224833" y="3783735"/>
                  <a:pt x="1336325" y="3700117"/>
                </a:cubicBezTo>
                <a:cubicBezTo>
                  <a:pt x="1440848" y="3621724"/>
                  <a:pt x="1594366" y="3365725"/>
                  <a:pt x="1608085" y="3365643"/>
                </a:cubicBezTo>
                <a:cubicBezTo>
                  <a:pt x="1601116" y="3400484"/>
                  <a:pt x="1435040" y="3783735"/>
                  <a:pt x="1294515" y="3909163"/>
                </a:cubicBezTo>
                <a:cubicBezTo>
                  <a:pt x="1153990" y="4034591"/>
                  <a:pt x="971655" y="4132146"/>
                  <a:pt x="764932" y="4118209"/>
                </a:cubicBezTo>
                <a:cubicBezTo>
                  <a:pt x="558208" y="4104273"/>
                  <a:pt x="202830" y="3877806"/>
                  <a:pt x="95984" y="3616498"/>
                </a:cubicBezTo>
                <a:cubicBezTo>
                  <a:pt x="-10862" y="3355191"/>
                  <a:pt x="-61962" y="3053235"/>
                  <a:pt x="123857" y="2550363"/>
                </a:cubicBezTo>
                <a:cubicBezTo>
                  <a:pt x="309676" y="2047492"/>
                  <a:pt x="639504" y="1747859"/>
                  <a:pt x="960042" y="1477260"/>
                </a:cubicBezTo>
                <a:cubicBezTo>
                  <a:pt x="1280579" y="1206662"/>
                  <a:pt x="1724221" y="1076588"/>
                  <a:pt x="2047082" y="926772"/>
                </a:cubicBezTo>
                <a:cubicBezTo>
                  <a:pt x="2275610" y="820728"/>
                  <a:pt x="2504721" y="740868"/>
                  <a:pt x="2691099" y="667249"/>
                </a:cubicBezTo>
                <a:cubicBezTo>
                  <a:pt x="2745924" y="641407"/>
                  <a:pt x="2799798" y="617850"/>
                  <a:pt x="2850932" y="595661"/>
                </a:cubicBezTo>
                <a:lnTo>
                  <a:pt x="2896391" y="568160"/>
                </a:lnTo>
                <a:cubicBezTo>
                  <a:pt x="2980453" y="513586"/>
                  <a:pt x="3066243" y="469483"/>
                  <a:pt x="3134883" y="430198"/>
                </a:cubicBezTo>
                <a:cubicBezTo>
                  <a:pt x="3177538" y="396443"/>
                  <a:pt x="3215329" y="361787"/>
                  <a:pt x="3266517" y="320538"/>
                </a:cubicBezTo>
                <a:cubicBezTo>
                  <a:pt x="3290749" y="301011"/>
                  <a:pt x="3320271" y="275241"/>
                  <a:pt x="3351703" y="246676"/>
                </a:cubicBezTo>
                <a:cubicBezTo>
                  <a:pt x="3390937" y="201515"/>
                  <a:pt x="3445203" y="130055"/>
                  <a:pt x="3451527" y="123604"/>
                </a:cubicBezTo>
                <a:cubicBezTo>
                  <a:pt x="3448552" y="128578"/>
                  <a:pt x="3431533" y="158707"/>
                  <a:pt x="3405867" y="196674"/>
                </a:cubicBezTo>
                <a:cubicBezTo>
                  <a:pt x="3502920" y="107001"/>
                  <a:pt x="3600999" y="10779"/>
                  <a:pt x="3614927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9" name="8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33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033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33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901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901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>
            <a:off x="4615778" y="318296"/>
            <a:ext cx="1440159" cy="3088256"/>
          </a:xfrm>
          <a:custGeom>
            <a:avLst/>
            <a:gdLst>
              <a:gd name="connsiteX0" fmla="*/ 891376 w 3844310"/>
              <a:gd name="connsiteY0" fmla="*/ 8196896 h 8243682"/>
              <a:gd name="connsiteX1" fmla="*/ 1276967 w 3844310"/>
              <a:gd name="connsiteY1" fmla="*/ 8229946 h 8243682"/>
              <a:gd name="connsiteX2" fmla="*/ 1915945 w 3844310"/>
              <a:gd name="connsiteY2" fmla="*/ 7976558 h 8243682"/>
              <a:gd name="connsiteX3" fmla="*/ 2378653 w 3844310"/>
              <a:gd name="connsiteY3" fmla="*/ 7513850 h 8243682"/>
              <a:gd name="connsiteX4" fmla="*/ 2610008 w 3844310"/>
              <a:gd name="connsiteY4" fmla="*/ 7568934 h 8243682"/>
              <a:gd name="connsiteX5" fmla="*/ 2940514 w 3844310"/>
              <a:gd name="connsiteY5" fmla="*/ 7513850 h 8243682"/>
              <a:gd name="connsiteX6" fmla="*/ 2709159 w 3844310"/>
              <a:gd name="connsiteY6" fmla="*/ 7447749 h 8243682"/>
              <a:gd name="connsiteX7" fmla="*/ 2543906 w 3844310"/>
              <a:gd name="connsiteY7" fmla="*/ 7216394 h 8243682"/>
              <a:gd name="connsiteX8" fmla="*/ 2819328 w 3844310"/>
              <a:gd name="connsiteY8" fmla="*/ 7205377 h 8243682"/>
              <a:gd name="connsiteX9" fmla="*/ 3237969 w 3844310"/>
              <a:gd name="connsiteY9" fmla="*/ 7117243 h 8243682"/>
              <a:gd name="connsiteX10" fmla="*/ 3403222 w 3844310"/>
              <a:gd name="connsiteY10" fmla="*/ 6985040 h 8243682"/>
              <a:gd name="connsiteX11" fmla="*/ 3083733 w 3844310"/>
              <a:gd name="connsiteY11" fmla="*/ 7051141 h 8243682"/>
              <a:gd name="connsiteX12" fmla="*/ 2709159 w 3844310"/>
              <a:gd name="connsiteY12" fmla="*/ 6863855 h 8243682"/>
              <a:gd name="connsiteX13" fmla="*/ 3271020 w 3844310"/>
              <a:gd name="connsiteY13" fmla="*/ 6610467 h 8243682"/>
              <a:gd name="connsiteX14" fmla="*/ 3788812 w 3844310"/>
              <a:gd name="connsiteY14" fmla="*/ 6092674 h 8243682"/>
              <a:gd name="connsiteX15" fmla="*/ 3579492 w 3844310"/>
              <a:gd name="connsiteY15" fmla="*/ 6224876 h 8243682"/>
              <a:gd name="connsiteX16" fmla="*/ 3359154 w 3844310"/>
              <a:gd name="connsiteY16" fmla="*/ 6346062 h 8243682"/>
              <a:gd name="connsiteX17" fmla="*/ 2896446 w 3844310"/>
              <a:gd name="connsiteY17" fmla="*/ 6434197 h 8243682"/>
              <a:gd name="connsiteX18" fmla="*/ 3293053 w 3844310"/>
              <a:gd name="connsiteY18" fmla="*/ 6059623 h 8243682"/>
              <a:gd name="connsiteX19" fmla="*/ 3667627 w 3844310"/>
              <a:gd name="connsiteY19" fmla="*/ 5519797 h 8243682"/>
              <a:gd name="connsiteX20" fmla="*/ 3843897 w 3844310"/>
              <a:gd name="connsiteY20" fmla="*/ 4902852 h 8243682"/>
              <a:gd name="connsiteX21" fmla="*/ 3623559 w 3844310"/>
              <a:gd name="connsiteY21" fmla="*/ 5255392 h 8243682"/>
              <a:gd name="connsiteX22" fmla="*/ 3182885 w 3844310"/>
              <a:gd name="connsiteY22" fmla="*/ 5762168 h 8243682"/>
              <a:gd name="connsiteX23" fmla="*/ 2819328 w 3844310"/>
              <a:gd name="connsiteY23" fmla="*/ 6026573 h 8243682"/>
              <a:gd name="connsiteX24" fmla="*/ 2973564 w 3844310"/>
              <a:gd name="connsiteY24" fmla="*/ 5707083 h 8243682"/>
              <a:gd name="connsiteX25" fmla="*/ 3304070 w 3844310"/>
              <a:gd name="connsiteY25" fmla="*/ 5178274 h 8243682"/>
              <a:gd name="connsiteX26" fmla="*/ 3711694 w 3844310"/>
              <a:gd name="connsiteY26" fmla="*/ 3779132 h 8243682"/>
              <a:gd name="connsiteX27" fmla="*/ 3656610 w 3844310"/>
              <a:gd name="connsiteY27" fmla="*/ 3492693 h 8243682"/>
              <a:gd name="connsiteX28" fmla="*/ 3656610 w 3844310"/>
              <a:gd name="connsiteY28" fmla="*/ 3735064 h 8243682"/>
              <a:gd name="connsiteX29" fmla="*/ 3337121 w 3844310"/>
              <a:gd name="connsiteY29" fmla="*/ 4517262 h 8243682"/>
              <a:gd name="connsiteX30" fmla="*/ 2907463 w 3844310"/>
              <a:gd name="connsiteY30" fmla="*/ 5189291 h 8243682"/>
              <a:gd name="connsiteX31" fmla="*/ 2510856 w 3844310"/>
              <a:gd name="connsiteY31" fmla="*/ 5563864 h 8243682"/>
              <a:gd name="connsiteX32" fmla="*/ 2676109 w 3844310"/>
              <a:gd name="connsiteY32" fmla="*/ 5255392 h 8243682"/>
              <a:gd name="connsiteX33" fmla="*/ 2874412 w 3844310"/>
              <a:gd name="connsiteY33" fmla="*/ 4836751 h 8243682"/>
              <a:gd name="connsiteX34" fmla="*/ 3061699 w 3844310"/>
              <a:gd name="connsiteY34" fmla="*/ 4219806 h 8243682"/>
              <a:gd name="connsiteX35" fmla="*/ 3138817 w 3844310"/>
              <a:gd name="connsiteY35" fmla="*/ 3360491 h 8243682"/>
              <a:gd name="connsiteX36" fmla="*/ 3094750 w 3844310"/>
              <a:gd name="connsiteY36" fmla="*/ 2776597 h 8243682"/>
              <a:gd name="connsiteX37" fmla="*/ 2907463 w 3844310"/>
              <a:gd name="connsiteY37" fmla="*/ 2490158 h 8243682"/>
              <a:gd name="connsiteX38" fmla="*/ 2973564 w 3844310"/>
              <a:gd name="connsiteY38" fmla="*/ 2721512 h 8243682"/>
              <a:gd name="connsiteX39" fmla="*/ 2962547 w 3844310"/>
              <a:gd name="connsiteY39" fmla="*/ 3184221 h 8243682"/>
              <a:gd name="connsiteX40" fmla="*/ 2830345 w 3844310"/>
              <a:gd name="connsiteY40" fmla="*/ 3724047 h 8243682"/>
              <a:gd name="connsiteX41" fmla="*/ 2554923 w 3844310"/>
              <a:gd name="connsiteY41" fmla="*/ 4572346 h 8243682"/>
              <a:gd name="connsiteX42" fmla="*/ 2246451 w 3844310"/>
              <a:gd name="connsiteY42" fmla="*/ 5002004 h 8243682"/>
              <a:gd name="connsiteX43" fmla="*/ 2400687 w 3844310"/>
              <a:gd name="connsiteY43" fmla="*/ 4495228 h 8243682"/>
              <a:gd name="connsiteX44" fmla="*/ 2565940 w 3844310"/>
              <a:gd name="connsiteY44" fmla="*/ 3371508 h 8243682"/>
              <a:gd name="connsiteX45" fmla="*/ 2433738 w 3844310"/>
              <a:gd name="connsiteY45" fmla="*/ 2247787 h 8243682"/>
              <a:gd name="connsiteX46" fmla="*/ 2147299 w 3844310"/>
              <a:gd name="connsiteY46" fmla="*/ 1311353 h 8243682"/>
              <a:gd name="connsiteX47" fmla="*/ 1860861 w 3844310"/>
              <a:gd name="connsiteY47" fmla="*/ 991864 h 8243682"/>
              <a:gd name="connsiteX48" fmla="*/ 2059164 w 3844310"/>
              <a:gd name="connsiteY48" fmla="*/ 1322370 h 8243682"/>
              <a:gd name="connsiteX49" fmla="*/ 2235434 w 3844310"/>
              <a:gd name="connsiteY49" fmla="*/ 2082534 h 8243682"/>
              <a:gd name="connsiteX50" fmla="*/ 2191367 w 3844310"/>
              <a:gd name="connsiteY50" fmla="*/ 3173204 h 8243682"/>
              <a:gd name="connsiteX51" fmla="*/ 2026114 w 3844310"/>
              <a:gd name="connsiteY51" fmla="*/ 4120655 h 8243682"/>
              <a:gd name="connsiteX52" fmla="*/ 1717641 w 3844310"/>
              <a:gd name="connsiteY52" fmla="*/ 4869802 h 8243682"/>
              <a:gd name="connsiteX53" fmla="*/ 1563405 w 3844310"/>
              <a:gd name="connsiteY53" fmla="*/ 5134206 h 8243682"/>
              <a:gd name="connsiteX54" fmla="*/ 1805776 w 3844310"/>
              <a:gd name="connsiteY54" fmla="*/ 4197773 h 8243682"/>
              <a:gd name="connsiteX55" fmla="*/ 1838827 w 3844310"/>
              <a:gd name="connsiteY55" fmla="*/ 2743546 h 8243682"/>
              <a:gd name="connsiteX56" fmla="*/ 1431203 w 3844310"/>
              <a:gd name="connsiteY56" fmla="*/ 1333387 h 8243682"/>
              <a:gd name="connsiteX57" fmla="*/ 792224 w 3844310"/>
              <a:gd name="connsiteY57" fmla="*/ 275768 h 8243682"/>
              <a:gd name="connsiteX58" fmla="*/ 417651 w 3844310"/>
              <a:gd name="connsiteY58" fmla="*/ 346 h 8243682"/>
              <a:gd name="connsiteX59" fmla="*/ 660022 w 3844310"/>
              <a:gd name="connsiteY59" fmla="*/ 308818 h 8243682"/>
              <a:gd name="connsiteX60" fmla="*/ 1067646 w 3844310"/>
              <a:gd name="connsiteY60" fmla="*/ 1355421 h 8243682"/>
              <a:gd name="connsiteX61" fmla="*/ 1387135 w 3844310"/>
              <a:gd name="connsiteY61" fmla="*/ 2468124 h 8243682"/>
              <a:gd name="connsiteX62" fmla="*/ 1387135 w 3844310"/>
              <a:gd name="connsiteY62" fmla="*/ 3547777 h 8243682"/>
              <a:gd name="connsiteX63" fmla="*/ 1078663 w 3844310"/>
              <a:gd name="connsiteY63" fmla="*/ 4946920 h 8243682"/>
              <a:gd name="connsiteX64" fmla="*/ 869342 w 3844310"/>
              <a:gd name="connsiteY64" fmla="*/ 5321493 h 8243682"/>
              <a:gd name="connsiteX65" fmla="*/ 593921 w 3844310"/>
              <a:gd name="connsiteY65" fmla="*/ 5431662 h 8243682"/>
              <a:gd name="connsiteX66" fmla="*/ 175280 w 3844310"/>
              <a:gd name="connsiteY66" fmla="*/ 5806235 h 8243682"/>
              <a:gd name="connsiteX67" fmla="*/ 32061 w 3844310"/>
              <a:gd name="connsiteY67" fmla="*/ 6301994 h 8243682"/>
              <a:gd name="connsiteX68" fmla="*/ 21044 w 3844310"/>
              <a:gd name="connsiteY68" fmla="*/ 6742669 h 8243682"/>
              <a:gd name="connsiteX69" fmla="*/ 274432 w 3844310"/>
              <a:gd name="connsiteY69" fmla="*/ 7227411 h 8243682"/>
              <a:gd name="connsiteX70" fmla="*/ 704089 w 3844310"/>
              <a:gd name="connsiteY70" fmla="*/ 7502833 h 8243682"/>
              <a:gd name="connsiteX71" fmla="*/ 1155781 w 3844310"/>
              <a:gd name="connsiteY71" fmla="*/ 7491816 h 8243682"/>
              <a:gd name="connsiteX72" fmla="*/ 1574422 w 3844310"/>
              <a:gd name="connsiteY72" fmla="*/ 7172327 h 8243682"/>
              <a:gd name="connsiteX73" fmla="*/ 1673574 w 3844310"/>
              <a:gd name="connsiteY73" fmla="*/ 6731652 h 8243682"/>
              <a:gd name="connsiteX74" fmla="*/ 1486287 w 3844310"/>
              <a:gd name="connsiteY74" fmla="*/ 6412163 h 8243682"/>
              <a:gd name="connsiteX75" fmla="*/ 1188832 w 3844310"/>
              <a:gd name="connsiteY75" fmla="*/ 6357079 h 8243682"/>
              <a:gd name="connsiteX76" fmla="*/ 957477 w 3844310"/>
              <a:gd name="connsiteY76" fmla="*/ 6511315 h 8243682"/>
              <a:gd name="connsiteX77" fmla="*/ 935444 w 3844310"/>
              <a:gd name="connsiteY77" fmla="*/ 6632500 h 8243682"/>
              <a:gd name="connsiteX78" fmla="*/ 1045612 w 3844310"/>
              <a:gd name="connsiteY78" fmla="*/ 6533349 h 8243682"/>
              <a:gd name="connsiteX79" fmla="*/ 1243916 w 3844310"/>
              <a:gd name="connsiteY79" fmla="*/ 6566399 h 8243682"/>
              <a:gd name="connsiteX80" fmla="*/ 1343068 w 3844310"/>
              <a:gd name="connsiteY80" fmla="*/ 6720635 h 8243682"/>
              <a:gd name="connsiteX81" fmla="*/ 1221882 w 3844310"/>
              <a:gd name="connsiteY81" fmla="*/ 7029108 h 8243682"/>
              <a:gd name="connsiteX82" fmla="*/ 1034595 w 3844310"/>
              <a:gd name="connsiteY82" fmla="*/ 7128259 h 8243682"/>
              <a:gd name="connsiteX83" fmla="*/ 770191 w 3844310"/>
              <a:gd name="connsiteY83" fmla="*/ 7073175 h 8243682"/>
              <a:gd name="connsiteX84" fmla="*/ 516803 w 3844310"/>
              <a:gd name="connsiteY84" fmla="*/ 6775720 h 8243682"/>
              <a:gd name="connsiteX85" fmla="*/ 505786 w 3844310"/>
              <a:gd name="connsiteY85" fmla="*/ 6401146 h 8243682"/>
              <a:gd name="connsiteX86" fmla="*/ 626971 w 3844310"/>
              <a:gd name="connsiteY86" fmla="*/ 6081657 h 8243682"/>
              <a:gd name="connsiteX87" fmla="*/ 847309 w 3844310"/>
              <a:gd name="connsiteY87" fmla="*/ 5861320 h 8243682"/>
              <a:gd name="connsiteX88" fmla="*/ 1188832 w 3844310"/>
              <a:gd name="connsiteY88" fmla="*/ 5729117 h 8243682"/>
              <a:gd name="connsiteX89" fmla="*/ 1629506 w 3844310"/>
              <a:gd name="connsiteY89" fmla="*/ 5806235 h 8243682"/>
              <a:gd name="connsiteX90" fmla="*/ 2037130 w 3844310"/>
              <a:gd name="connsiteY90" fmla="*/ 6158775 h 8243682"/>
              <a:gd name="connsiteX91" fmla="*/ 2213400 w 3844310"/>
              <a:gd name="connsiteY91" fmla="*/ 6588433 h 8243682"/>
              <a:gd name="connsiteX92" fmla="*/ 2246451 w 3844310"/>
              <a:gd name="connsiteY92" fmla="*/ 6985040 h 8243682"/>
              <a:gd name="connsiteX93" fmla="*/ 2092215 w 3844310"/>
              <a:gd name="connsiteY93" fmla="*/ 7370630 h 8243682"/>
              <a:gd name="connsiteX94" fmla="*/ 1794759 w 3844310"/>
              <a:gd name="connsiteY94" fmla="*/ 7778255 h 8243682"/>
              <a:gd name="connsiteX95" fmla="*/ 1409169 w 3844310"/>
              <a:gd name="connsiteY95" fmla="*/ 8086727 h 8243682"/>
              <a:gd name="connsiteX96" fmla="*/ 891376 w 3844310"/>
              <a:gd name="connsiteY96" fmla="*/ 8196896 h 824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844310" h="8243682">
                <a:moveTo>
                  <a:pt x="891376" y="8196896"/>
                </a:moveTo>
                <a:cubicBezTo>
                  <a:pt x="869342" y="8220766"/>
                  <a:pt x="1106206" y="8266669"/>
                  <a:pt x="1276967" y="8229946"/>
                </a:cubicBezTo>
                <a:cubicBezTo>
                  <a:pt x="1447729" y="8193223"/>
                  <a:pt x="1732331" y="8095907"/>
                  <a:pt x="1915945" y="7976558"/>
                </a:cubicBezTo>
                <a:cubicBezTo>
                  <a:pt x="2099559" y="7857209"/>
                  <a:pt x="2262976" y="7581787"/>
                  <a:pt x="2378653" y="7513850"/>
                </a:cubicBezTo>
                <a:cubicBezTo>
                  <a:pt x="2494330" y="7445913"/>
                  <a:pt x="2516365" y="7568934"/>
                  <a:pt x="2610008" y="7568934"/>
                </a:cubicBezTo>
                <a:cubicBezTo>
                  <a:pt x="2703651" y="7568934"/>
                  <a:pt x="2923989" y="7534047"/>
                  <a:pt x="2940514" y="7513850"/>
                </a:cubicBezTo>
                <a:cubicBezTo>
                  <a:pt x="2957039" y="7493653"/>
                  <a:pt x="2775260" y="7497325"/>
                  <a:pt x="2709159" y="7447749"/>
                </a:cubicBezTo>
                <a:cubicBezTo>
                  <a:pt x="2643058" y="7398173"/>
                  <a:pt x="2525545" y="7256789"/>
                  <a:pt x="2543906" y="7216394"/>
                </a:cubicBezTo>
                <a:cubicBezTo>
                  <a:pt x="2562268" y="7175999"/>
                  <a:pt x="2703651" y="7221902"/>
                  <a:pt x="2819328" y="7205377"/>
                </a:cubicBezTo>
                <a:cubicBezTo>
                  <a:pt x="2935005" y="7188852"/>
                  <a:pt x="3140653" y="7153966"/>
                  <a:pt x="3237969" y="7117243"/>
                </a:cubicBezTo>
                <a:cubicBezTo>
                  <a:pt x="3335285" y="7080520"/>
                  <a:pt x="3428928" y="6996057"/>
                  <a:pt x="3403222" y="6985040"/>
                </a:cubicBezTo>
                <a:cubicBezTo>
                  <a:pt x="3377516" y="6974023"/>
                  <a:pt x="3199410" y="7071339"/>
                  <a:pt x="3083733" y="7051141"/>
                </a:cubicBezTo>
                <a:cubicBezTo>
                  <a:pt x="2968056" y="7030943"/>
                  <a:pt x="2677945" y="6937301"/>
                  <a:pt x="2709159" y="6863855"/>
                </a:cubicBezTo>
                <a:cubicBezTo>
                  <a:pt x="2740374" y="6790409"/>
                  <a:pt x="3091078" y="6738997"/>
                  <a:pt x="3271020" y="6610467"/>
                </a:cubicBezTo>
                <a:cubicBezTo>
                  <a:pt x="3450962" y="6481937"/>
                  <a:pt x="3737400" y="6156939"/>
                  <a:pt x="3788812" y="6092674"/>
                </a:cubicBezTo>
                <a:cubicBezTo>
                  <a:pt x="3840224" y="6028409"/>
                  <a:pt x="3651101" y="6182645"/>
                  <a:pt x="3579492" y="6224876"/>
                </a:cubicBezTo>
                <a:cubicBezTo>
                  <a:pt x="3507883" y="6267107"/>
                  <a:pt x="3472995" y="6311175"/>
                  <a:pt x="3359154" y="6346062"/>
                </a:cubicBezTo>
                <a:cubicBezTo>
                  <a:pt x="3245313" y="6380949"/>
                  <a:pt x="2907463" y="6481937"/>
                  <a:pt x="2896446" y="6434197"/>
                </a:cubicBezTo>
                <a:cubicBezTo>
                  <a:pt x="2885429" y="6386457"/>
                  <a:pt x="3164523" y="6212023"/>
                  <a:pt x="3293053" y="6059623"/>
                </a:cubicBezTo>
                <a:cubicBezTo>
                  <a:pt x="3421583" y="5907223"/>
                  <a:pt x="3575820" y="5712592"/>
                  <a:pt x="3667627" y="5519797"/>
                </a:cubicBezTo>
                <a:cubicBezTo>
                  <a:pt x="3759434" y="5327002"/>
                  <a:pt x="3851242" y="4946919"/>
                  <a:pt x="3843897" y="4902852"/>
                </a:cubicBezTo>
                <a:cubicBezTo>
                  <a:pt x="3836552" y="4858784"/>
                  <a:pt x="3733728" y="5112173"/>
                  <a:pt x="3623559" y="5255392"/>
                </a:cubicBezTo>
                <a:cubicBezTo>
                  <a:pt x="3513390" y="5398611"/>
                  <a:pt x="3316923" y="5633638"/>
                  <a:pt x="3182885" y="5762168"/>
                </a:cubicBezTo>
                <a:cubicBezTo>
                  <a:pt x="3048847" y="5890698"/>
                  <a:pt x="2854215" y="6035754"/>
                  <a:pt x="2819328" y="6026573"/>
                </a:cubicBezTo>
                <a:cubicBezTo>
                  <a:pt x="2784441" y="6017392"/>
                  <a:pt x="2892774" y="5848466"/>
                  <a:pt x="2973564" y="5707083"/>
                </a:cubicBezTo>
                <a:cubicBezTo>
                  <a:pt x="3054354" y="5565700"/>
                  <a:pt x="3181048" y="5499599"/>
                  <a:pt x="3304070" y="5178274"/>
                </a:cubicBezTo>
                <a:cubicBezTo>
                  <a:pt x="3427092" y="4856949"/>
                  <a:pt x="3652937" y="4060062"/>
                  <a:pt x="3711694" y="3779132"/>
                </a:cubicBezTo>
                <a:cubicBezTo>
                  <a:pt x="3770451" y="3498202"/>
                  <a:pt x="3665791" y="3500038"/>
                  <a:pt x="3656610" y="3492693"/>
                </a:cubicBezTo>
                <a:cubicBezTo>
                  <a:pt x="3647429" y="3485348"/>
                  <a:pt x="3709858" y="3564303"/>
                  <a:pt x="3656610" y="3735064"/>
                </a:cubicBezTo>
                <a:cubicBezTo>
                  <a:pt x="3603362" y="3905825"/>
                  <a:pt x="3461979" y="4274891"/>
                  <a:pt x="3337121" y="4517262"/>
                </a:cubicBezTo>
                <a:cubicBezTo>
                  <a:pt x="3212263" y="4759633"/>
                  <a:pt x="3045174" y="5014857"/>
                  <a:pt x="2907463" y="5189291"/>
                </a:cubicBezTo>
                <a:cubicBezTo>
                  <a:pt x="2769752" y="5363725"/>
                  <a:pt x="2549415" y="5552847"/>
                  <a:pt x="2510856" y="5563864"/>
                </a:cubicBezTo>
                <a:cubicBezTo>
                  <a:pt x="2472297" y="5574881"/>
                  <a:pt x="2615516" y="5376577"/>
                  <a:pt x="2676109" y="5255392"/>
                </a:cubicBezTo>
                <a:cubicBezTo>
                  <a:pt x="2736702" y="5134207"/>
                  <a:pt x="2810147" y="5009349"/>
                  <a:pt x="2874412" y="4836751"/>
                </a:cubicBezTo>
                <a:cubicBezTo>
                  <a:pt x="2938677" y="4664153"/>
                  <a:pt x="3017632" y="4465849"/>
                  <a:pt x="3061699" y="4219806"/>
                </a:cubicBezTo>
                <a:cubicBezTo>
                  <a:pt x="3105767" y="3973763"/>
                  <a:pt x="3133309" y="3601026"/>
                  <a:pt x="3138817" y="3360491"/>
                </a:cubicBezTo>
                <a:cubicBezTo>
                  <a:pt x="3144325" y="3119956"/>
                  <a:pt x="3133309" y="2921652"/>
                  <a:pt x="3094750" y="2776597"/>
                </a:cubicBezTo>
                <a:cubicBezTo>
                  <a:pt x="3056191" y="2631542"/>
                  <a:pt x="2927661" y="2499339"/>
                  <a:pt x="2907463" y="2490158"/>
                </a:cubicBezTo>
                <a:cubicBezTo>
                  <a:pt x="2887265" y="2480977"/>
                  <a:pt x="2964383" y="2605835"/>
                  <a:pt x="2973564" y="2721512"/>
                </a:cubicBezTo>
                <a:cubicBezTo>
                  <a:pt x="2982745" y="2837189"/>
                  <a:pt x="2986417" y="3017132"/>
                  <a:pt x="2962547" y="3184221"/>
                </a:cubicBezTo>
                <a:cubicBezTo>
                  <a:pt x="2938677" y="3351310"/>
                  <a:pt x="2898282" y="3492693"/>
                  <a:pt x="2830345" y="3724047"/>
                </a:cubicBezTo>
                <a:cubicBezTo>
                  <a:pt x="2762408" y="3955401"/>
                  <a:pt x="2652239" y="4359353"/>
                  <a:pt x="2554923" y="4572346"/>
                </a:cubicBezTo>
                <a:cubicBezTo>
                  <a:pt x="2457607" y="4785339"/>
                  <a:pt x="2272157" y="5014857"/>
                  <a:pt x="2246451" y="5002004"/>
                </a:cubicBezTo>
                <a:cubicBezTo>
                  <a:pt x="2220745" y="4989151"/>
                  <a:pt x="2347439" y="4766977"/>
                  <a:pt x="2400687" y="4495228"/>
                </a:cubicBezTo>
                <a:cubicBezTo>
                  <a:pt x="2453935" y="4223479"/>
                  <a:pt x="2560432" y="3746081"/>
                  <a:pt x="2565940" y="3371508"/>
                </a:cubicBezTo>
                <a:cubicBezTo>
                  <a:pt x="2571448" y="2996935"/>
                  <a:pt x="2503511" y="2591146"/>
                  <a:pt x="2433738" y="2247787"/>
                </a:cubicBezTo>
                <a:cubicBezTo>
                  <a:pt x="2363965" y="1904428"/>
                  <a:pt x="2242778" y="1520673"/>
                  <a:pt x="2147299" y="1311353"/>
                </a:cubicBezTo>
                <a:cubicBezTo>
                  <a:pt x="2051820" y="1102033"/>
                  <a:pt x="1875550" y="990028"/>
                  <a:pt x="1860861" y="991864"/>
                </a:cubicBezTo>
                <a:cubicBezTo>
                  <a:pt x="1846172" y="993700"/>
                  <a:pt x="1996735" y="1140592"/>
                  <a:pt x="2059164" y="1322370"/>
                </a:cubicBezTo>
                <a:cubicBezTo>
                  <a:pt x="2121593" y="1504148"/>
                  <a:pt x="2213400" y="1774062"/>
                  <a:pt x="2235434" y="2082534"/>
                </a:cubicBezTo>
                <a:cubicBezTo>
                  <a:pt x="2257468" y="2391006"/>
                  <a:pt x="2226254" y="2833517"/>
                  <a:pt x="2191367" y="3173204"/>
                </a:cubicBezTo>
                <a:cubicBezTo>
                  <a:pt x="2156480" y="3512891"/>
                  <a:pt x="2105068" y="3837889"/>
                  <a:pt x="2026114" y="4120655"/>
                </a:cubicBezTo>
                <a:cubicBezTo>
                  <a:pt x="1947160" y="4403421"/>
                  <a:pt x="1794759" y="4700877"/>
                  <a:pt x="1717641" y="4869802"/>
                </a:cubicBezTo>
                <a:cubicBezTo>
                  <a:pt x="1640523" y="5038727"/>
                  <a:pt x="1548716" y="5246211"/>
                  <a:pt x="1563405" y="5134206"/>
                </a:cubicBezTo>
                <a:cubicBezTo>
                  <a:pt x="1578094" y="5022201"/>
                  <a:pt x="1759872" y="4596216"/>
                  <a:pt x="1805776" y="4197773"/>
                </a:cubicBezTo>
                <a:cubicBezTo>
                  <a:pt x="1851680" y="3799330"/>
                  <a:pt x="1901256" y="3220944"/>
                  <a:pt x="1838827" y="2743546"/>
                </a:cubicBezTo>
                <a:cubicBezTo>
                  <a:pt x="1776398" y="2266148"/>
                  <a:pt x="1605637" y="1744683"/>
                  <a:pt x="1431203" y="1333387"/>
                </a:cubicBezTo>
                <a:cubicBezTo>
                  <a:pt x="1256769" y="922091"/>
                  <a:pt x="961149" y="497941"/>
                  <a:pt x="792224" y="275768"/>
                </a:cubicBezTo>
                <a:cubicBezTo>
                  <a:pt x="623299" y="53595"/>
                  <a:pt x="439685" y="-5162"/>
                  <a:pt x="417651" y="346"/>
                </a:cubicBezTo>
                <a:cubicBezTo>
                  <a:pt x="395617" y="5854"/>
                  <a:pt x="551690" y="82972"/>
                  <a:pt x="660022" y="308818"/>
                </a:cubicBezTo>
                <a:cubicBezTo>
                  <a:pt x="768354" y="534664"/>
                  <a:pt x="946461" y="995537"/>
                  <a:pt x="1067646" y="1355421"/>
                </a:cubicBezTo>
                <a:cubicBezTo>
                  <a:pt x="1188831" y="1715305"/>
                  <a:pt x="1333887" y="2102731"/>
                  <a:pt x="1387135" y="2468124"/>
                </a:cubicBezTo>
                <a:cubicBezTo>
                  <a:pt x="1440383" y="2833517"/>
                  <a:pt x="1438547" y="3134644"/>
                  <a:pt x="1387135" y="3547777"/>
                </a:cubicBezTo>
                <a:cubicBezTo>
                  <a:pt x="1335723" y="3960910"/>
                  <a:pt x="1164962" y="4651301"/>
                  <a:pt x="1078663" y="4946920"/>
                </a:cubicBezTo>
                <a:cubicBezTo>
                  <a:pt x="992364" y="5242539"/>
                  <a:pt x="950132" y="5240703"/>
                  <a:pt x="869342" y="5321493"/>
                </a:cubicBezTo>
                <a:cubicBezTo>
                  <a:pt x="788552" y="5402283"/>
                  <a:pt x="709598" y="5350872"/>
                  <a:pt x="593921" y="5431662"/>
                </a:cubicBezTo>
                <a:cubicBezTo>
                  <a:pt x="478244" y="5512452"/>
                  <a:pt x="268923" y="5661180"/>
                  <a:pt x="175280" y="5806235"/>
                </a:cubicBezTo>
                <a:cubicBezTo>
                  <a:pt x="81637" y="5951290"/>
                  <a:pt x="57767" y="6145922"/>
                  <a:pt x="32061" y="6301994"/>
                </a:cubicBezTo>
                <a:cubicBezTo>
                  <a:pt x="6355" y="6458066"/>
                  <a:pt x="-19351" y="6588433"/>
                  <a:pt x="21044" y="6742669"/>
                </a:cubicBezTo>
                <a:cubicBezTo>
                  <a:pt x="61439" y="6896905"/>
                  <a:pt x="160591" y="7100717"/>
                  <a:pt x="274432" y="7227411"/>
                </a:cubicBezTo>
                <a:cubicBezTo>
                  <a:pt x="388273" y="7354105"/>
                  <a:pt x="557198" y="7458766"/>
                  <a:pt x="704089" y="7502833"/>
                </a:cubicBezTo>
                <a:cubicBezTo>
                  <a:pt x="850980" y="7546900"/>
                  <a:pt x="1010725" y="7546900"/>
                  <a:pt x="1155781" y="7491816"/>
                </a:cubicBezTo>
                <a:cubicBezTo>
                  <a:pt x="1300837" y="7436732"/>
                  <a:pt x="1488123" y="7299021"/>
                  <a:pt x="1574422" y="7172327"/>
                </a:cubicBezTo>
                <a:cubicBezTo>
                  <a:pt x="1660721" y="7045633"/>
                  <a:pt x="1688263" y="6858346"/>
                  <a:pt x="1673574" y="6731652"/>
                </a:cubicBezTo>
                <a:cubicBezTo>
                  <a:pt x="1658885" y="6604958"/>
                  <a:pt x="1567077" y="6474592"/>
                  <a:pt x="1486287" y="6412163"/>
                </a:cubicBezTo>
                <a:cubicBezTo>
                  <a:pt x="1405497" y="6349734"/>
                  <a:pt x="1276967" y="6340554"/>
                  <a:pt x="1188832" y="6357079"/>
                </a:cubicBezTo>
                <a:cubicBezTo>
                  <a:pt x="1100697" y="6373604"/>
                  <a:pt x="999708" y="6465412"/>
                  <a:pt x="957477" y="6511315"/>
                </a:cubicBezTo>
                <a:cubicBezTo>
                  <a:pt x="915246" y="6557218"/>
                  <a:pt x="920755" y="6628828"/>
                  <a:pt x="935444" y="6632500"/>
                </a:cubicBezTo>
                <a:cubicBezTo>
                  <a:pt x="950133" y="6636172"/>
                  <a:pt x="994200" y="6544366"/>
                  <a:pt x="1045612" y="6533349"/>
                </a:cubicBezTo>
                <a:cubicBezTo>
                  <a:pt x="1097024" y="6522332"/>
                  <a:pt x="1194340" y="6535185"/>
                  <a:pt x="1243916" y="6566399"/>
                </a:cubicBezTo>
                <a:cubicBezTo>
                  <a:pt x="1293492" y="6597613"/>
                  <a:pt x="1346740" y="6643517"/>
                  <a:pt x="1343068" y="6720635"/>
                </a:cubicBezTo>
                <a:cubicBezTo>
                  <a:pt x="1339396" y="6797753"/>
                  <a:pt x="1273294" y="6961171"/>
                  <a:pt x="1221882" y="7029108"/>
                </a:cubicBezTo>
                <a:cubicBezTo>
                  <a:pt x="1170470" y="7097045"/>
                  <a:pt x="1109877" y="7120915"/>
                  <a:pt x="1034595" y="7128259"/>
                </a:cubicBezTo>
                <a:cubicBezTo>
                  <a:pt x="959313" y="7135603"/>
                  <a:pt x="856490" y="7131931"/>
                  <a:pt x="770191" y="7073175"/>
                </a:cubicBezTo>
                <a:cubicBezTo>
                  <a:pt x="683892" y="7014419"/>
                  <a:pt x="560870" y="6887725"/>
                  <a:pt x="516803" y="6775720"/>
                </a:cubicBezTo>
                <a:cubicBezTo>
                  <a:pt x="472736" y="6663715"/>
                  <a:pt x="487425" y="6516823"/>
                  <a:pt x="505786" y="6401146"/>
                </a:cubicBezTo>
                <a:cubicBezTo>
                  <a:pt x="524147" y="6285469"/>
                  <a:pt x="570051" y="6171628"/>
                  <a:pt x="626971" y="6081657"/>
                </a:cubicBezTo>
                <a:cubicBezTo>
                  <a:pt x="683891" y="5991686"/>
                  <a:pt x="753665" y="5920077"/>
                  <a:pt x="847309" y="5861320"/>
                </a:cubicBezTo>
                <a:cubicBezTo>
                  <a:pt x="940953" y="5802563"/>
                  <a:pt x="1058466" y="5738298"/>
                  <a:pt x="1188832" y="5729117"/>
                </a:cubicBezTo>
                <a:cubicBezTo>
                  <a:pt x="1319198" y="5719936"/>
                  <a:pt x="1488123" y="5734625"/>
                  <a:pt x="1629506" y="5806235"/>
                </a:cubicBezTo>
                <a:cubicBezTo>
                  <a:pt x="1770889" y="5877845"/>
                  <a:pt x="1939814" y="6028409"/>
                  <a:pt x="2037130" y="6158775"/>
                </a:cubicBezTo>
                <a:cubicBezTo>
                  <a:pt x="2134446" y="6289141"/>
                  <a:pt x="2178513" y="6450722"/>
                  <a:pt x="2213400" y="6588433"/>
                </a:cubicBezTo>
                <a:cubicBezTo>
                  <a:pt x="2248287" y="6726144"/>
                  <a:pt x="2266648" y="6854674"/>
                  <a:pt x="2246451" y="6985040"/>
                </a:cubicBezTo>
                <a:cubicBezTo>
                  <a:pt x="2226254" y="7115406"/>
                  <a:pt x="2167497" y="7238428"/>
                  <a:pt x="2092215" y="7370630"/>
                </a:cubicBezTo>
                <a:cubicBezTo>
                  <a:pt x="2016933" y="7502832"/>
                  <a:pt x="1908600" y="7658905"/>
                  <a:pt x="1794759" y="7778255"/>
                </a:cubicBezTo>
                <a:cubicBezTo>
                  <a:pt x="1680918" y="7897604"/>
                  <a:pt x="1557897" y="8015117"/>
                  <a:pt x="1409169" y="8086727"/>
                </a:cubicBezTo>
                <a:cubicBezTo>
                  <a:pt x="1260441" y="8158336"/>
                  <a:pt x="913410" y="8173026"/>
                  <a:pt x="891376" y="819689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flipV="1">
            <a:off x="4615779" y="3381772"/>
            <a:ext cx="1440159" cy="3088256"/>
          </a:xfrm>
          <a:custGeom>
            <a:avLst/>
            <a:gdLst>
              <a:gd name="connsiteX0" fmla="*/ 891376 w 3844310"/>
              <a:gd name="connsiteY0" fmla="*/ 8196896 h 8243682"/>
              <a:gd name="connsiteX1" fmla="*/ 1276967 w 3844310"/>
              <a:gd name="connsiteY1" fmla="*/ 8229946 h 8243682"/>
              <a:gd name="connsiteX2" fmla="*/ 1915945 w 3844310"/>
              <a:gd name="connsiteY2" fmla="*/ 7976558 h 8243682"/>
              <a:gd name="connsiteX3" fmla="*/ 2378653 w 3844310"/>
              <a:gd name="connsiteY3" fmla="*/ 7513850 h 8243682"/>
              <a:gd name="connsiteX4" fmla="*/ 2610008 w 3844310"/>
              <a:gd name="connsiteY4" fmla="*/ 7568934 h 8243682"/>
              <a:gd name="connsiteX5" fmla="*/ 2940514 w 3844310"/>
              <a:gd name="connsiteY5" fmla="*/ 7513850 h 8243682"/>
              <a:gd name="connsiteX6" fmla="*/ 2709159 w 3844310"/>
              <a:gd name="connsiteY6" fmla="*/ 7447749 h 8243682"/>
              <a:gd name="connsiteX7" fmla="*/ 2543906 w 3844310"/>
              <a:gd name="connsiteY7" fmla="*/ 7216394 h 8243682"/>
              <a:gd name="connsiteX8" fmla="*/ 2819328 w 3844310"/>
              <a:gd name="connsiteY8" fmla="*/ 7205377 h 8243682"/>
              <a:gd name="connsiteX9" fmla="*/ 3237969 w 3844310"/>
              <a:gd name="connsiteY9" fmla="*/ 7117243 h 8243682"/>
              <a:gd name="connsiteX10" fmla="*/ 3403222 w 3844310"/>
              <a:gd name="connsiteY10" fmla="*/ 6985040 h 8243682"/>
              <a:gd name="connsiteX11" fmla="*/ 3083733 w 3844310"/>
              <a:gd name="connsiteY11" fmla="*/ 7051141 h 8243682"/>
              <a:gd name="connsiteX12" fmla="*/ 2709159 w 3844310"/>
              <a:gd name="connsiteY12" fmla="*/ 6863855 h 8243682"/>
              <a:gd name="connsiteX13" fmla="*/ 3271020 w 3844310"/>
              <a:gd name="connsiteY13" fmla="*/ 6610467 h 8243682"/>
              <a:gd name="connsiteX14" fmla="*/ 3788812 w 3844310"/>
              <a:gd name="connsiteY14" fmla="*/ 6092674 h 8243682"/>
              <a:gd name="connsiteX15" fmla="*/ 3579492 w 3844310"/>
              <a:gd name="connsiteY15" fmla="*/ 6224876 h 8243682"/>
              <a:gd name="connsiteX16" fmla="*/ 3359154 w 3844310"/>
              <a:gd name="connsiteY16" fmla="*/ 6346062 h 8243682"/>
              <a:gd name="connsiteX17" fmla="*/ 2896446 w 3844310"/>
              <a:gd name="connsiteY17" fmla="*/ 6434197 h 8243682"/>
              <a:gd name="connsiteX18" fmla="*/ 3293053 w 3844310"/>
              <a:gd name="connsiteY18" fmla="*/ 6059623 h 8243682"/>
              <a:gd name="connsiteX19" fmla="*/ 3667627 w 3844310"/>
              <a:gd name="connsiteY19" fmla="*/ 5519797 h 8243682"/>
              <a:gd name="connsiteX20" fmla="*/ 3843897 w 3844310"/>
              <a:gd name="connsiteY20" fmla="*/ 4902852 h 8243682"/>
              <a:gd name="connsiteX21" fmla="*/ 3623559 w 3844310"/>
              <a:gd name="connsiteY21" fmla="*/ 5255392 h 8243682"/>
              <a:gd name="connsiteX22" fmla="*/ 3182885 w 3844310"/>
              <a:gd name="connsiteY22" fmla="*/ 5762168 h 8243682"/>
              <a:gd name="connsiteX23" fmla="*/ 2819328 w 3844310"/>
              <a:gd name="connsiteY23" fmla="*/ 6026573 h 8243682"/>
              <a:gd name="connsiteX24" fmla="*/ 2973564 w 3844310"/>
              <a:gd name="connsiteY24" fmla="*/ 5707083 h 8243682"/>
              <a:gd name="connsiteX25" fmla="*/ 3304070 w 3844310"/>
              <a:gd name="connsiteY25" fmla="*/ 5178274 h 8243682"/>
              <a:gd name="connsiteX26" fmla="*/ 3711694 w 3844310"/>
              <a:gd name="connsiteY26" fmla="*/ 3779132 h 8243682"/>
              <a:gd name="connsiteX27" fmla="*/ 3656610 w 3844310"/>
              <a:gd name="connsiteY27" fmla="*/ 3492693 h 8243682"/>
              <a:gd name="connsiteX28" fmla="*/ 3656610 w 3844310"/>
              <a:gd name="connsiteY28" fmla="*/ 3735064 h 8243682"/>
              <a:gd name="connsiteX29" fmla="*/ 3337121 w 3844310"/>
              <a:gd name="connsiteY29" fmla="*/ 4517262 h 8243682"/>
              <a:gd name="connsiteX30" fmla="*/ 2907463 w 3844310"/>
              <a:gd name="connsiteY30" fmla="*/ 5189291 h 8243682"/>
              <a:gd name="connsiteX31" fmla="*/ 2510856 w 3844310"/>
              <a:gd name="connsiteY31" fmla="*/ 5563864 h 8243682"/>
              <a:gd name="connsiteX32" fmla="*/ 2676109 w 3844310"/>
              <a:gd name="connsiteY32" fmla="*/ 5255392 h 8243682"/>
              <a:gd name="connsiteX33" fmla="*/ 2874412 w 3844310"/>
              <a:gd name="connsiteY33" fmla="*/ 4836751 h 8243682"/>
              <a:gd name="connsiteX34" fmla="*/ 3061699 w 3844310"/>
              <a:gd name="connsiteY34" fmla="*/ 4219806 h 8243682"/>
              <a:gd name="connsiteX35" fmla="*/ 3138817 w 3844310"/>
              <a:gd name="connsiteY35" fmla="*/ 3360491 h 8243682"/>
              <a:gd name="connsiteX36" fmla="*/ 3094750 w 3844310"/>
              <a:gd name="connsiteY36" fmla="*/ 2776597 h 8243682"/>
              <a:gd name="connsiteX37" fmla="*/ 2907463 w 3844310"/>
              <a:gd name="connsiteY37" fmla="*/ 2490158 h 8243682"/>
              <a:gd name="connsiteX38" fmla="*/ 2973564 w 3844310"/>
              <a:gd name="connsiteY38" fmla="*/ 2721512 h 8243682"/>
              <a:gd name="connsiteX39" fmla="*/ 2962547 w 3844310"/>
              <a:gd name="connsiteY39" fmla="*/ 3184221 h 8243682"/>
              <a:gd name="connsiteX40" fmla="*/ 2830345 w 3844310"/>
              <a:gd name="connsiteY40" fmla="*/ 3724047 h 8243682"/>
              <a:gd name="connsiteX41" fmla="*/ 2554923 w 3844310"/>
              <a:gd name="connsiteY41" fmla="*/ 4572346 h 8243682"/>
              <a:gd name="connsiteX42" fmla="*/ 2246451 w 3844310"/>
              <a:gd name="connsiteY42" fmla="*/ 5002004 h 8243682"/>
              <a:gd name="connsiteX43" fmla="*/ 2400687 w 3844310"/>
              <a:gd name="connsiteY43" fmla="*/ 4495228 h 8243682"/>
              <a:gd name="connsiteX44" fmla="*/ 2565940 w 3844310"/>
              <a:gd name="connsiteY44" fmla="*/ 3371508 h 8243682"/>
              <a:gd name="connsiteX45" fmla="*/ 2433738 w 3844310"/>
              <a:gd name="connsiteY45" fmla="*/ 2247787 h 8243682"/>
              <a:gd name="connsiteX46" fmla="*/ 2147299 w 3844310"/>
              <a:gd name="connsiteY46" fmla="*/ 1311353 h 8243682"/>
              <a:gd name="connsiteX47" fmla="*/ 1860861 w 3844310"/>
              <a:gd name="connsiteY47" fmla="*/ 991864 h 8243682"/>
              <a:gd name="connsiteX48" fmla="*/ 2059164 w 3844310"/>
              <a:gd name="connsiteY48" fmla="*/ 1322370 h 8243682"/>
              <a:gd name="connsiteX49" fmla="*/ 2235434 w 3844310"/>
              <a:gd name="connsiteY49" fmla="*/ 2082534 h 8243682"/>
              <a:gd name="connsiteX50" fmla="*/ 2191367 w 3844310"/>
              <a:gd name="connsiteY50" fmla="*/ 3173204 h 8243682"/>
              <a:gd name="connsiteX51" fmla="*/ 2026114 w 3844310"/>
              <a:gd name="connsiteY51" fmla="*/ 4120655 h 8243682"/>
              <a:gd name="connsiteX52" fmla="*/ 1717641 w 3844310"/>
              <a:gd name="connsiteY52" fmla="*/ 4869802 h 8243682"/>
              <a:gd name="connsiteX53" fmla="*/ 1563405 w 3844310"/>
              <a:gd name="connsiteY53" fmla="*/ 5134206 h 8243682"/>
              <a:gd name="connsiteX54" fmla="*/ 1805776 w 3844310"/>
              <a:gd name="connsiteY54" fmla="*/ 4197773 h 8243682"/>
              <a:gd name="connsiteX55" fmla="*/ 1838827 w 3844310"/>
              <a:gd name="connsiteY55" fmla="*/ 2743546 h 8243682"/>
              <a:gd name="connsiteX56" fmla="*/ 1431203 w 3844310"/>
              <a:gd name="connsiteY56" fmla="*/ 1333387 h 8243682"/>
              <a:gd name="connsiteX57" fmla="*/ 792224 w 3844310"/>
              <a:gd name="connsiteY57" fmla="*/ 275768 h 8243682"/>
              <a:gd name="connsiteX58" fmla="*/ 417651 w 3844310"/>
              <a:gd name="connsiteY58" fmla="*/ 346 h 8243682"/>
              <a:gd name="connsiteX59" fmla="*/ 660022 w 3844310"/>
              <a:gd name="connsiteY59" fmla="*/ 308818 h 8243682"/>
              <a:gd name="connsiteX60" fmla="*/ 1067646 w 3844310"/>
              <a:gd name="connsiteY60" fmla="*/ 1355421 h 8243682"/>
              <a:gd name="connsiteX61" fmla="*/ 1387135 w 3844310"/>
              <a:gd name="connsiteY61" fmla="*/ 2468124 h 8243682"/>
              <a:gd name="connsiteX62" fmla="*/ 1387135 w 3844310"/>
              <a:gd name="connsiteY62" fmla="*/ 3547777 h 8243682"/>
              <a:gd name="connsiteX63" fmla="*/ 1078663 w 3844310"/>
              <a:gd name="connsiteY63" fmla="*/ 4946920 h 8243682"/>
              <a:gd name="connsiteX64" fmla="*/ 869342 w 3844310"/>
              <a:gd name="connsiteY64" fmla="*/ 5321493 h 8243682"/>
              <a:gd name="connsiteX65" fmla="*/ 593921 w 3844310"/>
              <a:gd name="connsiteY65" fmla="*/ 5431662 h 8243682"/>
              <a:gd name="connsiteX66" fmla="*/ 175280 w 3844310"/>
              <a:gd name="connsiteY66" fmla="*/ 5806235 h 8243682"/>
              <a:gd name="connsiteX67" fmla="*/ 32061 w 3844310"/>
              <a:gd name="connsiteY67" fmla="*/ 6301994 h 8243682"/>
              <a:gd name="connsiteX68" fmla="*/ 21044 w 3844310"/>
              <a:gd name="connsiteY68" fmla="*/ 6742669 h 8243682"/>
              <a:gd name="connsiteX69" fmla="*/ 274432 w 3844310"/>
              <a:gd name="connsiteY69" fmla="*/ 7227411 h 8243682"/>
              <a:gd name="connsiteX70" fmla="*/ 704089 w 3844310"/>
              <a:gd name="connsiteY70" fmla="*/ 7502833 h 8243682"/>
              <a:gd name="connsiteX71" fmla="*/ 1155781 w 3844310"/>
              <a:gd name="connsiteY71" fmla="*/ 7491816 h 8243682"/>
              <a:gd name="connsiteX72" fmla="*/ 1574422 w 3844310"/>
              <a:gd name="connsiteY72" fmla="*/ 7172327 h 8243682"/>
              <a:gd name="connsiteX73" fmla="*/ 1673574 w 3844310"/>
              <a:gd name="connsiteY73" fmla="*/ 6731652 h 8243682"/>
              <a:gd name="connsiteX74" fmla="*/ 1486287 w 3844310"/>
              <a:gd name="connsiteY74" fmla="*/ 6412163 h 8243682"/>
              <a:gd name="connsiteX75" fmla="*/ 1188832 w 3844310"/>
              <a:gd name="connsiteY75" fmla="*/ 6357079 h 8243682"/>
              <a:gd name="connsiteX76" fmla="*/ 957477 w 3844310"/>
              <a:gd name="connsiteY76" fmla="*/ 6511315 h 8243682"/>
              <a:gd name="connsiteX77" fmla="*/ 935444 w 3844310"/>
              <a:gd name="connsiteY77" fmla="*/ 6632500 h 8243682"/>
              <a:gd name="connsiteX78" fmla="*/ 1045612 w 3844310"/>
              <a:gd name="connsiteY78" fmla="*/ 6533349 h 8243682"/>
              <a:gd name="connsiteX79" fmla="*/ 1243916 w 3844310"/>
              <a:gd name="connsiteY79" fmla="*/ 6566399 h 8243682"/>
              <a:gd name="connsiteX80" fmla="*/ 1343068 w 3844310"/>
              <a:gd name="connsiteY80" fmla="*/ 6720635 h 8243682"/>
              <a:gd name="connsiteX81" fmla="*/ 1221882 w 3844310"/>
              <a:gd name="connsiteY81" fmla="*/ 7029108 h 8243682"/>
              <a:gd name="connsiteX82" fmla="*/ 1034595 w 3844310"/>
              <a:gd name="connsiteY82" fmla="*/ 7128259 h 8243682"/>
              <a:gd name="connsiteX83" fmla="*/ 770191 w 3844310"/>
              <a:gd name="connsiteY83" fmla="*/ 7073175 h 8243682"/>
              <a:gd name="connsiteX84" fmla="*/ 516803 w 3844310"/>
              <a:gd name="connsiteY84" fmla="*/ 6775720 h 8243682"/>
              <a:gd name="connsiteX85" fmla="*/ 505786 w 3844310"/>
              <a:gd name="connsiteY85" fmla="*/ 6401146 h 8243682"/>
              <a:gd name="connsiteX86" fmla="*/ 626971 w 3844310"/>
              <a:gd name="connsiteY86" fmla="*/ 6081657 h 8243682"/>
              <a:gd name="connsiteX87" fmla="*/ 847309 w 3844310"/>
              <a:gd name="connsiteY87" fmla="*/ 5861320 h 8243682"/>
              <a:gd name="connsiteX88" fmla="*/ 1188832 w 3844310"/>
              <a:gd name="connsiteY88" fmla="*/ 5729117 h 8243682"/>
              <a:gd name="connsiteX89" fmla="*/ 1629506 w 3844310"/>
              <a:gd name="connsiteY89" fmla="*/ 5806235 h 8243682"/>
              <a:gd name="connsiteX90" fmla="*/ 2037130 w 3844310"/>
              <a:gd name="connsiteY90" fmla="*/ 6158775 h 8243682"/>
              <a:gd name="connsiteX91" fmla="*/ 2213400 w 3844310"/>
              <a:gd name="connsiteY91" fmla="*/ 6588433 h 8243682"/>
              <a:gd name="connsiteX92" fmla="*/ 2246451 w 3844310"/>
              <a:gd name="connsiteY92" fmla="*/ 6985040 h 8243682"/>
              <a:gd name="connsiteX93" fmla="*/ 2092215 w 3844310"/>
              <a:gd name="connsiteY93" fmla="*/ 7370630 h 8243682"/>
              <a:gd name="connsiteX94" fmla="*/ 1794759 w 3844310"/>
              <a:gd name="connsiteY94" fmla="*/ 7778255 h 8243682"/>
              <a:gd name="connsiteX95" fmla="*/ 1409169 w 3844310"/>
              <a:gd name="connsiteY95" fmla="*/ 8086727 h 8243682"/>
              <a:gd name="connsiteX96" fmla="*/ 891376 w 3844310"/>
              <a:gd name="connsiteY96" fmla="*/ 8196896 h 824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844310" h="8243682">
                <a:moveTo>
                  <a:pt x="891376" y="8196896"/>
                </a:moveTo>
                <a:cubicBezTo>
                  <a:pt x="869342" y="8220766"/>
                  <a:pt x="1106206" y="8266669"/>
                  <a:pt x="1276967" y="8229946"/>
                </a:cubicBezTo>
                <a:cubicBezTo>
                  <a:pt x="1447729" y="8193223"/>
                  <a:pt x="1732331" y="8095907"/>
                  <a:pt x="1915945" y="7976558"/>
                </a:cubicBezTo>
                <a:cubicBezTo>
                  <a:pt x="2099559" y="7857209"/>
                  <a:pt x="2262976" y="7581787"/>
                  <a:pt x="2378653" y="7513850"/>
                </a:cubicBezTo>
                <a:cubicBezTo>
                  <a:pt x="2494330" y="7445913"/>
                  <a:pt x="2516365" y="7568934"/>
                  <a:pt x="2610008" y="7568934"/>
                </a:cubicBezTo>
                <a:cubicBezTo>
                  <a:pt x="2703651" y="7568934"/>
                  <a:pt x="2923989" y="7534047"/>
                  <a:pt x="2940514" y="7513850"/>
                </a:cubicBezTo>
                <a:cubicBezTo>
                  <a:pt x="2957039" y="7493653"/>
                  <a:pt x="2775260" y="7497325"/>
                  <a:pt x="2709159" y="7447749"/>
                </a:cubicBezTo>
                <a:cubicBezTo>
                  <a:pt x="2643058" y="7398173"/>
                  <a:pt x="2525545" y="7256789"/>
                  <a:pt x="2543906" y="7216394"/>
                </a:cubicBezTo>
                <a:cubicBezTo>
                  <a:pt x="2562268" y="7175999"/>
                  <a:pt x="2703651" y="7221902"/>
                  <a:pt x="2819328" y="7205377"/>
                </a:cubicBezTo>
                <a:cubicBezTo>
                  <a:pt x="2935005" y="7188852"/>
                  <a:pt x="3140653" y="7153966"/>
                  <a:pt x="3237969" y="7117243"/>
                </a:cubicBezTo>
                <a:cubicBezTo>
                  <a:pt x="3335285" y="7080520"/>
                  <a:pt x="3428928" y="6996057"/>
                  <a:pt x="3403222" y="6985040"/>
                </a:cubicBezTo>
                <a:cubicBezTo>
                  <a:pt x="3377516" y="6974023"/>
                  <a:pt x="3199410" y="7071339"/>
                  <a:pt x="3083733" y="7051141"/>
                </a:cubicBezTo>
                <a:cubicBezTo>
                  <a:pt x="2968056" y="7030943"/>
                  <a:pt x="2677945" y="6937301"/>
                  <a:pt x="2709159" y="6863855"/>
                </a:cubicBezTo>
                <a:cubicBezTo>
                  <a:pt x="2740374" y="6790409"/>
                  <a:pt x="3091078" y="6738997"/>
                  <a:pt x="3271020" y="6610467"/>
                </a:cubicBezTo>
                <a:cubicBezTo>
                  <a:pt x="3450962" y="6481937"/>
                  <a:pt x="3737400" y="6156939"/>
                  <a:pt x="3788812" y="6092674"/>
                </a:cubicBezTo>
                <a:cubicBezTo>
                  <a:pt x="3840224" y="6028409"/>
                  <a:pt x="3651101" y="6182645"/>
                  <a:pt x="3579492" y="6224876"/>
                </a:cubicBezTo>
                <a:cubicBezTo>
                  <a:pt x="3507883" y="6267107"/>
                  <a:pt x="3472995" y="6311175"/>
                  <a:pt x="3359154" y="6346062"/>
                </a:cubicBezTo>
                <a:cubicBezTo>
                  <a:pt x="3245313" y="6380949"/>
                  <a:pt x="2907463" y="6481937"/>
                  <a:pt x="2896446" y="6434197"/>
                </a:cubicBezTo>
                <a:cubicBezTo>
                  <a:pt x="2885429" y="6386457"/>
                  <a:pt x="3164523" y="6212023"/>
                  <a:pt x="3293053" y="6059623"/>
                </a:cubicBezTo>
                <a:cubicBezTo>
                  <a:pt x="3421583" y="5907223"/>
                  <a:pt x="3575820" y="5712592"/>
                  <a:pt x="3667627" y="5519797"/>
                </a:cubicBezTo>
                <a:cubicBezTo>
                  <a:pt x="3759434" y="5327002"/>
                  <a:pt x="3851242" y="4946919"/>
                  <a:pt x="3843897" y="4902852"/>
                </a:cubicBezTo>
                <a:cubicBezTo>
                  <a:pt x="3836552" y="4858784"/>
                  <a:pt x="3733728" y="5112173"/>
                  <a:pt x="3623559" y="5255392"/>
                </a:cubicBezTo>
                <a:cubicBezTo>
                  <a:pt x="3513390" y="5398611"/>
                  <a:pt x="3316923" y="5633638"/>
                  <a:pt x="3182885" y="5762168"/>
                </a:cubicBezTo>
                <a:cubicBezTo>
                  <a:pt x="3048847" y="5890698"/>
                  <a:pt x="2854215" y="6035754"/>
                  <a:pt x="2819328" y="6026573"/>
                </a:cubicBezTo>
                <a:cubicBezTo>
                  <a:pt x="2784441" y="6017392"/>
                  <a:pt x="2892774" y="5848466"/>
                  <a:pt x="2973564" y="5707083"/>
                </a:cubicBezTo>
                <a:cubicBezTo>
                  <a:pt x="3054354" y="5565700"/>
                  <a:pt x="3181048" y="5499599"/>
                  <a:pt x="3304070" y="5178274"/>
                </a:cubicBezTo>
                <a:cubicBezTo>
                  <a:pt x="3427092" y="4856949"/>
                  <a:pt x="3652937" y="4060062"/>
                  <a:pt x="3711694" y="3779132"/>
                </a:cubicBezTo>
                <a:cubicBezTo>
                  <a:pt x="3770451" y="3498202"/>
                  <a:pt x="3665791" y="3500038"/>
                  <a:pt x="3656610" y="3492693"/>
                </a:cubicBezTo>
                <a:cubicBezTo>
                  <a:pt x="3647429" y="3485348"/>
                  <a:pt x="3709858" y="3564303"/>
                  <a:pt x="3656610" y="3735064"/>
                </a:cubicBezTo>
                <a:cubicBezTo>
                  <a:pt x="3603362" y="3905825"/>
                  <a:pt x="3461979" y="4274891"/>
                  <a:pt x="3337121" y="4517262"/>
                </a:cubicBezTo>
                <a:cubicBezTo>
                  <a:pt x="3212263" y="4759633"/>
                  <a:pt x="3045174" y="5014857"/>
                  <a:pt x="2907463" y="5189291"/>
                </a:cubicBezTo>
                <a:cubicBezTo>
                  <a:pt x="2769752" y="5363725"/>
                  <a:pt x="2549415" y="5552847"/>
                  <a:pt x="2510856" y="5563864"/>
                </a:cubicBezTo>
                <a:cubicBezTo>
                  <a:pt x="2472297" y="5574881"/>
                  <a:pt x="2615516" y="5376577"/>
                  <a:pt x="2676109" y="5255392"/>
                </a:cubicBezTo>
                <a:cubicBezTo>
                  <a:pt x="2736702" y="5134207"/>
                  <a:pt x="2810147" y="5009349"/>
                  <a:pt x="2874412" y="4836751"/>
                </a:cubicBezTo>
                <a:cubicBezTo>
                  <a:pt x="2938677" y="4664153"/>
                  <a:pt x="3017632" y="4465849"/>
                  <a:pt x="3061699" y="4219806"/>
                </a:cubicBezTo>
                <a:cubicBezTo>
                  <a:pt x="3105767" y="3973763"/>
                  <a:pt x="3133309" y="3601026"/>
                  <a:pt x="3138817" y="3360491"/>
                </a:cubicBezTo>
                <a:cubicBezTo>
                  <a:pt x="3144325" y="3119956"/>
                  <a:pt x="3133309" y="2921652"/>
                  <a:pt x="3094750" y="2776597"/>
                </a:cubicBezTo>
                <a:cubicBezTo>
                  <a:pt x="3056191" y="2631542"/>
                  <a:pt x="2927661" y="2499339"/>
                  <a:pt x="2907463" y="2490158"/>
                </a:cubicBezTo>
                <a:cubicBezTo>
                  <a:pt x="2887265" y="2480977"/>
                  <a:pt x="2964383" y="2605835"/>
                  <a:pt x="2973564" y="2721512"/>
                </a:cubicBezTo>
                <a:cubicBezTo>
                  <a:pt x="2982745" y="2837189"/>
                  <a:pt x="2986417" y="3017132"/>
                  <a:pt x="2962547" y="3184221"/>
                </a:cubicBezTo>
                <a:cubicBezTo>
                  <a:pt x="2938677" y="3351310"/>
                  <a:pt x="2898282" y="3492693"/>
                  <a:pt x="2830345" y="3724047"/>
                </a:cubicBezTo>
                <a:cubicBezTo>
                  <a:pt x="2762408" y="3955401"/>
                  <a:pt x="2652239" y="4359353"/>
                  <a:pt x="2554923" y="4572346"/>
                </a:cubicBezTo>
                <a:cubicBezTo>
                  <a:pt x="2457607" y="4785339"/>
                  <a:pt x="2272157" y="5014857"/>
                  <a:pt x="2246451" y="5002004"/>
                </a:cubicBezTo>
                <a:cubicBezTo>
                  <a:pt x="2220745" y="4989151"/>
                  <a:pt x="2347439" y="4766977"/>
                  <a:pt x="2400687" y="4495228"/>
                </a:cubicBezTo>
                <a:cubicBezTo>
                  <a:pt x="2453935" y="4223479"/>
                  <a:pt x="2560432" y="3746081"/>
                  <a:pt x="2565940" y="3371508"/>
                </a:cubicBezTo>
                <a:cubicBezTo>
                  <a:pt x="2571448" y="2996935"/>
                  <a:pt x="2503511" y="2591146"/>
                  <a:pt x="2433738" y="2247787"/>
                </a:cubicBezTo>
                <a:cubicBezTo>
                  <a:pt x="2363965" y="1904428"/>
                  <a:pt x="2242778" y="1520673"/>
                  <a:pt x="2147299" y="1311353"/>
                </a:cubicBezTo>
                <a:cubicBezTo>
                  <a:pt x="2051820" y="1102033"/>
                  <a:pt x="1875550" y="990028"/>
                  <a:pt x="1860861" y="991864"/>
                </a:cubicBezTo>
                <a:cubicBezTo>
                  <a:pt x="1846172" y="993700"/>
                  <a:pt x="1996735" y="1140592"/>
                  <a:pt x="2059164" y="1322370"/>
                </a:cubicBezTo>
                <a:cubicBezTo>
                  <a:pt x="2121593" y="1504148"/>
                  <a:pt x="2213400" y="1774062"/>
                  <a:pt x="2235434" y="2082534"/>
                </a:cubicBezTo>
                <a:cubicBezTo>
                  <a:pt x="2257468" y="2391006"/>
                  <a:pt x="2226254" y="2833517"/>
                  <a:pt x="2191367" y="3173204"/>
                </a:cubicBezTo>
                <a:cubicBezTo>
                  <a:pt x="2156480" y="3512891"/>
                  <a:pt x="2105068" y="3837889"/>
                  <a:pt x="2026114" y="4120655"/>
                </a:cubicBezTo>
                <a:cubicBezTo>
                  <a:pt x="1947160" y="4403421"/>
                  <a:pt x="1794759" y="4700877"/>
                  <a:pt x="1717641" y="4869802"/>
                </a:cubicBezTo>
                <a:cubicBezTo>
                  <a:pt x="1640523" y="5038727"/>
                  <a:pt x="1548716" y="5246211"/>
                  <a:pt x="1563405" y="5134206"/>
                </a:cubicBezTo>
                <a:cubicBezTo>
                  <a:pt x="1578094" y="5022201"/>
                  <a:pt x="1759872" y="4596216"/>
                  <a:pt x="1805776" y="4197773"/>
                </a:cubicBezTo>
                <a:cubicBezTo>
                  <a:pt x="1851680" y="3799330"/>
                  <a:pt x="1901256" y="3220944"/>
                  <a:pt x="1838827" y="2743546"/>
                </a:cubicBezTo>
                <a:cubicBezTo>
                  <a:pt x="1776398" y="2266148"/>
                  <a:pt x="1605637" y="1744683"/>
                  <a:pt x="1431203" y="1333387"/>
                </a:cubicBezTo>
                <a:cubicBezTo>
                  <a:pt x="1256769" y="922091"/>
                  <a:pt x="961149" y="497941"/>
                  <a:pt x="792224" y="275768"/>
                </a:cubicBezTo>
                <a:cubicBezTo>
                  <a:pt x="623299" y="53595"/>
                  <a:pt x="439685" y="-5162"/>
                  <a:pt x="417651" y="346"/>
                </a:cubicBezTo>
                <a:cubicBezTo>
                  <a:pt x="395617" y="5854"/>
                  <a:pt x="551690" y="82972"/>
                  <a:pt x="660022" y="308818"/>
                </a:cubicBezTo>
                <a:cubicBezTo>
                  <a:pt x="768354" y="534664"/>
                  <a:pt x="946461" y="995537"/>
                  <a:pt x="1067646" y="1355421"/>
                </a:cubicBezTo>
                <a:cubicBezTo>
                  <a:pt x="1188831" y="1715305"/>
                  <a:pt x="1333887" y="2102731"/>
                  <a:pt x="1387135" y="2468124"/>
                </a:cubicBezTo>
                <a:cubicBezTo>
                  <a:pt x="1440383" y="2833517"/>
                  <a:pt x="1438547" y="3134644"/>
                  <a:pt x="1387135" y="3547777"/>
                </a:cubicBezTo>
                <a:cubicBezTo>
                  <a:pt x="1335723" y="3960910"/>
                  <a:pt x="1164962" y="4651301"/>
                  <a:pt x="1078663" y="4946920"/>
                </a:cubicBezTo>
                <a:cubicBezTo>
                  <a:pt x="992364" y="5242539"/>
                  <a:pt x="950132" y="5240703"/>
                  <a:pt x="869342" y="5321493"/>
                </a:cubicBezTo>
                <a:cubicBezTo>
                  <a:pt x="788552" y="5402283"/>
                  <a:pt x="709598" y="5350872"/>
                  <a:pt x="593921" y="5431662"/>
                </a:cubicBezTo>
                <a:cubicBezTo>
                  <a:pt x="478244" y="5512452"/>
                  <a:pt x="268923" y="5661180"/>
                  <a:pt x="175280" y="5806235"/>
                </a:cubicBezTo>
                <a:cubicBezTo>
                  <a:pt x="81637" y="5951290"/>
                  <a:pt x="57767" y="6145922"/>
                  <a:pt x="32061" y="6301994"/>
                </a:cubicBezTo>
                <a:cubicBezTo>
                  <a:pt x="6355" y="6458066"/>
                  <a:pt x="-19351" y="6588433"/>
                  <a:pt x="21044" y="6742669"/>
                </a:cubicBezTo>
                <a:cubicBezTo>
                  <a:pt x="61439" y="6896905"/>
                  <a:pt x="160591" y="7100717"/>
                  <a:pt x="274432" y="7227411"/>
                </a:cubicBezTo>
                <a:cubicBezTo>
                  <a:pt x="388273" y="7354105"/>
                  <a:pt x="557198" y="7458766"/>
                  <a:pt x="704089" y="7502833"/>
                </a:cubicBezTo>
                <a:cubicBezTo>
                  <a:pt x="850980" y="7546900"/>
                  <a:pt x="1010725" y="7546900"/>
                  <a:pt x="1155781" y="7491816"/>
                </a:cubicBezTo>
                <a:cubicBezTo>
                  <a:pt x="1300837" y="7436732"/>
                  <a:pt x="1488123" y="7299021"/>
                  <a:pt x="1574422" y="7172327"/>
                </a:cubicBezTo>
                <a:cubicBezTo>
                  <a:pt x="1660721" y="7045633"/>
                  <a:pt x="1688263" y="6858346"/>
                  <a:pt x="1673574" y="6731652"/>
                </a:cubicBezTo>
                <a:cubicBezTo>
                  <a:pt x="1658885" y="6604958"/>
                  <a:pt x="1567077" y="6474592"/>
                  <a:pt x="1486287" y="6412163"/>
                </a:cubicBezTo>
                <a:cubicBezTo>
                  <a:pt x="1405497" y="6349734"/>
                  <a:pt x="1276967" y="6340554"/>
                  <a:pt x="1188832" y="6357079"/>
                </a:cubicBezTo>
                <a:cubicBezTo>
                  <a:pt x="1100697" y="6373604"/>
                  <a:pt x="999708" y="6465412"/>
                  <a:pt x="957477" y="6511315"/>
                </a:cubicBezTo>
                <a:cubicBezTo>
                  <a:pt x="915246" y="6557218"/>
                  <a:pt x="920755" y="6628828"/>
                  <a:pt x="935444" y="6632500"/>
                </a:cubicBezTo>
                <a:cubicBezTo>
                  <a:pt x="950133" y="6636172"/>
                  <a:pt x="994200" y="6544366"/>
                  <a:pt x="1045612" y="6533349"/>
                </a:cubicBezTo>
                <a:cubicBezTo>
                  <a:pt x="1097024" y="6522332"/>
                  <a:pt x="1194340" y="6535185"/>
                  <a:pt x="1243916" y="6566399"/>
                </a:cubicBezTo>
                <a:cubicBezTo>
                  <a:pt x="1293492" y="6597613"/>
                  <a:pt x="1346740" y="6643517"/>
                  <a:pt x="1343068" y="6720635"/>
                </a:cubicBezTo>
                <a:cubicBezTo>
                  <a:pt x="1339396" y="6797753"/>
                  <a:pt x="1273294" y="6961171"/>
                  <a:pt x="1221882" y="7029108"/>
                </a:cubicBezTo>
                <a:cubicBezTo>
                  <a:pt x="1170470" y="7097045"/>
                  <a:pt x="1109877" y="7120915"/>
                  <a:pt x="1034595" y="7128259"/>
                </a:cubicBezTo>
                <a:cubicBezTo>
                  <a:pt x="959313" y="7135603"/>
                  <a:pt x="856490" y="7131931"/>
                  <a:pt x="770191" y="7073175"/>
                </a:cubicBezTo>
                <a:cubicBezTo>
                  <a:pt x="683892" y="7014419"/>
                  <a:pt x="560870" y="6887725"/>
                  <a:pt x="516803" y="6775720"/>
                </a:cubicBezTo>
                <a:cubicBezTo>
                  <a:pt x="472736" y="6663715"/>
                  <a:pt x="487425" y="6516823"/>
                  <a:pt x="505786" y="6401146"/>
                </a:cubicBezTo>
                <a:cubicBezTo>
                  <a:pt x="524147" y="6285469"/>
                  <a:pt x="570051" y="6171628"/>
                  <a:pt x="626971" y="6081657"/>
                </a:cubicBezTo>
                <a:cubicBezTo>
                  <a:pt x="683891" y="5991686"/>
                  <a:pt x="753665" y="5920077"/>
                  <a:pt x="847309" y="5861320"/>
                </a:cubicBezTo>
                <a:cubicBezTo>
                  <a:pt x="940953" y="5802563"/>
                  <a:pt x="1058466" y="5738298"/>
                  <a:pt x="1188832" y="5729117"/>
                </a:cubicBezTo>
                <a:cubicBezTo>
                  <a:pt x="1319198" y="5719936"/>
                  <a:pt x="1488123" y="5734625"/>
                  <a:pt x="1629506" y="5806235"/>
                </a:cubicBezTo>
                <a:cubicBezTo>
                  <a:pt x="1770889" y="5877845"/>
                  <a:pt x="1939814" y="6028409"/>
                  <a:pt x="2037130" y="6158775"/>
                </a:cubicBezTo>
                <a:cubicBezTo>
                  <a:pt x="2134446" y="6289141"/>
                  <a:pt x="2178513" y="6450722"/>
                  <a:pt x="2213400" y="6588433"/>
                </a:cubicBezTo>
                <a:cubicBezTo>
                  <a:pt x="2248287" y="6726144"/>
                  <a:pt x="2266648" y="6854674"/>
                  <a:pt x="2246451" y="6985040"/>
                </a:cubicBezTo>
                <a:cubicBezTo>
                  <a:pt x="2226254" y="7115406"/>
                  <a:pt x="2167497" y="7238428"/>
                  <a:pt x="2092215" y="7370630"/>
                </a:cubicBezTo>
                <a:cubicBezTo>
                  <a:pt x="2016933" y="7502832"/>
                  <a:pt x="1908600" y="7658905"/>
                  <a:pt x="1794759" y="7778255"/>
                </a:cubicBezTo>
                <a:cubicBezTo>
                  <a:pt x="1680918" y="7897604"/>
                  <a:pt x="1557897" y="8015117"/>
                  <a:pt x="1409169" y="8086727"/>
                </a:cubicBezTo>
                <a:cubicBezTo>
                  <a:pt x="1260441" y="8158336"/>
                  <a:pt x="913410" y="8173026"/>
                  <a:pt x="891376" y="819689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>
            <a:off x="3043437" y="343076"/>
            <a:ext cx="1440159" cy="3088256"/>
          </a:xfrm>
          <a:custGeom>
            <a:avLst/>
            <a:gdLst>
              <a:gd name="connsiteX0" fmla="*/ 891376 w 3844310"/>
              <a:gd name="connsiteY0" fmla="*/ 8196896 h 8243682"/>
              <a:gd name="connsiteX1" fmla="*/ 1276967 w 3844310"/>
              <a:gd name="connsiteY1" fmla="*/ 8229946 h 8243682"/>
              <a:gd name="connsiteX2" fmla="*/ 1915945 w 3844310"/>
              <a:gd name="connsiteY2" fmla="*/ 7976558 h 8243682"/>
              <a:gd name="connsiteX3" fmla="*/ 2378653 w 3844310"/>
              <a:gd name="connsiteY3" fmla="*/ 7513850 h 8243682"/>
              <a:gd name="connsiteX4" fmla="*/ 2610008 w 3844310"/>
              <a:gd name="connsiteY4" fmla="*/ 7568934 h 8243682"/>
              <a:gd name="connsiteX5" fmla="*/ 2940514 w 3844310"/>
              <a:gd name="connsiteY5" fmla="*/ 7513850 h 8243682"/>
              <a:gd name="connsiteX6" fmla="*/ 2709159 w 3844310"/>
              <a:gd name="connsiteY6" fmla="*/ 7447749 h 8243682"/>
              <a:gd name="connsiteX7" fmla="*/ 2543906 w 3844310"/>
              <a:gd name="connsiteY7" fmla="*/ 7216394 h 8243682"/>
              <a:gd name="connsiteX8" fmla="*/ 2819328 w 3844310"/>
              <a:gd name="connsiteY8" fmla="*/ 7205377 h 8243682"/>
              <a:gd name="connsiteX9" fmla="*/ 3237969 w 3844310"/>
              <a:gd name="connsiteY9" fmla="*/ 7117243 h 8243682"/>
              <a:gd name="connsiteX10" fmla="*/ 3403222 w 3844310"/>
              <a:gd name="connsiteY10" fmla="*/ 6985040 h 8243682"/>
              <a:gd name="connsiteX11" fmla="*/ 3083733 w 3844310"/>
              <a:gd name="connsiteY11" fmla="*/ 7051141 h 8243682"/>
              <a:gd name="connsiteX12" fmla="*/ 2709159 w 3844310"/>
              <a:gd name="connsiteY12" fmla="*/ 6863855 h 8243682"/>
              <a:gd name="connsiteX13" fmla="*/ 3271020 w 3844310"/>
              <a:gd name="connsiteY13" fmla="*/ 6610467 h 8243682"/>
              <a:gd name="connsiteX14" fmla="*/ 3788812 w 3844310"/>
              <a:gd name="connsiteY14" fmla="*/ 6092674 h 8243682"/>
              <a:gd name="connsiteX15" fmla="*/ 3579492 w 3844310"/>
              <a:gd name="connsiteY15" fmla="*/ 6224876 h 8243682"/>
              <a:gd name="connsiteX16" fmla="*/ 3359154 w 3844310"/>
              <a:gd name="connsiteY16" fmla="*/ 6346062 h 8243682"/>
              <a:gd name="connsiteX17" fmla="*/ 2896446 w 3844310"/>
              <a:gd name="connsiteY17" fmla="*/ 6434197 h 8243682"/>
              <a:gd name="connsiteX18" fmla="*/ 3293053 w 3844310"/>
              <a:gd name="connsiteY18" fmla="*/ 6059623 h 8243682"/>
              <a:gd name="connsiteX19" fmla="*/ 3667627 w 3844310"/>
              <a:gd name="connsiteY19" fmla="*/ 5519797 h 8243682"/>
              <a:gd name="connsiteX20" fmla="*/ 3843897 w 3844310"/>
              <a:gd name="connsiteY20" fmla="*/ 4902852 h 8243682"/>
              <a:gd name="connsiteX21" fmla="*/ 3623559 w 3844310"/>
              <a:gd name="connsiteY21" fmla="*/ 5255392 h 8243682"/>
              <a:gd name="connsiteX22" fmla="*/ 3182885 w 3844310"/>
              <a:gd name="connsiteY22" fmla="*/ 5762168 h 8243682"/>
              <a:gd name="connsiteX23" fmla="*/ 2819328 w 3844310"/>
              <a:gd name="connsiteY23" fmla="*/ 6026573 h 8243682"/>
              <a:gd name="connsiteX24" fmla="*/ 2973564 w 3844310"/>
              <a:gd name="connsiteY24" fmla="*/ 5707083 h 8243682"/>
              <a:gd name="connsiteX25" fmla="*/ 3304070 w 3844310"/>
              <a:gd name="connsiteY25" fmla="*/ 5178274 h 8243682"/>
              <a:gd name="connsiteX26" fmla="*/ 3711694 w 3844310"/>
              <a:gd name="connsiteY26" fmla="*/ 3779132 h 8243682"/>
              <a:gd name="connsiteX27" fmla="*/ 3656610 w 3844310"/>
              <a:gd name="connsiteY27" fmla="*/ 3492693 h 8243682"/>
              <a:gd name="connsiteX28" fmla="*/ 3656610 w 3844310"/>
              <a:gd name="connsiteY28" fmla="*/ 3735064 h 8243682"/>
              <a:gd name="connsiteX29" fmla="*/ 3337121 w 3844310"/>
              <a:gd name="connsiteY29" fmla="*/ 4517262 h 8243682"/>
              <a:gd name="connsiteX30" fmla="*/ 2907463 w 3844310"/>
              <a:gd name="connsiteY30" fmla="*/ 5189291 h 8243682"/>
              <a:gd name="connsiteX31" fmla="*/ 2510856 w 3844310"/>
              <a:gd name="connsiteY31" fmla="*/ 5563864 h 8243682"/>
              <a:gd name="connsiteX32" fmla="*/ 2676109 w 3844310"/>
              <a:gd name="connsiteY32" fmla="*/ 5255392 h 8243682"/>
              <a:gd name="connsiteX33" fmla="*/ 2874412 w 3844310"/>
              <a:gd name="connsiteY33" fmla="*/ 4836751 h 8243682"/>
              <a:gd name="connsiteX34" fmla="*/ 3061699 w 3844310"/>
              <a:gd name="connsiteY34" fmla="*/ 4219806 h 8243682"/>
              <a:gd name="connsiteX35" fmla="*/ 3138817 w 3844310"/>
              <a:gd name="connsiteY35" fmla="*/ 3360491 h 8243682"/>
              <a:gd name="connsiteX36" fmla="*/ 3094750 w 3844310"/>
              <a:gd name="connsiteY36" fmla="*/ 2776597 h 8243682"/>
              <a:gd name="connsiteX37" fmla="*/ 2907463 w 3844310"/>
              <a:gd name="connsiteY37" fmla="*/ 2490158 h 8243682"/>
              <a:gd name="connsiteX38" fmla="*/ 2973564 w 3844310"/>
              <a:gd name="connsiteY38" fmla="*/ 2721512 h 8243682"/>
              <a:gd name="connsiteX39" fmla="*/ 2962547 w 3844310"/>
              <a:gd name="connsiteY39" fmla="*/ 3184221 h 8243682"/>
              <a:gd name="connsiteX40" fmla="*/ 2830345 w 3844310"/>
              <a:gd name="connsiteY40" fmla="*/ 3724047 h 8243682"/>
              <a:gd name="connsiteX41" fmla="*/ 2554923 w 3844310"/>
              <a:gd name="connsiteY41" fmla="*/ 4572346 h 8243682"/>
              <a:gd name="connsiteX42" fmla="*/ 2246451 w 3844310"/>
              <a:gd name="connsiteY42" fmla="*/ 5002004 h 8243682"/>
              <a:gd name="connsiteX43" fmla="*/ 2400687 w 3844310"/>
              <a:gd name="connsiteY43" fmla="*/ 4495228 h 8243682"/>
              <a:gd name="connsiteX44" fmla="*/ 2565940 w 3844310"/>
              <a:gd name="connsiteY44" fmla="*/ 3371508 h 8243682"/>
              <a:gd name="connsiteX45" fmla="*/ 2433738 w 3844310"/>
              <a:gd name="connsiteY45" fmla="*/ 2247787 h 8243682"/>
              <a:gd name="connsiteX46" fmla="*/ 2147299 w 3844310"/>
              <a:gd name="connsiteY46" fmla="*/ 1311353 h 8243682"/>
              <a:gd name="connsiteX47" fmla="*/ 1860861 w 3844310"/>
              <a:gd name="connsiteY47" fmla="*/ 991864 h 8243682"/>
              <a:gd name="connsiteX48" fmla="*/ 2059164 w 3844310"/>
              <a:gd name="connsiteY48" fmla="*/ 1322370 h 8243682"/>
              <a:gd name="connsiteX49" fmla="*/ 2235434 w 3844310"/>
              <a:gd name="connsiteY49" fmla="*/ 2082534 h 8243682"/>
              <a:gd name="connsiteX50" fmla="*/ 2191367 w 3844310"/>
              <a:gd name="connsiteY50" fmla="*/ 3173204 h 8243682"/>
              <a:gd name="connsiteX51" fmla="*/ 2026114 w 3844310"/>
              <a:gd name="connsiteY51" fmla="*/ 4120655 h 8243682"/>
              <a:gd name="connsiteX52" fmla="*/ 1717641 w 3844310"/>
              <a:gd name="connsiteY52" fmla="*/ 4869802 h 8243682"/>
              <a:gd name="connsiteX53" fmla="*/ 1563405 w 3844310"/>
              <a:gd name="connsiteY53" fmla="*/ 5134206 h 8243682"/>
              <a:gd name="connsiteX54" fmla="*/ 1805776 w 3844310"/>
              <a:gd name="connsiteY54" fmla="*/ 4197773 h 8243682"/>
              <a:gd name="connsiteX55" fmla="*/ 1838827 w 3844310"/>
              <a:gd name="connsiteY55" fmla="*/ 2743546 h 8243682"/>
              <a:gd name="connsiteX56" fmla="*/ 1431203 w 3844310"/>
              <a:gd name="connsiteY56" fmla="*/ 1333387 h 8243682"/>
              <a:gd name="connsiteX57" fmla="*/ 792224 w 3844310"/>
              <a:gd name="connsiteY57" fmla="*/ 275768 h 8243682"/>
              <a:gd name="connsiteX58" fmla="*/ 417651 w 3844310"/>
              <a:gd name="connsiteY58" fmla="*/ 346 h 8243682"/>
              <a:gd name="connsiteX59" fmla="*/ 660022 w 3844310"/>
              <a:gd name="connsiteY59" fmla="*/ 308818 h 8243682"/>
              <a:gd name="connsiteX60" fmla="*/ 1067646 w 3844310"/>
              <a:gd name="connsiteY60" fmla="*/ 1355421 h 8243682"/>
              <a:gd name="connsiteX61" fmla="*/ 1387135 w 3844310"/>
              <a:gd name="connsiteY61" fmla="*/ 2468124 h 8243682"/>
              <a:gd name="connsiteX62" fmla="*/ 1387135 w 3844310"/>
              <a:gd name="connsiteY62" fmla="*/ 3547777 h 8243682"/>
              <a:gd name="connsiteX63" fmla="*/ 1078663 w 3844310"/>
              <a:gd name="connsiteY63" fmla="*/ 4946920 h 8243682"/>
              <a:gd name="connsiteX64" fmla="*/ 869342 w 3844310"/>
              <a:gd name="connsiteY64" fmla="*/ 5321493 h 8243682"/>
              <a:gd name="connsiteX65" fmla="*/ 593921 w 3844310"/>
              <a:gd name="connsiteY65" fmla="*/ 5431662 h 8243682"/>
              <a:gd name="connsiteX66" fmla="*/ 175280 w 3844310"/>
              <a:gd name="connsiteY66" fmla="*/ 5806235 h 8243682"/>
              <a:gd name="connsiteX67" fmla="*/ 32061 w 3844310"/>
              <a:gd name="connsiteY67" fmla="*/ 6301994 h 8243682"/>
              <a:gd name="connsiteX68" fmla="*/ 21044 w 3844310"/>
              <a:gd name="connsiteY68" fmla="*/ 6742669 h 8243682"/>
              <a:gd name="connsiteX69" fmla="*/ 274432 w 3844310"/>
              <a:gd name="connsiteY69" fmla="*/ 7227411 h 8243682"/>
              <a:gd name="connsiteX70" fmla="*/ 704089 w 3844310"/>
              <a:gd name="connsiteY70" fmla="*/ 7502833 h 8243682"/>
              <a:gd name="connsiteX71" fmla="*/ 1155781 w 3844310"/>
              <a:gd name="connsiteY71" fmla="*/ 7491816 h 8243682"/>
              <a:gd name="connsiteX72" fmla="*/ 1574422 w 3844310"/>
              <a:gd name="connsiteY72" fmla="*/ 7172327 h 8243682"/>
              <a:gd name="connsiteX73" fmla="*/ 1673574 w 3844310"/>
              <a:gd name="connsiteY73" fmla="*/ 6731652 h 8243682"/>
              <a:gd name="connsiteX74" fmla="*/ 1486287 w 3844310"/>
              <a:gd name="connsiteY74" fmla="*/ 6412163 h 8243682"/>
              <a:gd name="connsiteX75" fmla="*/ 1188832 w 3844310"/>
              <a:gd name="connsiteY75" fmla="*/ 6357079 h 8243682"/>
              <a:gd name="connsiteX76" fmla="*/ 957477 w 3844310"/>
              <a:gd name="connsiteY76" fmla="*/ 6511315 h 8243682"/>
              <a:gd name="connsiteX77" fmla="*/ 935444 w 3844310"/>
              <a:gd name="connsiteY77" fmla="*/ 6632500 h 8243682"/>
              <a:gd name="connsiteX78" fmla="*/ 1045612 w 3844310"/>
              <a:gd name="connsiteY78" fmla="*/ 6533349 h 8243682"/>
              <a:gd name="connsiteX79" fmla="*/ 1243916 w 3844310"/>
              <a:gd name="connsiteY79" fmla="*/ 6566399 h 8243682"/>
              <a:gd name="connsiteX80" fmla="*/ 1343068 w 3844310"/>
              <a:gd name="connsiteY80" fmla="*/ 6720635 h 8243682"/>
              <a:gd name="connsiteX81" fmla="*/ 1221882 w 3844310"/>
              <a:gd name="connsiteY81" fmla="*/ 7029108 h 8243682"/>
              <a:gd name="connsiteX82" fmla="*/ 1034595 w 3844310"/>
              <a:gd name="connsiteY82" fmla="*/ 7128259 h 8243682"/>
              <a:gd name="connsiteX83" fmla="*/ 770191 w 3844310"/>
              <a:gd name="connsiteY83" fmla="*/ 7073175 h 8243682"/>
              <a:gd name="connsiteX84" fmla="*/ 516803 w 3844310"/>
              <a:gd name="connsiteY84" fmla="*/ 6775720 h 8243682"/>
              <a:gd name="connsiteX85" fmla="*/ 505786 w 3844310"/>
              <a:gd name="connsiteY85" fmla="*/ 6401146 h 8243682"/>
              <a:gd name="connsiteX86" fmla="*/ 626971 w 3844310"/>
              <a:gd name="connsiteY86" fmla="*/ 6081657 h 8243682"/>
              <a:gd name="connsiteX87" fmla="*/ 847309 w 3844310"/>
              <a:gd name="connsiteY87" fmla="*/ 5861320 h 8243682"/>
              <a:gd name="connsiteX88" fmla="*/ 1188832 w 3844310"/>
              <a:gd name="connsiteY88" fmla="*/ 5729117 h 8243682"/>
              <a:gd name="connsiteX89" fmla="*/ 1629506 w 3844310"/>
              <a:gd name="connsiteY89" fmla="*/ 5806235 h 8243682"/>
              <a:gd name="connsiteX90" fmla="*/ 2037130 w 3844310"/>
              <a:gd name="connsiteY90" fmla="*/ 6158775 h 8243682"/>
              <a:gd name="connsiteX91" fmla="*/ 2213400 w 3844310"/>
              <a:gd name="connsiteY91" fmla="*/ 6588433 h 8243682"/>
              <a:gd name="connsiteX92" fmla="*/ 2246451 w 3844310"/>
              <a:gd name="connsiteY92" fmla="*/ 6985040 h 8243682"/>
              <a:gd name="connsiteX93" fmla="*/ 2092215 w 3844310"/>
              <a:gd name="connsiteY93" fmla="*/ 7370630 h 8243682"/>
              <a:gd name="connsiteX94" fmla="*/ 1794759 w 3844310"/>
              <a:gd name="connsiteY94" fmla="*/ 7778255 h 8243682"/>
              <a:gd name="connsiteX95" fmla="*/ 1409169 w 3844310"/>
              <a:gd name="connsiteY95" fmla="*/ 8086727 h 8243682"/>
              <a:gd name="connsiteX96" fmla="*/ 891376 w 3844310"/>
              <a:gd name="connsiteY96" fmla="*/ 8196896 h 824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844310" h="8243682">
                <a:moveTo>
                  <a:pt x="891376" y="8196896"/>
                </a:moveTo>
                <a:cubicBezTo>
                  <a:pt x="869342" y="8220766"/>
                  <a:pt x="1106206" y="8266669"/>
                  <a:pt x="1276967" y="8229946"/>
                </a:cubicBezTo>
                <a:cubicBezTo>
                  <a:pt x="1447729" y="8193223"/>
                  <a:pt x="1732331" y="8095907"/>
                  <a:pt x="1915945" y="7976558"/>
                </a:cubicBezTo>
                <a:cubicBezTo>
                  <a:pt x="2099559" y="7857209"/>
                  <a:pt x="2262976" y="7581787"/>
                  <a:pt x="2378653" y="7513850"/>
                </a:cubicBezTo>
                <a:cubicBezTo>
                  <a:pt x="2494330" y="7445913"/>
                  <a:pt x="2516365" y="7568934"/>
                  <a:pt x="2610008" y="7568934"/>
                </a:cubicBezTo>
                <a:cubicBezTo>
                  <a:pt x="2703651" y="7568934"/>
                  <a:pt x="2923989" y="7534047"/>
                  <a:pt x="2940514" y="7513850"/>
                </a:cubicBezTo>
                <a:cubicBezTo>
                  <a:pt x="2957039" y="7493653"/>
                  <a:pt x="2775260" y="7497325"/>
                  <a:pt x="2709159" y="7447749"/>
                </a:cubicBezTo>
                <a:cubicBezTo>
                  <a:pt x="2643058" y="7398173"/>
                  <a:pt x="2525545" y="7256789"/>
                  <a:pt x="2543906" y="7216394"/>
                </a:cubicBezTo>
                <a:cubicBezTo>
                  <a:pt x="2562268" y="7175999"/>
                  <a:pt x="2703651" y="7221902"/>
                  <a:pt x="2819328" y="7205377"/>
                </a:cubicBezTo>
                <a:cubicBezTo>
                  <a:pt x="2935005" y="7188852"/>
                  <a:pt x="3140653" y="7153966"/>
                  <a:pt x="3237969" y="7117243"/>
                </a:cubicBezTo>
                <a:cubicBezTo>
                  <a:pt x="3335285" y="7080520"/>
                  <a:pt x="3428928" y="6996057"/>
                  <a:pt x="3403222" y="6985040"/>
                </a:cubicBezTo>
                <a:cubicBezTo>
                  <a:pt x="3377516" y="6974023"/>
                  <a:pt x="3199410" y="7071339"/>
                  <a:pt x="3083733" y="7051141"/>
                </a:cubicBezTo>
                <a:cubicBezTo>
                  <a:pt x="2968056" y="7030943"/>
                  <a:pt x="2677945" y="6937301"/>
                  <a:pt x="2709159" y="6863855"/>
                </a:cubicBezTo>
                <a:cubicBezTo>
                  <a:pt x="2740374" y="6790409"/>
                  <a:pt x="3091078" y="6738997"/>
                  <a:pt x="3271020" y="6610467"/>
                </a:cubicBezTo>
                <a:cubicBezTo>
                  <a:pt x="3450962" y="6481937"/>
                  <a:pt x="3737400" y="6156939"/>
                  <a:pt x="3788812" y="6092674"/>
                </a:cubicBezTo>
                <a:cubicBezTo>
                  <a:pt x="3840224" y="6028409"/>
                  <a:pt x="3651101" y="6182645"/>
                  <a:pt x="3579492" y="6224876"/>
                </a:cubicBezTo>
                <a:cubicBezTo>
                  <a:pt x="3507883" y="6267107"/>
                  <a:pt x="3472995" y="6311175"/>
                  <a:pt x="3359154" y="6346062"/>
                </a:cubicBezTo>
                <a:cubicBezTo>
                  <a:pt x="3245313" y="6380949"/>
                  <a:pt x="2907463" y="6481937"/>
                  <a:pt x="2896446" y="6434197"/>
                </a:cubicBezTo>
                <a:cubicBezTo>
                  <a:pt x="2885429" y="6386457"/>
                  <a:pt x="3164523" y="6212023"/>
                  <a:pt x="3293053" y="6059623"/>
                </a:cubicBezTo>
                <a:cubicBezTo>
                  <a:pt x="3421583" y="5907223"/>
                  <a:pt x="3575820" y="5712592"/>
                  <a:pt x="3667627" y="5519797"/>
                </a:cubicBezTo>
                <a:cubicBezTo>
                  <a:pt x="3759434" y="5327002"/>
                  <a:pt x="3851242" y="4946919"/>
                  <a:pt x="3843897" y="4902852"/>
                </a:cubicBezTo>
                <a:cubicBezTo>
                  <a:pt x="3836552" y="4858784"/>
                  <a:pt x="3733728" y="5112173"/>
                  <a:pt x="3623559" y="5255392"/>
                </a:cubicBezTo>
                <a:cubicBezTo>
                  <a:pt x="3513390" y="5398611"/>
                  <a:pt x="3316923" y="5633638"/>
                  <a:pt x="3182885" y="5762168"/>
                </a:cubicBezTo>
                <a:cubicBezTo>
                  <a:pt x="3048847" y="5890698"/>
                  <a:pt x="2854215" y="6035754"/>
                  <a:pt x="2819328" y="6026573"/>
                </a:cubicBezTo>
                <a:cubicBezTo>
                  <a:pt x="2784441" y="6017392"/>
                  <a:pt x="2892774" y="5848466"/>
                  <a:pt x="2973564" y="5707083"/>
                </a:cubicBezTo>
                <a:cubicBezTo>
                  <a:pt x="3054354" y="5565700"/>
                  <a:pt x="3181048" y="5499599"/>
                  <a:pt x="3304070" y="5178274"/>
                </a:cubicBezTo>
                <a:cubicBezTo>
                  <a:pt x="3427092" y="4856949"/>
                  <a:pt x="3652937" y="4060062"/>
                  <a:pt x="3711694" y="3779132"/>
                </a:cubicBezTo>
                <a:cubicBezTo>
                  <a:pt x="3770451" y="3498202"/>
                  <a:pt x="3665791" y="3500038"/>
                  <a:pt x="3656610" y="3492693"/>
                </a:cubicBezTo>
                <a:cubicBezTo>
                  <a:pt x="3647429" y="3485348"/>
                  <a:pt x="3709858" y="3564303"/>
                  <a:pt x="3656610" y="3735064"/>
                </a:cubicBezTo>
                <a:cubicBezTo>
                  <a:pt x="3603362" y="3905825"/>
                  <a:pt x="3461979" y="4274891"/>
                  <a:pt x="3337121" y="4517262"/>
                </a:cubicBezTo>
                <a:cubicBezTo>
                  <a:pt x="3212263" y="4759633"/>
                  <a:pt x="3045174" y="5014857"/>
                  <a:pt x="2907463" y="5189291"/>
                </a:cubicBezTo>
                <a:cubicBezTo>
                  <a:pt x="2769752" y="5363725"/>
                  <a:pt x="2549415" y="5552847"/>
                  <a:pt x="2510856" y="5563864"/>
                </a:cubicBezTo>
                <a:cubicBezTo>
                  <a:pt x="2472297" y="5574881"/>
                  <a:pt x="2615516" y="5376577"/>
                  <a:pt x="2676109" y="5255392"/>
                </a:cubicBezTo>
                <a:cubicBezTo>
                  <a:pt x="2736702" y="5134207"/>
                  <a:pt x="2810147" y="5009349"/>
                  <a:pt x="2874412" y="4836751"/>
                </a:cubicBezTo>
                <a:cubicBezTo>
                  <a:pt x="2938677" y="4664153"/>
                  <a:pt x="3017632" y="4465849"/>
                  <a:pt x="3061699" y="4219806"/>
                </a:cubicBezTo>
                <a:cubicBezTo>
                  <a:pt x="3105767" y="3973763"/>
                  <a:pt x="3133309" y="3601026"/>
                  <a:pt x="3138817" y="3360491"/>
                </a:cubicBezTo>
                <a:cubicBezTo>
                  <a:pt x="3144325" y="3119956"/>
                  <a:pt x="3133309" y="2921652"/>
                  <a:pt x="3094750" y="2776597"/>
                </a:cubicBezTo>
                <a:cubicBezTo>
                  <a:pt x="3056191" y="2631542"/>
                  <a:pt x="2927661" y="2499339"/>
                  <a:pt x="2907463" y="2490158"/>
                </a:cubicBezTo>
                <a:cubicBezTo>
                  <a:pt x="2887265" y="2480977"/>
                  <a:pt x="2964383" y="2605835"/>
                  <a:pt x="2973564" y="2721512"/>
                </a:cubicBezTo>
                <a:cubicBezTo>
                  <a:pt x="2982745" y="2837189"/>
                  <a:pt x="2986417" y="3017132"/>
                  <a:pt x="2962547" y="3184221"/>
                </a:cubicBezTo>
                <a:cubicBezTo>
                  <a:pt x="2938677" y="3351310"/>
                  <a:pt x="2898282" y="3492693"/>
                  <a:pt x="2830345" y="3724047"/>
                </a:cubicBezTo>
                <a:cubicBezTo>
                  <a:pt x="2762408" y="3955401"/>
                  <a:pt x="2652239" y="4359353"/>
                  <a:pt x="2554923" y="4572346"/>
                </a:cubicBezTo>
                <a:cubicBezTo>
                  <a:pt x="2457607" y="4785339"/>
                  <a:pt x="2272157" y="5014857"/>
                  <a:pt x="2246451" y="5002004"/>
                </a:cubicBezTo>
                <a:cubicBezTo>
                  <a:pt x="2220745" y="4989151"/>
                  <a:pt x="2347439" y="4766977"/>
                  <a:pt x="2400687" y="4495228"/>
                </a:cubicBezTo>
                <a:cubicBezTo>
                  <a:pt x="2453935" y="4223479"/>
                  <a:pt x="2560432" y="3746081"/>
                  <a:pt x="2565940" y="3371508"/>
                </a:cubicBezTo>
                <a:cubicBezTo>
                  <a:pt x="2571448" y="2996935"/>
                  <a:pt x="2503511" y="2591146"/>
                  <a:pt x="2433738" y="2247787"/>
                </a:cubicBezTo>
                <a:cubicBezTo>
                  <a:pt x="2363965" y="1904428"/>
                  <a:pt x="2242778" y="1520673"/>
                  <a:pt x="2147299" y="1311353"/>
                </a:cubicBezTo>
                <a:cubicBezTo>
                  <a:pt x="2051820" y="1102033"/>
                  <a:pt x="1875550" y="990028"/>
                  <a:pt x="1860861" y="991864"/>
                </a:cubicBezTo>
                <a:cubicBezTo>
                  <a:pt x="1846172" y="993700"/>
                  <a:pt x="1996735" y="1140592"/>
                  <a:pt x="2059164" y="1322370"/>
                </a:cubicBezTo>
                <a:cubicBezTo>
                  <a:pt x="2121593" y="1504148"/>
                  <a:pt x="2213400" y="1774062"/>
                  <a:pt x="2235434" y="2082534"/>
                </a:cubicBezTo>
                <a:cubicBezTo>
                  <a:pt x="2257468" y="2391006"/>
                  <a:pt x="2226254" y="2833517"/>
                  <a:pt x="2191367" y="3173204"/>
                </a:cubicBezTo>
                <a:cubicBezTo>
                  <a:pt x="2156480" y="3512891"/>
                  <a:pt x="2105068" y="3837889"/>
                  <a:pt x="2026114" y="4120655"/>
                </a:cubicBezTo>
                <a:cubicBezTo>
                  <a:pt x="1947160" y="4403421"/>
                  <a:pt x="1794759" y="4700877"/>
                  <a:pt x="1717641" y="4869802"/>
                </a:cubicBezTo>
                <a:cubicBezTo>
                  <a:pt x="1640523" y="5038727"/>
                  <a:pt x="1548716" y="5246211"/>
                  <a:pt x="1563405" y="5134206"/>
                </a:cubicBezTo>
                <a:cubicBezTo>
                  <a:pt x="1578094" y="5022201"/>
                  <a:pt x="1759872" y="4596216"/>
                  <a:pt x="1805776" y="4197773"/>
                </a:cubicBezTo>
                <a:cubicBezTo>
                  <a:pt x="1851680" y="3799330"/>
                  <a:pt x="1901256" y="3220944"/>
                  <a:pt x="1838827" y="2743546"/>
                </a:cubicBezTo>
                <a:cubicBezTo>
                  <a:pt x="1776398" y="2266148"/>
                  <a:pt x="1605637" y="1744683"/>
                  <a:pt x="1431203" y="1333387"/>
                </a:cubicBezTo>
                <a:cubicBezTo>
                  <a:pt x="1256769" y="922091"/>
                  <a:pt x="961149" y="497941"/>
                  <a:pt x="792224" y="275768"/>
                </a:cubicBezTo>
                <a:cubicBezTo>
                  <a:pt x="623299" y="53595"/>
                  <a:pt x="439685" y="-5162"/>
                  <a:pt x="417651" y="346"/>
                </a:cubicBezTo>
                <a:cubicBezTo>
                  <a:pt x="395617" y="5854"/>
                  <a:pt x="551690" y="82972"/>
                  <a:pt x="660022" y="308818"/>
                </a:cubicBezTo>
                <a:cubicBezTo>
                  <a:pt x="768354" y="534664"/>
                  <a:pt x="946461" y="995537"/>
                  <a:pt x="1067646" y="1355421"/>
                </a:cubicBezTo>
                <a:cubicBezTo>
                  <a:pt x="1188831" y="1715305"/>
                  <a:pt x="1333887" y="2102731"/>
                  <a:pt x="1387135" y="2468124"/>
                </a:cubicBezTo>
                <a:cubicBezTo>
                  <a:pt x="1440383" y="2833517"/>
                  <a:pt x="1438547" y="3134644"/>
                  <a:pt x="1387135" y="3547777"/>
                </a:cubicBezTo>
                <a:cubicBezTo>
                  <a:pt x="1335723" y="3960910"/>
                  <a:pt x="1164962" y="4651301"/>
                  <a:pt x="1078663" y="4946920"/>
                </a:cubicBezTo>
                <a:cubicBezTo>
                  <a:pt x="992364" y="5242539"/>
                  <a:pt x="950132" y="5240703"/>
                  <a:pt x="869342" y="5321493"/>
                </a:cubicBezTo>
                <a:cubicBezTo>
                  <a:pt x="788552" y="5402283"/>
                  <a:pt x="709598" y="5350872"/>
                  <a:pt x="593921" y="5431662"/>
                </a:cubicBezTo>
                <a:cubicBezTo>
                  <a:pt x="478244" y="5512452"/>
                  <a:pt x="268923" y="5661180"/>
                  <a:pt x="175280" y="5806235"/>
                </a:cubicBezTo>
                <a:cubicBezTo>
                  <a:pt x="81637" y="5951290"/>
                  <a:pt x="57767" y="6145922"/>
                  <a:pt x="32061" y="6301994"/>
                </a:cubicBezTo>
                <a:cubicBezTo>
                  <a:pt x="6355" y="6458066"/>
                  <a:pt x="-19351" y="6588433"/>
                  <a:pt x="21044" y="6742669"/>
                </a:cubicBezTo>
                <a:cubicBezTo>
                  <a:pt x="61439" y="6896905"/>
                  <a:pt x="160591" y="7100717"/>
                  <a:pt x="274432" y="7227411"/>
                </a:cubicBezTo>
                <a:cubicBezTo>
                  <a:pt x="388273" y="7354105"/>
                  <a:pt x="557198" y="7458766"/>
                  <a:pt x="704089" y="7502833"/>
                </a:cubicBezTo>
                <a:cubicBezTo>
                  <a:pt x="850980" y="7546900"/>
                  <a:pt x="1010725" y="7546900"/>
                  <a:pt x="1155781" y="7491816"/>
                </a:cubicBezTo>
                <a:cubicBezTo>
                  <a:pt x="1300837" y="7436732"/>
                  <a:pt x="1488123" y="7299021"/>
                  <a:pt x="1574422" y="7172327"/>
                </a:cubicBezTo>
                <a:cubicBezTo>
                  <a:pt x="1660721" y="7045633"/>
                  <a:pt x="1688263" y="6858346"/>
                  <a:pt x="1673574" y="6731652"/>
                </a:cubicBezTo>
                <a:cubicBezTo>
                  <a:pt x="1658885" y="6604958"/>
                  <a:pt x="1567077" y="6474592"/>
                  <a:pt x="1486287" y="6412163"/>
                </a:cubicBezTo>
                <a:cubicBezTo>
                  <a:pt x="1405497" y="6349734"/>
                  <a:pt x="1276967" y="6340554"/>
                  <a:pt x="1188832" y="6357079"/>
                </a:cubicBezTo>
                <a:cubicBezTo>
                  <a:pt x="1100697" y="6373604"/>
                  <a:pt x="999708" y="6465412"/>
                  <a:pt x="957477" y="6511315"/>
                </a:cubicBezTo>
                <a:cubicBezTo>
                  <a:pt x="915246" y="6557218"/>
                  <a:pt x="920755" y="6628828"/>
                  <a:pt x="935444" y="6632500"/>
                </a:cubicBezTo>
                <a:cubicBezTo>
                  <a:pt x="950133" y="6636172"/>
                  <a:pt x="994200" y="6544366"/>
                  <a:pt x="1045612" y="6533349"/>
                </a:cubicBezTo>
                <a:cubicBezTo>
                  <a:pt x="1097024" y="6522332"/>
                  <a:pt x="1194340" y="6535185"/>
                  <a:pt x="1243916" y="6566399"/>
                </a:cubicBezTo>
                <a:cubicBezTo>
                  <a:pt x="1293492" y="6597613"/>
                  <a:pt x="1346740" y="6643517"/>
                  <a:pt x="1343068" y="6720635"/>
                </a:cubicBezTo>
                <a:cubicBezTo>
                  <a:pt x="1339396" y="6797753"/>
                  <a:pt x="1273294" y="6961171"/>
                  <a:pt x="1221882" y="7029108"/>
                </a:cubicBezTo>
                <a:cubicBezTo>
                  <a:pt x="1170470" y="7097045"/>
                  <a:pt x="1109877" y="7120915"/>
                  <a:pt x="1034595" y="7128259"/>
                </a:cubicBezTo>
                <a:cubicBezTo>
                  <a:pt x="959313" y="7135603"/>
                  <a:pt x="856490" y="7131931"/>
                  <a:pt x="770191" y="7073175"/>
                </a:cubicBezTo>
                <a:cubicBezTo>
                  <a:pt x="683892" y="7014419"/>
                  <a:pt x="560870" y="6887725"/>
                  <a:pt x="516803" y="6775720"/>
                </a:cubicBezTo>
                <a:cubicBezTo>
                  <a:pt x="472736" y="6663715"/>
                  <a:pt x="487425" y="6516823"/>
                  <a:pt x="505786" y="6401146"/>
                </a:cubicBezTo>
                <a:cubicBezTo>
                  <a:pt x="524147" y="6285469"/>
                  <a:pt x="570051" y="6171628"/>
                  <a:pt x="626971" y="6081657"/>
                </a:cubicBezTo>
                <a:cubicBezTo>
                  <a:pt x="683891" y="5991686"/>
                  <a:pt x="753665" y="5920077"/>
                  <a:pt x="847309" y="5861320"/>
                </a:cubicBezTo>
                <a:cubicBezTo>
                  <a:pt x="940953" y="5802563"/>
                  <a:pt x="1058466" y="5738298"/>
                  <a:pt x="1188832" y="5729117"/>
                </a:cubicBezTo>
                <a:cubicBezTo>
                  <a:pt x="1319198" y="5719936"/>
                  <a:pt x="1488123" y="5734625"/>
                  <a:pt x="1629506" y="5806235"/>
                </a:cubicBezTo>
                <a:cubicBezTo>
                  <a:pt x="1770889" y="5877845"/>
                  <a:pt x="1939814" y="6028409"/>
                  <a:pt x="2037130" y="6158775"/>
                </a:cubicBezTo>
                <a:cubicBezTo>
                  <a:pt x="2134446" y="6289141"/>
                  <a:pt x="2178513" y="6450722"/>
                  <a:pt x="2213400" y="6588433"/>
                </a:cubicBezTo>
                <a:cubicBezTo>
                  <a:pt x="2248287" y="6726144"/>
                  <a:pt x="2266648" y="6854674"/>
                  <a:pt x="2246451" y="6985040"/>
                </a:cubicBezTo>
                <a:cubicBezTo>
                  <a:pt x="2226254" y="7115406"/>
                  <a:pt x="2167497" y="7238428"/>
                  <a:pt x="2092215" y="7370630"/>
                </a:cubicBezTo>
                <a:cubicBezTo>
                  <a:pt x="2016933" y="7502832"/>
                  <a:pt x="1908600" y="7658905"/>
                  <a:pt x="1794759" y="7778255"/>
                </a:cubicBezTo>
                <a:cubicBezTo>
                  <a:pt x="1680918" y="7897604"/>
                  <a:pt x="1557897" y="8015117"/>
                  <a:pt x="1409169" y="8086727"/>
                </a:cubicBezTo>
                <a:cubicBezTo>
                  <a:pt x="1260441" y="8158336"/>
                  <a:pt x="913410" y="8173026"/>
                  <a:pt x="891376" y="819689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 flipV="1">
            <a:off x="3043437" y="3406552"/>
            <a:ext cx="1440159" cy="3088256"/>
          </a:xfrm>
          <a:custGeom>
            <a:avLst/>
            <a:gdLst>
              <a:gd name="connsiteX0" fmla="*/ 891376 w 3844310"/>
              <a:gd name="connsiteY0" fmla="*/ 8196896 h 8243682"/>
              <a:gd name="connsiteX1" fmla="*/ 1276967 w 3844310"/>
              <a:gd name="connsiteY1" fmla="*/ 8229946 h 8243682"/>
              <a:gd name="connsiteX2" fmla="*/ 1915945 w 3844310"/>
              <a:gd name="connsiteY2" fmla="*/ 7976558 h 8243682"/>
              <a:gd name="connsiteX3" fmla="*/ 2378653 w 3844310"/>
              <a:gd name="connsiteY3" fmla="*/ 7513850 h 8243682"/>
              <a:gd name="connsiteX4" fmla="*/ 2610008 w 3844310"/>
              <a:gd name="connsiteY4" fmla="*/ 7568934 h 8243682"/>
              <a:gd name="connsiteX5" fmla="*/ 2940514 w 3844310"/>
              <a:gd name="connsiteY5" fmla="*/ 7513850 h 8243682"/>
              <a:gd name="connsiteX6" fmla="*/ 2709159 w 3844310"/>
              <a:gd name="connsiteY6" fmla="*/ 7447749 h 8243682"/>
              <a:gd name="connsiteX7" fmla="*/ 2543906 w 3844310"/>
              <a:gd name="connsiteY7" fmla="*/ 7216394 h 8243682"/>
              <a:gd name="connsiteX8" fmla="*/ 2819328 w 3844310"/>
              <a:gd name="connsiteY8" fmla="*/ 7205377 h 8243682"/>
              <a:gd name="connsiteX9" fmla="*/ 3237969 w 3844310"/>
              <a:gd name="connsiteY9" fmla="*/ 7117243 h 8243682"/>
              <a:gd name="connsiteX10" fmla="*/ 3403222 w 3844310"/>
              <a:gd name="connsiteY10" fmla="*/ 6985040 h 8243682"/>
              <a:gd name="connsiteX11" fmla="*/ 3083733 w 3844310"/>
              <a:gd name="connsiteY11" fmla="*/ 7051141 h 8243682"/>
              <a:gd name="connsiteX12" fmla="*/ 2709159 w 3844310"/>
              <a:gd name="connsiteY12" fmla="*/ 6863855 h 8243682"/>
              <a:gd name="connsiteX13" fmla="*/ 3271020 w 3844310"/>
              <a:gd name="connsiteY13" fmla="*/ 6610467 h 8243682"/>
              <a:gd name="connsiteX14" fmla="*/ 3788812 w 3844310"/>
              <a:gd name="connsiteY14" fmla="*/ 6092674 h 8243682"/>
              <a:gd name="connsiteX15" fmla="*/ 3579492 w 3844310"/>
              <a:gd name="connsiteY15" fmla="*/ 6224876 h 8243682"/>
              <a:gd name="connsiteX16" fmla="*/ 3359154 w 3844310"/>
              <a:gd name="connsiteY16" fmla="*/ 6346062 h 8243682"/>
              <a:gd name="connsiteX17" fmla="*/ 2896446 w 3844310"/>
              <a:gd name="connsiteY17" fmla="*/ 6434197 h 8243682"/>
              <a:gd name="connsiteX18" fmla="*/ 3293053 w 3844310"/>
              <a:gd name="connsiteY18" fmla="*/ 6059623 h 8243682"/>
              <a:gd name="connsiteX19" fmla="*/ 3667627 w 3844310"/>
              <a:gd name="connsiteY19" fmla="*/ 5519797 h 8243682"/>
              <a:gd name="connsiteX20" fmla="*/ 3843897 w 3844310"/>
              <a:gd name="connsiteY20" fmla="*/ 4902852 h 8243682"/>
              <a:gd name="connsiteX21" fmla="*/ 3623559 w 3844310"/>
              <a:gd name="connsiteY21" fmla="*/ 5255392 h 8243682"/>
              <a:gd name="connsiteX22" fmla="*/ 3182885 w 3844310"/>
              <a:gd name="connsiteY22" fmla="*/ 5762168 h 8243682"/>
              <a:gd name="connsiteX23" fmla="*/ 2819328 w 3844310"/>
              <a:gd name="connsiteY23" fmla="*/ 6026573 h 8243682"/>
              <a:gd name="connsiteX24" fmla="*/ 2973564 w 3844310"/>
              <a:gd name="connsiteY24" fmla="*/ 5707083 h 8243682"/>
              <a:gd name="connsiteX25" fmla="*/ 3304070 w 3844310"/>
              <a:gd name="connsiteY25" fmla="*/ 5178274 h 8243682"/>
              <a:gd name="connsiteX26" fmla="*/ 3711694 w 3844310"/>
              <a:gd name="connsiteY26" fmla="*/ 3779132 h 8243682"/>
              <a:gd name="connsiteX27" fmla="*/ 3656610 w 3844310"/>
              <a:gd name="connsiteY27" fmla="*/ 3492693 h 8243682"/>
              <a:gd name="connsiteX28" fmla="*/ 3656610 w 3844310"/>
              <a:gd name="connsiteY28" fmla="*/ 3735064 h 8243682"/>
              <a:gd name="connsiteX29" fmla="*/ 3337121 w 3844310"/>
              <a:gd name="connsiteY29" fmla="*/ 4517262 h 8243682"/>
              <a:gd name="connsiteX30" fmla="*/ 2907463 w 3844310"/>
              <a:gd name="connsiteY30" fmla="*/ 5189291 h 8243682"/>
              <a:gd name="connsiteX31" fmla="*/ 2510856 w 3844310"/>
              <a:gd name="connsiteY31" fmla="*/ 5563864 h 8243682"/>
              <a:gd name="connsiteX32" fmla="*/ 2676109 w 3844310"/>
              <a:gd name="connsiteY32" fmla="*/ 5255392 h 8243682"/>
              <a:gd name="connsiteX33" fmla="*/ 2874412 w 3844310"/>
              <a:gd name="connsiteY33" fmla="*/ 4836751 h 8243682"/>
              <a:gd name="connsiteX34" fmla="*/ 3061699 w 3844310"/>
              <a:gd name="connsiteY34" fmla="*/ 4219806 h 8243682"/>
              <a:gd name="connsiteX35" fmla="*/ 3138817 w 3844310"/>
              <a:gd name="connsiteY35" fmla="*/ 3360491 h 8243682"/>
              <a:gd name="connsiteX36" fmla="*/ 3094750 w 3844310"/>
              <a:gd name="connsiteY36" fmla="*/ 2776597 h 8243682"/>
              <a:gd name="connsiteX37" fmla="*/ 2907463 w 3844310"/>
              <a:gd name="connsiteY37" fmla="*/ 2490158 h 8243682"/>
              <a:gd name="connsiteX38" fmla="*/ 2973564 w 3844310"/>
              <a:gd name="connsiteY38" fmla="*/ 2721512 h 8243682"/>
              <a:gd name="connsiteX39" fmla="*/ 2962547 w 3844310"/>
              <a:gd name="connsiteY39" fmla="*/ 3184221 h 8243682"/>
              <a:gd name="connsiteX40" fmla="*/ 2830345 w 3844310"/>
              <a:gd name="connsiteY40" fmla="*/ 3724047 h 8243682"/>
              <a:gd name="connsiteX41" fmla="*/ 2554923 w 3844310"/>
              <a:gd name="connsiteY41" fmla="*/ 4572346 h 8243682"/>
              <a:gd name="connsiteX42" fmla="*/ 2246451 w 3844310"/>
              <a:gd name="connsiteY42" fmla="*/ 5002004 h 8243682"/>
              <a:gd name="connsiteX43" fmla="*/ 2400687 w 3844310"/>
              <a:gd name="connsiteY43" fmla="*/ 4495228 h 8243682"/>
              <a:gd name="connsiteX44" fmla="*/ 2565940 w 3844310"/>
              <a:gd name="connsiteY44" fmla="*/ 3371508 h 8243682"/>
              <a:gd name="connsiteX45" fmla="*/ 2433738 w 3844310"/>
              <a:gd name="connsiteY45" fmla="*/ 2247787 h 8243682"/>
              <a:gd name="connsiteX46" fmla="*/ 2147299 w 3844310"/>
              <a:gd name="connsiteY46" fmla="*/ 1311353 h 8243682"/>
              <a:gd name="connsiteX47" fmla="*/ 1860861 w 3844310"/>
              <a:gd name="connsiteY47" fmla="*/ 991864 h 8243682"/>
              <a:gd name="connsiteX48" fmla="*/ 2059164 w 3844310"/>
              <a:gd name="connsiteY48" fmla="*/ 1322370 h 8243682"/>
              <a:gd name="connsiteX49" fmla="*/ 2235434 w 3844310"/>
              <a:gd name="connsiteY49" fmla="*/ 2082534 h 8243682"/>
              <a:gd name="connsiteX50" fmla="*/ 2191367 w 3844310"/>
              <a:gd name="connsiteY50" fmla="*/ 3173204 h 8243682"/>
              <a:gd name="connsiteX51" fmla="*/ 2026114 w 3844310"/>
              <a:gd name="connsiteY51" fmla="*/ 4120655 h 8243682"/>
              <a:gd name="connsiteX52" fmla="*/ 1717641 w 3844310"/>
              <a:gd name="connsiteY52" fmla="*/ 4869802 h 8243682"/>
              <a:gd name="connsiteX53" fmla="*/ 1563405 w 3844310"/>
              <a:gd name="connsiteY53" fmla="*/ 5134206 h 8243682"/>
              <a:gd name="connsiteX54" fmla="*/ 1805776 w 3844310"/>
              <a:gd name="connsiteY54" fmla="*/ 4197773 h 8243682"/>
              <a:gd name="connsiteX55" fmla="*/ 1838827 w 3844310"/>
              <a:gd name="connsiteY55" fmla="*/ 2743546 h 8243682"/>
              <a:gd name="connsiteX56" fmla="*/ 1431203 w 3844310"/>
              <a:gd name="connsiteY56" fmla="*/ 1333387 h 8243682"/>
              <a:gd name="connsiteX57" fmla="*/ 792224 w 3844310"/>
              <a:gd name="connsiteY57" fmla="*/ 275768 h 8243682"/>
              <a:gd name="connsiteX58" fmla="*/ 417651 w 3844310"/>
              <a:gd name="connsiteY58" fmla="*/ 346 h 8243682"/>
              <a:gd name="connsiteX59" fmla="*/ 660022 w 3844310"/>
              <a:gd name="connsiteY59" fmla="*/ 308818 h 8243682"/>
              <a:gd name="connsiteX60" fmla="*/ 1067646 w 3844310"/>
              <a:gd name="connsiteY60" fmla="*/ 1355421 h 8243682"/>
              <a:gd name="connsiteX61" fmla="*/ 1387135 w 3844310"/>
              <a:gd name="connsiteY61" fmla="*/ 2468124 h 8243682"/>
              <a:gd name="connsiteX62" fmla="*/ 1387135 w 3844310"/>
              <a:gd name="connsiteY62" fmla="*/ 3547777 h 8243682"/>
              <a:gd name="connsiteX63" fmla="*/ 1078663 w 3844310"/>
              <a:gd name="connsiteY63" fmla="*/ 4946920 h 8243682"/>
              <a:gd name="connsiteX64" fmla="*/ 869342 w 3844310"/>
              <a:gd name="connsiteY64" fmla="*/ 5321493 h 8243682"/>
              <a:gd name="connsiteX65" fmla="*/ 593921 w 3844310"/>
              <a:gd name="connsiteY65" fmla="*/ 5431662 h 8243682"/>
              <a:gd name="connsiteX66" fmla="*/ 175280 w 3844310"/>
              <a:gd name="connsiteY66" fmla="*/ 5806235 h 8243682"/>
              <a:gd name="connsiteX67" fmla="*/ 32061 w 3844310"/>
              <a:gd name="connsiteY67" fmla="*/ 6301994 h 8243682"/>
              <a:gd name="connsiteX68" fmla="*/ 21044 w 3844310"/>
              <a:gd name="connsiteY68" fmla="*/ 6742669 h 8243682"/>
              <a:gd name="connsiteX69" fmla="*/ 274432 w 3844310"/>
              <a:gd name="connsiteY69" fmla="*/ 7227411 h 8243682"/>
              <a:gd name="connsiteX70" fmla="*/ 704089 w 3844310"/>
              <a:gd name="connsiteY70" fmla="*/ 7502833 h 8243682"/>
              <a:gd name="connsiteX71" fmla="*/ 1155781 w 3844310"/>
              <a:gd name="connsiteY71" fmla="*/ 7491816 h 8243682"/>
              <a:gd name="connsiteX72" fmla="*/ 1574422 w 3844310"/>
              <a:gd name="connsiteY72" fmla="*/ 7172327 h 8243682"/>
              <a:gd name="connsiteX73" fmla="*/ 1673574 w 3844310"/>
              <a:gd name="connsiteY73" fmla="*/ 6731652 h 8243682"/>
              <a:gd name="connsiteX74" fmla="*/ 1486287 w 3844310"/>
              <a:gd name="connsiteY74" fmla="*/ 6412163 h 8243682"/>
              <a:gd name="connsiteX75" fmla="*/ 1188832 w 3844310"/>
              <a:gd name="connsiteY75" fmla="*/ 6357079 h 8243682"/>
              <a:gd name="connsiteX76" fmla="*/ 957477 w 3844310"/>
              <a:gd name="connsiteY76" fmla="*/ 6511315 h 8243682"/>
              <a:gd name="connsiteX77" fmla="*/ 935444 w 3844310"/>
              <a:gd name="connsiteY77" fmla="*/ 6632500 h 8243682"/>
              <a:gd name="connsiteX78" fmla="*/ 1045612 w 3844310"/>
              <a:gd name="connsiteY78" fmla="*/ 6533349 h 8243682"/>
              <a:gd name="connsiteX79" fmla="*/ 1243916 w 3844310"/>
              <a:gd name="connsiteY79" fmla="*/ 6566399 h 8243682"/>
              <a:gd name="connsiteX80" fmla="*/ 1343068 w 3844310"/>
              <a:gd name="connsiteY80" fmla="*/ 6720635 h 8243682"/>
              <a:gd name="connsiteX81" fmla="*/ 1221882 w 3844310"/>
              <a:gd name="connsiteY81" fmla="*/ 7029108 h 8243682"/>
              <a:gd name="connsiteX82" fmla="*/ 1034595 w 3844310"/>
              <a:gd name="connsiteY82" fmla="*/ 7128259 h 8243682"/>
              <a:gd name="connsiteX83" fmla="*/ 770191 w 3844310"/>
              <a:gd name="connsiteY83" fmla="*/ 7073175 h 8243682"/>
              <a:gd name="connsiteX84" fmla="*/ 516803 w 3844310"/>
              <a:gd name="connsiteY84" fmla="*/ 6775720 h 8243682"/>
              <a:gd name="connsiteX85" fmla="*/ 505786 w 3844310"/>
              <a:gd name="connsiteY85" fmla="*/ 6401146 h 8243682"/>
              <a:gd name="connsiteX86" fmla="*/ 626971 w 3844310"/>
              <a:gd name="connsiteY86" fmla="*/ 6081657 h 8243682"/>
              <a:gd name="connsiteX87" fmla="*/ 847309 w 3844310"/>
              <a:gd name="connsiteY87" fmla="*/ 5861320 h 8243682"/>
              <a:gd name="connsiteX88" fmla="*/ 1188832 w 3844310"/>
              <a:gd name="connsiteY88" fmla="*/ 5729117 h 8243682"/>
              <a:gd name="connsiteX89" fmla="*/ 1629506 w 3844310"/>
              <a:gd name="connsiteY89" fmla="*/ 5806235 h 8243682"/>
              <a:gd name="connsiteX90" fmla="*/ 2037130 w 3844310"/>
              <a:gd name="connsiteY90" fmla="*/ 6158775 h 8243682"/>
              <a:gd name="connsiteX91" fmla="*/ 2213400 w 3844310"/>
              <a:gd name="connsiteY91" fmla="*/ 6588433 h 8243682"/>
              <a:gd name="connsiteX92" fmla="*/ 2246451 w 3844310"/>
              <a:gd name="connsiteY92" fmla="*/ 6985040 h 8243682"/>
              <a:gd name="connsiteX93" fmla="*/ 2092215 w 3844310"/>
              <a:gd name="connsiteY93" fmla="*/ 7370630 h 8243682"/>
              <a:gd name="connsiteX94" fmla="*/ 1794759 w 3844310"/>
              <a:gd name="connsiteY94" fmla="*/ 7778255 h 8243682"/>
              <a:gd name="connsiteX95" fmla="*/ 1409169 w 3844310"/>
              <a:gd name="connsiteY95" fmla="*/ 8086727 h 8243682"/>
              <a:gd name="connsiteX96" fmla="*/ 891376 w 3844310"/>
              <a:gd name="connsiteY96" fmla="*/ 8196896 h 824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844310" h="8243682">
                <a:moveTo>
                  <a:pt x="891376" y="8196896"/>
                </a:moveTo>
                <a:cubicBezTo>
                  <a:pt x="869342" y="8220766"/>
                  <a:pt x="1106206" y="8266669"/>
                  <a:pt x="1276967" y="8229946"/>
                </a:cubicBezTo>
                <a:cubicBezTo>
                  <a:pt x="1447729" y="8193223"/>
                  <a:pt x="1732331" y="8095907"/>
                  <a:pt x="1915945" y="7976558"/>
                </a:cubicBezTo>
                <a:cubicBezTo>
                  <a:pt x="2099559" y="7857209"/>
                  <a:pt x="2262976" y="7581787"/>
                  <a:pt x="2378653" y="7513850"/>
                </a:cubicBezTo>
                <a:cubicBezTo>
                  <a:pt x="2494330" y="7445913"/>
                  <a:pt x="2516365" y="7568934"/>
                  <a:pt x="2610008" y="7568934"/>
                </a:cubicBezTo>
                <a:cubicBezTo>
                  <a:pt x="2703651" y="7568934"/>
                  <a:pt x="2923989" y="7534047"/>
                  <a:pt x="2940514" y="7513850"/>
                </a:cubicBezTo>
                <a:cubicBezTo>
                  <a:pt x="2957039" y="7493653"/>
                  <a:pt x="2775260" y="7497325"/>
                  <a:pt x="2709159" y="7447749"/>
                </a:cubicBezTo>
                <a:cubicBezTo>
                  <a:pt x="2643058" y="7398173"/>
                  <a:pt x="2525545" y="7256789"/>
                  <a:pt x="2543906" y="7216394"/>
                </a:cubicBezTo>
                <a:cubicBezTo>
                  <a:pt x="2562268" y="7175999"/>
                  <a:pt x="2703651" y="7221902"/>
                  <a:pt x="2819328" y="7205377"/>
                </a:cubicBezTo>
                <a:cubicBezTo>
                  <a:pt x="2935005" y="7188852"/>
                  <a:pt x="3140653" y="7153966"/>
                  <a:pt x="3237969" y="7117243"/>
                </a:cubicBezTo>
                <a:cubicBezTo>
                  <a:pt x="3335285" y="7080520"/>
                  <a:pt x="3428928" y="6996057"/>
                  <a:pt x="3403222" y="6985040"/>
                </a:cubicBezTo>
                <a:cubicBezTo>
                  <a:pt x="3377516" y="6974023"/>
                  <a:pt x="3199410" y="7071339"/>
                  <a:pt x="3083733" y="7051141"/>
                </a:cubicBezTo>
                <a:cubicBezTo>
                  <a:pt x="2968056" y="7030943"/>
                  <a:pt x="2677945" y="6937301"/>
                  <a:pt x="2709159" y="6863855"/>
                </a:cubicBezTo>
                <a:cubicBezTo>
                  <a:pt x="2740374" y="6790409"/>
                  <a:pt x="3091078" y="6738997"/>
                  <a:pt x="3271020" y="6610467"/>
                </a:cubicBezTo>
                <a:cubicBezTo>
                  <a:pt x="3450962" y="6481937"/>
                  <a:pt x="3737400" y="6156939"/>
                  <a:pt x="3788812" y="6092674"/>
                </a:cubicBezTo>
                <a:cubicBezTo>
                  <a:pt x="3840224" y="6028409"/>
                  <a:pt x="3651101" y="6182645"/>
                  <a:pt x="3579492" y="6224876"/>
                </a:cubicBezTo>
                <a:cubicBezTo>
                  <a:pt x="3507883" y="6267107"/>
                  <a:pt x="3472995" y="6311175"/>
                  <a:pt x="3359154" y="6346062"/>
                </a:cubicBezTo>
                <a:cubicBezTo>
                  <a:pt x="3245313" y="6380949"/>
                  <a:pt x="2907463" y="6481937"/>
                  <a:pt x="2896446" y="6434197"/>
                </a:cubicBezTo>
                <a:cubicBezTo>
                  <a:pt x="2885429" y="6386457"/>
                  <a:pt x="3164523" y="6212023"/>
                  <a:pt x="3293053" y="6059623"/>
                </a:cubicBezTo>
                <a:cubicBezTo>
                  <a:pt x="3421583" y="5907223"/>
                  <a:pt x="3575820" y="5712592"/>
                  <a:pt x="3667627" y="5519797"/>
                </a:cubicBezTo>
                <a:cubicBezTo>
                  <a:pt x="3759434" y="5327002"/>
                  <a:pt x="3851242" y="4946919"/>
                  <a:pt x="3843897" y="4902852"/>
                </a:cubicBezTo>
                <a:cubicBezTo>
                  <a:pt x="3836552" y="4858784"/>
                  <a:pt x="3733728" y="5112173"/>
                  <a:pt x="3623559" y="5255392"/>
                </a:cubicBezTo>
                <a:cubicBezTo>
                  <a:pt x="3513390" y="5398611"/>
                  <a:pt x="3316923" y="5633638"/>
                  <a:pt x="3182885" y="5762168"/>
                </a:cubicBezTo>
                <a:cubicBezTo>
                  <a:pt x="3048847" y="5890698"/>
                  <a:pt x="2854215" y="6035754"/>
                  <a:pt x="2819328" y="6026573"/>
                </a:cubicBezTo>
                <a:cubicBezTo>
                  <a:pt x="2784441" y="6017392"/>
                  <a:pt x="2892774" y="5848466"/>
                  <a:pt x="2973564" y="5707083"/>
                </a:cubicBezTo>
                <a:cubicBezTo>
                  <a:pt x="3054354" y="5565700"/>
                  <a:pt x="3181048" y="5499599"/>
                  <a:pt x="3304070" y="5178274"/>
                </a:cubicBezTo>
                <a:cubicBezTo>
                  <a:pt x="3427092" y="4856949"/>
                  <a:pt x="3652937" y="4060062"/>
                  <a:pt x="3711694" y="3779132"/>
                </a:cubicBezTo>
                <a:cubicBezTo>
                  <a:pt x="3770451" y="3498202"/>
                  <a:pt x="3665791" y="3500038"/>
                  <a:pt x="3656610" y="3492693"/>
                </a:cubicBezTo>
                <a:cubicBezTo>
                  <a:pt x="3647429" y="3485348"/>
                  <a:pt x="3709858" y="3564303"/>
                  <a:pt x="3656610" y="3735064"/>
                </a:cubicBezTo>
                <a:cubicBezTo>
                  <a:pt x="3603362" y="3905825"/>
                  <a:pt x="3461979" y="4274891"/>
                  <a:pt x="3337121" y="4517262"/>
                </a:cubicBezTo>
                <a:cubicBezTo>
                  <a:pt x="3212263" y="4759633"/>
                  <a:pt x="3045174" y="5014857"/>
                  <a:pt x="2907463" y="5189291"/>
                </a:cubicBezTo>
                <a:cubicBezTo>
                  <a:pt x="2769752" y="5363725"/>
                  <a:pt x="2549415" y="5552847"/>
                  <a:pt x="2510856" y="5563864"/>
                </a:cubicBezTo>
                <a:cubicBezTo>
                  <a:pt x="2472297" y="5574881"/>
                  <a:pt x="2615516" y="5376577"/>
                  <a:pt x="2676109" y="5255392"/>
                </a:cubicBezTo>
                <a:cubicBezTo>
                  <a:pt x="2736702" y="5134207"/>
                  <a:pt x="2810147" y="5009349"/>
                  <a:pt x="2874412" y="4836751"/>
                </a:cubicBezTo>
                <a:cubicBezTo>
                  <a:pt x="2938677" y="4664153"/>
                  <a:pt x="3017632" y="4465849"/>
                  <a:pt x="3061699" y="4219806"/>
                </a:cubicBezTo>
                <a:cubicBezTo>
                  <a:pt x="3105767" y="3973763"/>
                  <a:pt x="3133309" y="3601026"/>
                  <a:pt x="3138817" y="3360491"/>
                </a:cubicBezTo>
                <a:cubicBezTo>
                  <a:pt x="3144325" y="3119956"/>
                  <a:pt x="3133309" y="2921652"/>
                  <a:pt x="3094750" y="2776597"/>
                </a:cubicBezTo>
                <a:cubicBezTo>
                  <a:pt x="3056191" y="2631542"/>
                  <a:pt x="2927661" y="2499339"/>
                  <a:pt x="2907463" y="2490158"/>
                </a:cubicBezTo>
                <a:cubicBezTo>
                  <a:pt x="2887265" y="2480977"/>
                  <a:pt x="2964383" y="2605835"/>
                  <a:pt x="2973564" y="2721512"/>
                </a:cubicBezTo>
                <a:cubicBezTo>
                  <a:pt x="2982745" y="2837189"/>
                  <a:pt x="2986417" y="3017132"/>
                  <a:pt x="2962547" y="3184221"/>
                </a:cubicBezTo>
                <a:cubicBezTo>
                  <a:pt x="2938677" y="3351310"/>
                  <a:pt x="2898282" y="3492693"/>
                  <a:pt x="2830345" y="3724047"/>
                </a:cubicBezTo>
                <a:cubicBezTo>
                  <a:pt x="2762408" y="3955401"/>
                  <a:pt x="2652239" y="4359353"/>
                  <a:pt x="2554923" y="4572346"/>
                </a:cubicBezTo>
                <a:cubicBezTo>
                  <a:pt x="2457607" y="4785339"/>
                  <a:pt x="2272157" y="5014857"/>
                  <a:pt x="2246451" y="5002004"/>
                </a:cubicBezTo>
                <a:cubicBezTo>
                  <a:pt x="2220745" y="4989151"/>
                  <a:pt x="2347439" y="4766977"/>
                  <a:pt x="2400687" y="4495228"/>
                </a:cubicBezTo>
                <a:cubicBezTo>
                  <a:pt x="2453935" y="4223479"/>
                  <a:pt x="2560432" y="3746081"/>
                  <a:pt x="2565940" y="3371508"/>
                </a:cubicBezTo>
                <a:cubicBezTo>
                  <a:pt x="2571448" y="2996935"/>
                  <a:pt x="2503511" y="2591146"/>
                  <a:pt x="2433738" y="2247787"/>
                </a:cubicBezTo>
                <a:cubicBezTo>
                  <a:pt x="2363965" y="1904428"/>
                  <a:pt x="2242778" y="1520673"/>
                  <a:pt x="2147299" y="1311353"/>
                </a:cubicBezTo>
                <a:cubicBezTo>
                  <a:pt x="2051820" y="1102033"/>
                  <a:pt x="1875550" y="990028"/>
                  <a:pt x="1860861" y="991864"/>
                </a:cubicBezTo>
                <a:cubicBezTo>
                  <a:pt x="1846172" y="993700"/>
                  <a:pt x="1996735" y="1140592"/>
                  <a:pt x="2059164" y="1322370"/>
                </a:cubicBezTo>
                <a:cubicBezTo>
                  <a:pt x="2121593" y="1504148"/>
                  <a:pt x="2213400" y="1774062"/>
                  <a:pt x="2235434" y="2082534"/>
                </a:cubicBezTo>
                <a:cubicBezTo>
                  <a:pt x="2257468" y="2391006"/>
                  <a:pt x="2226254" y="2833517"/>
                  <a:pt x="2191367" y="3173204"/>
                </a:cubicBezTo>
                <a:cubicBezTo>
                  <a:pt x="2156480" y="3512891"/>
                  <a:pt x="2105068" y="3837889"/>
                  <a:pt x="2026114" y="4120655"/>
                </a:cubicBezTo>
                <a:cubicBezTo>
                  <a:pt x="1947160" y="4403421"/>
                  <a:pt x="1794759" y="4700877"/>
                  <a:pt x="1717641" y="4869802"/>
                </a:cubicBezTo>
                <a:cubicBezTo>
                  <a:pt x="1640523" y="5038727"/>
                  <a:pt x="1548716" y="5246211"/>
                  <a:pt x="1563405" y="5134206"/>
                </a:cubicBezTo>
                <a:cubicBezTo>
                  <a:pt x="1578094" y="5022201"/>
                  <a:pt x="1759872" y="4596216"/>
                  <a:pt x="1805776" y="4197773"/>
                </a:cubicBezTo>
                <a:cubicBezTo>
                  <a:pt x="1851680" y="3799330"/>
                  <a:pt x="1901256" y="3220944"/>
                  <a:pt x="1838827" y="2743546"/>
                </a:cubicBezTo>
                <a:cubicBezTo>
                  <a:pt x="1776398" y="2266148"/>
                  <a:pt x="1605637" y="1744683"/>
                  <a:pt x="1431203" y="1333387"/>
                </a:cubicBezTo>
                <a:cubicBezTo>
                  <a:pt x="1256769" y="922091"/>
                  <a:pt x="961149" y="497941"/>
                  <a:pt x="792224" y="275768"/>
                </a:cubicBezTo>
                <a:cubicBezTo>
                  <a:pt x="623299" y="53595"/>
                  <a:pt x="439685" y="-5162"/>
                  <a:pt x="417651" y="346"/>
                </a:cubicBezTo>
                <a:cubicBezTo>
                  <a:pt x="395617" y="5854"/>
                  <a:pt x="551690" y="82972"/>
                  <a:pt x="660022" y="308818"/>
                </a:cubicBezTo>
                <a:cubicBezTo>
                  <a:pt x="768354" y="534664"/>
                  <a:pt x="946461" y="995537"/>
                  <a:pt x="1067646" y="1355421"/>
                </a:cubicBezTo>
                <a:cubicBezTo>
                  <a:pt x="1188831" y="1715305"/>
                  <a:pt x="1333887" y="2102731"/>
                  <a:pt x="1387135" y="2468124"/>
                </a:cubicBezTo>
                <a:cubicBezTo>
                  <a:pt x="1440383" y="2833517"/>
                  <a:pt x="1438547" y="3134644"/>
                  <a:pt x="1387135" y="3547777"/>
                </a:cubicBezTo>
                <a:cubicBezTo>
                  <a:pt x="1335723" y="3960910"/>
                  <a:pt x="1164962" y="4651301"/>
                  <a:pt x="1078663" y="4946920"/>
                </a:cubicBezTo>
                <a:cubicBezTo>
                  <a:pt x="992364" y="5242539"/>
                  <a:pt x="950132" y="5240703"/>
                  <a:pt x="869342" y="5321493"/>
                </a:cubicBezTo>
                <a:cubicBezTo>
                  <a:pt x="788552" y="5402283"/>
                  <a:pt x="709598" y="5350872"/>
                  <a:pt x="593921" y="5431662"/>
                </a:cubicBezTo>
                <a:cubicBezTo>
                  <a:pt x="478244" y="5512452"/>
                  <a:pt x="268923" y="5661180"/>
                  <a:pt x="175280" y="5806235"/>
                </a:cubicBezTo>
                <a:cubicBezTo>
                  <a:pt x="81637" y="5951290"/>
                  <a:pt x="57767" y="6145922"/>
                  <a:pt x="32061" y="6301994"/>
                </a:cubicBezTo>
                <a:cubicBezTo>
                  <a:pt x="6355" y="6458066"/>
                  <a:pt x="-19351" y="6588433"/>
                  <a:pt x="21044" y="6742669"/>
                </a:cubicBezTo>
                <a:cubicBezTo>
                  <a:pt x="61439" y="6896905"/>
                  <a:pt x="160591" y="7100717"/>
                  <a:pt x="274432" y="7227411"/>
                </a:cubicBezTo>
                <a:cubicBezTo>
                  <a:pt x="388273" y="7354105"/>
                  <a:pt x="557198" y="7458766"/>
                  <a:pt x="704089" y="7502833"/>
                </a:cubicBezTo>
                <a:cubicBezTo>
                  <a:pt x="850980" y="7546900"/>
                  <a:pt x="1010725" y="7546900"/>
                  <a:pt x="1155781" y="7491816"/>
                </a:cubicBezTo>
                <a:cubicBezTo>
                  <a:pt x="1300837" y="7436732"/>
                  <a:pt x="1488123" y="7299021"/>
                  <a:pt x="1574422" y="7172327"/>
                </a:cubicBezTo>
                <a:cubicBezTo>
                  <a:pt x="1660721" y="7045633"/>
                  <a:pt x="1688263" y="6858346"/>
                  <a:pt x="1673574" y="6731652"/>
                </a:cubicBezTo>
                <a:cubicBezTo>
                  <a:pt x="1658885" y="6604958"/>
                  <a:pt x="1567077" y="6474592"/>
                  <a:pt x="1486287" y="6412163"/>
                </a:cubicBezTo>
                <a:cubicBezTo>
                  <a:pt x="1405497" y="6349734"/>
                  <a:pt x="1276967" y="6340554"/>
                  <a:pt x="1188832" y="6357079"/>
                </a:cubicBezTo>
                <a:cubicBezTo>
                  <a:pt x="1100697" y="6373604"/>
                  <a:pt x="999708" y="6465412"/>
                  <a:pt x="957477" y="6511315"/>
                </a:cubicBezTo>
                <a:cubicBezTo>
                  <a:pt x="915246" y="6557218"/>
                  <a:pt x="920755" y="6628828"/>
                  <a:pt x="935444" y="6632500"/>
                </a:cubicBezTo>
                <a:cubicBezTo>
                  <a:pt x="950133" y="6636172"/>
                  <a:pt x="994200" y="6544366"/>
                  <a:pt x="1045612" y="6533349"/>
                </a:cubicBezTo>
                <a:cubicBezTo>
                  <a:pt x="1097024" y="6522332"/>
                  <a:pt x="1194340" y="6535185"/>
                  <a:pt x="1243916" y="6566399"/>
                </a:cubicBezTo>
                <a:cubicBezTo>
                  <a:pt x="1293492" y="6597613"/>
                  <a:pt x="1346740" y="6643517"/>
                  <a:pt x="1343068" y="6720635"/>
                </a:cubicBezTo>
                <a:cubicBezTo>
                  <a:pt x="1339396" y="6797753"/>
                  <a:pt x="1273294" y="6961171"/>
                  <a:pt x="1221882" y="7029108"/>
                </a:cubicBezTo>
                <a:cubicBezTo>
                  <a:pt x="1170470" y="7097045"/>
                  <a:pt x="1109877" y="7120915"/>
                  <a:pt x="1034595" y="7128259"/>
                </a:cubicBezTo>
                <a:cubicBezTo>
                  <a:pt x="959313" y="7135603"/>
                  <a:pt x="856490" y="7131931"/>
                  <a:pt x="770191" y="7073175"/>
                </a:cubicBezTo>
                <a:cubicBezTo>
                  <a:pt x="683892" y="7014419"/>
                  <a:pt x="560870" y="6887725"/>
                  <a:pt x="516803" y="6775720"/>
                </a:cubicBezTo>
                <a:cubicBezTo>
                  <a:pt x="472736" y="6663715"/>
                  <a:pt x="487425" y="6516823"/>
                  <a:pt x="505786" y="6401146"/>
                </a:cubicBezTo>
                <a:cubicBezTo>
                  <a:pt x="524147" y="6285469"/>
                  <a:pt x="570051" y="6171628"/>
                  <a:pt x="626971" y="6081657"/>
                </a:cubicBezTo>
                <a:cubicBezTo>
                  <a:pt x="683891" y="5991686"/>
                  <a:pt x="753665" y="5920077"/>
                  <a:pt x="847309" y="5861320"/>
                </a:cubicBezTo>
                <a:cubicBezTo>
                  <a:pt x="940953" y="5802563"/>
                  <a:pt x="1058466" y="5738298"/>
                  <a:pt x="1188832" y="5729117"/>
                </a:cubicBezTo>
                <a:cubicBezTo>
                  <a:pt x="1319198" y="5719936"/>
                  <a:pt x="1488123" y="5734625"/>
                  <a:pt x="1629506" y="5806235"/>
                </a:cubicBezTo>
                <a:cubicBezTo>
                  <a:pt x="1770889" y="5877845"/>
                  <a:pt x="1939814" y="6028409"/>
                  <a:pt x="2037130" y="6158775"/>
                </a:cubicBezTo>
                <a:cubicBezTo>
                  <a:pt x="2134446" y="6289141"/>
                  <a:pt x="2178513" y="6450722"/>
                  <a:pt x="2213400" y="6588433"/>
                </a:cubicBezTo>
                <a:cubicBezTo>
                  <a:pt x="2248287" y="6726144"/>
                  <a:pt x="2266648" y="6854674"/>
                  <a:pt x="2246451" y="6985040"/>
                </a:cubicBezTo>
                <a:cubicBezTo>
                  <a:pt x="2226254" y="7115406"/>
                  <a:pt x="2167497" y="7238428"/>
                  <a:pt x="2092215" y="7370630"/>
                </a:cubicBezTo>
                <a:cubicBezTo>
                  <a:pt x="2016933" y="7502832"/>
                  <a:pt x="1908600" y="7658905"/>
                  <a:pt x="1794759" y="7778255"/>
                </a:cubicBezTo>
                <a:cubicBezTo>
                  <a:pt x="1680918" y="7897604"/>
                  <a:pt x="1557897" y="8015117"/>
                  <a:pt x="1409169" y="8086727"/>
                </a:cubicBezTo>
                <a:cubicBezTo>
                  <a:pt x="1260441" y="8158336"/>
                  <a:pt x="913410" y="8173026"/>
                  <a:pt x="891376" y="8196896"/>
                </a:cubicBezTo>
                <a:close/>
              </a:path>
            </a:pathLst>
          </a:custGeom>
          <a:solidFill>
            <a:srgbClr val="0A905A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7" name="6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73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3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033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33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601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20863592">
            <a:off x="2472457" y="773780"/>
            <a:ext cx="1809525" cy="2798022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333619" flipH="1">
            <a:off x="4867166" y="694506"/>
            <a:ext cx="1809525" cy="2798022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21266381" flipH="1" flipV="1">
            <a:off x="4867166" y="3438077"/>
            <a:ext cx="1809525" cy="2798022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333619" flipV="1">
            <a:off x="2632278" y="3294059"/>
            <a:ext cx="1809525" cy="2798022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10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033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1001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2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>
            <a:off x="2483768" y="-243408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2411760" y="944724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2411759" y="2420888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2411758" y="3861048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flipH="1">
            <a:off x="4689497" y="-243408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H="1">
            <a:off x="4617489" y="944724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H="1">
            <a:off x="4617488" y="2420888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flipH="1">
            <a:off x="4617487" y="3861048"/>
            <a:ext cx="2237575" cy="2376264"/>
          </a:xfrm>
          <a:custGeom>
            <a:avLst/>
            <a:gdLst/>
            <a:ahLst/>
            <a:cxnLst/>
            <a:rect l="l" t="t" r="r" b="b"/>
            <a:pathLst>
              <a:path w="6347358" h="4469304">
                <a:moveTo>
                  <a:pt x="2248430" y="2039131"/>
                </a:moveTo>
                <a:cubicBezTo>
                  <a:pt x="2571703" y="2040670"/>
                  <a:pt x="3018128" y="2051447"/>
                  <a:pt x="3402976" y="2122259"/>
                </a:cubicBezTo>
                <a:cubicBezTo>
                  <a:pt x="3787824" y="2193071"/>
                  <a:pt x="4214236" y="2276198"/>
                  <a:pt x="4557521" y="2464004"/>
                </a:cubicBezTo>
                <a:cubicBezTo>
                  <a:pt x="4900806" y="2651810"/>
                  <a:pt x="5239473" y="2968925"/>
                  <a:pt x="5462685" y="3249095"/>
                </a:cubicBezTo>
                <a:cubicBezTo>
                  <a:pt x="5685897" y="3529265"/>
                  <a:pt x="5856770" y="4040343"/>
                  <a:pt x="5896794" y="4145022"/>
                </a:cubicBezTo>
                <a:lnTo>
                  <a:pt x="5905949" y="4170071"/>
                </a:lnTo>
                <a:cubicBezTo>
                  <a:pt x="5892474" y="4152444"/>
                  <a:pt x="5814797" y="3998564"/>
                  <a:pt x="5702830" y="3877168"/>
                </a:cubicBezTo>
                <a:cubicBezTo>
                  <a:pt x="5556588" y="3718611"/>
                  <a:pt x="5257945" y="3383022"/>
                  <a:pt x="5019339" y="3193677"/>
                </a:cubicBezTo>
                <a:cubicBezTo>
                  <a:pt x="4780733" y="3004332"/>
                  <a:pt x="4508261" y="2864247"/>
                  <a:pt x="4271194" y="2741095"/>
                </a:cubicBezTo>
                <a:cubicBezTo>
                  <a:pt x="4034127" y="2617944"/>
                  <a:pt x="3852479" y="2534817"/>
                  <a:pt x="3596939" y="2454768"/>
                </a:cubicBezTo>
                <a:cubicBezTo>
                  <a:pt x="3341400" y="2374720"/>
                  <a:pt x="3030442" y="2311604"/>
                  <a:pt x="2737957" y="2260804"/>
                </a:cubicBezTo>
                <a:cubicBezTo>
                  <a:pt x="2445472" y="2210004"/>
                  <a:pt x="2052927" y="2173059"/>
                  <a:pt x="1842030" y="2149968"/>
                </a:cubicBezTo>
                <a:cubicBezTo>
                  <a:pt x="1631133" y="2126877"/>
                  <a:pt x="1395606" y="2131495"/>
                  <a:pt x="1463339" y="2113022"/>
                </a:cubicBezTo>
                <a:cubicBezTo>
                  <a:pt x="1531072" y="2094549"/>
                  <a:pt x="1925157" y="2037592"/>
                  <a:pt x="2248430" y="2039131"/>
                </a:cubicBezTo>
                <a:close/>
                <a:moveTo>
                  <a:pt x="9979" y="163"/>
                </a:moveTo>
                <a:cubicBezTo>
                  <a:pt x="14692" y="-214"/>
                  <a:pt x="20941" y="70"/>
                  <a:pt x="28435" y="927"/>
                </a:cubicBezTo>
                <a:cubicBezTo>
                  <a:pt x="64407" y="5040"/>
                  <a:pt x="129061" y="22358"/>
                  <a:pt x="190252" y="43140"/>
                </a:cubicBezTo>
                <a:cubicBezTo>
                  <a:pt x="353428" y="98558"/>
                  <a:pt x="856810" y="327927"/>
                  <a:pt x="1215489" y="468012"/>
                </a:cubicBezTo>
                <a:cubicBezTo>
                  <a:pt x="1574168" y="608097"/>
                  <a:pt x="1906677" y="729710"/>
                  <a:pt x="2342325" y="883649"/>
                </a:cubicBezTo>
                <a:cubicBezTo>
                  <a:pt x="2777973" y="1037588"/>
                  <a:pt x="3387574" y="1230013"/>
                  <a:pt x="3829380" y="1391649"/>
                </a:cubicBezTo>
                <a:cubicBezTo>
                  <a:pt x="4271186" y="1553285"/>
                  <a:pt x="4706834" y="1718000"/>
                  <a:pt x="4993161" y="1853467"/>
                </a:cubicBezTo>
                <a:cubicBezTo>
                  <a:pt x="5279488" y="1988934"/>
                  <a:pt x="5374931" y="2082837"/>
                  <a:pt x="5547343" y="2204449"/>
                </a:cubicBezTo>
                <a:cubicBezTo>
                  <a:pt x="5719755" y="2326061"/>
                  <a:pt x="5901404" y="2441516"/>
                  <a:pt x="6027634" y="2583140"/>
                </a:cubicBezTo>
                <a:cubicBezTo>
                  <a:pt x="6153864" y="2724764"/>
                  <a:pt x="6257004" y="2881782"/>
                  <a:pt x="6304725" y="3054194"/>
                </a:cubicBezTo>
                <a:cubicBezTo>
                  <a:pt x="6352446" y="3226606"/>
                  <a:pt x="6366300" y="3383624"/>
                  <a:pt x="6313961" y="3617612"/>
                </a:cubicBezTo>
                <a:cubicBezTo>
                  <a:pt x="6261622" y="3851600"/>
                  <a:pt x="6059962" y="4385770"/>
                  <a:pt x="5990689" y="4458122"/>
                </a:cubicBezTo>
                <a:lnTo>
                  <a:pt x="5987599" y="4460606"/>
                </a:lnTo>
                <a:lnTo>
                  <a:pt x="5985465" y="4468364"/>
                </a:lnTo>
                <a:lnTo>
                  <a:pt x="5981059" y="4465863"/>
                </a:lnTo>
                <a:cubicBezTo>
                  <a:pt x="5962854" y="4478091"/>
                  <a:pt x="5954223" y="4456824"/>
                  <a:pt x="5949107" y="4416472"/>
                </a:cubicBezTo>
                <a:cubicBezTo>
                  <a:pt x="5917633" y="4360738"/>
                  <a:pt x="5870107" y="4274979"/>
                  <a:pt x="5820490" y="4233040"/>
                </a:cubicBezTo>
                <a:cubicBezTo>
                  <a:pt x="5740977" y="4165832"/>
                  <a:pt x="5663106" y="4135323"/>
                  <a:pt x="5508387" y="4065110"/>
                </a:cubicBezTo>
                <a:cubicBezTo>
                  <a:pt x="5353668" y="3994898"/>
                  <a:pt x="5088232" y="3883717"/>
                  <a:pt x="4892178" y="3811767"/>
                </a:cubicBezTo>
                <a:cubicBezTo>
                  <a:pt x="4696123" y="3739817"/>
                  <a:pt x="4500215" y="3721225"/>
                  <a:pt x="4332062" y="3633407"/>
                </a:cubicBezTo>
                <a:cubicBezTo>
                  <a:pt x="4163910" y="3545588"/>
                  <a:pt x="3996944" y="3418163"/>
                  <a:pt x="3883262" y="3284856"/>
                </a:cubicBezTo>
                <a:cubicBezTo>
                  <a:pt x="3769580" y="3151548"/>
                  <a:pt x="3590620" y="2900348"/>
                  <a:pt x="3657037" y="2847240"/>
                </a:cubicBezTo>
                <a:cubicBezTo>
                  <a:pt x="3723453" y="2794131"/>
                  <a:pt x="4073212" y="2903603"/>
                  <a:pt x="4281763" y="2966204"/>
                </a:cubicBezTo>
                <a:cubicBezTo>
                  <a:pt x="4490314" y="3028806"/>
                  <a:pt x="4717564" y="3116402"/>
                  <a:pt x="4908345" y="3222851"/>
                </a:cubicBezTo>
                <a:cubicBezTo>
                  <a:pt x="5099127" y="3329300"/>
                  <a:pt x="5263107" y="3448158"/>
                  <a:pt x="5426450" y="3604895"/>
                </a:cubicBezTo>
                <a:cubicBezTo>
                  <a:pt x="5589793" y="3761633"/>
                  <a:pt x="5795235" y="4019362"/>
                  <a:pt x="5888404" y="4163273"/>
                </a:cubicBezTo>
                <a:lnTo>
                  <a:pt x="5934714" y="4251451"/>
                </a:lnTo>
                <a:cubicBezTo>
                  <a:pt x="5929056" y="4184812"/>
                  <a:pt x="5919257" y="4113023"/>
                  <a:pt x="5898325" y="4051722"/>
                </a:cubicBezTo>
                <a:cubicBezTo>
                  <a:pt x="5833670" y="3862377"/>
                  <a:pt x="5744385" y="3566813"/>
                  <a:pt x="5602761" y="3322049"/>
                </a:cubicBezTo>
                <a:cubicBezTo>
                  <a:pt x="5461137" y="3077285"/>
                  <a:pt x="5250240" y="2792498"/>
                  <a:pt x="5048580" y="2583140"/>
                </a:cubicBezTo>
                <a:cubicBezTo>
                  <a:pt x="4846920" y="2373782"/>
                  <a:pt x="4642180" y="2232158"/>
                  <a:pt x="4392798" y="2065903"/>
                </a:cubicBezTo>
                <a:cubicBezTo>
                  <a:pt x="4143416" y="1899648"/>
                  <a:pt x="3855550" y="1741091"/>
                  <a:pt x="3552289" y="1585612"/>
                </a:cubicBezTo>
                <a:cubicBezTo>
                  <a:pt x="3249028" y="1430133"/>
                  <a:pt x="3125877" y="1374716"/>
                  <a:pt x="2573234" y="1133031"/>
                </a:cubicBezTo>
                <a:cubicBezTo>
                  <a:pt x="2020592" y="891346"/>
                  <a:pt x="633598" y="314073"/>
                  <a:pt x="236434" y="135503"/>
                </a:cubicBezTo>
                <a:cubicBezTo>
                  <a:pt x="19235" y="37848"/>
                  <a:pt x="-23016" y="2806"/>
                  <a:pt x="9979" y="16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brightRoom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5" name="14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3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1001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>
            <a:off x="3250787" y="1196752"/>
            <a:ext cx="3465014" cy="2177971"/>
          </a:xfrm>
          <a:custGeom>
            <a:avLst/>
            <a:gdLst/>
            <a:ahLst/>
            <a:cxnLst/>
            <a:rect l="l" t="t" r="r" b="b"/>
            <a:pathLst>
              <a:path w="3465014" h="2177971">
                <a:moveTo>
                  <a:pt x="143755" y="226951"/>
                </a:moveTo>
                <a:cubicBezTo>
                  <a:pt x="173498" y="240587"/>
                  <a:pt x="210000" y="256022"/>
                  <a:pt x="255686" y="274025"/>
                </a:cubicBezTo>
                <a:cubicBezTo>
                  <a:pt x="426143" y="341196"/>
                  <a:pt x="835673" y="461817"/>
                  <a:pt x="1022742" y="547045"/>
                </a:cubicBezTo>
                <a:cubicBezTo>
                  <a:pt x="1209811" y="632274"/>
                  <a:pt x="1271927" y="669832"/>
                  <a:pt x="1378101" y="785396"/>
                </a:cubicBezTo>
                <a:cubicBezTo>
                  <a:pt x="1484275" y="900960"/>
                  <a:pt x="1577449" y="1090918"/>
                  <a:pt x="1659788" y="1240429"/>
                </a:cubicBezTo>
                <a:cubicBezTo>
                  <a:pt x="1742127" y="1389940"/>
                  <a:pt x="1782575" y="1559674"/>
                  <a:pt x="1872137" y="1682461"/>
                </a:cubicBezTo>
                <a:cubicBezTo>
                  <a:pt x="1961699" y="1805248"/>
                  <a:pt x="2074374" y="1911422"/>
                  <a:pt x="2197161" y="1977149"/>
                </a:cubicBezTo>
                <a:cubicBezTo>
                  <a:pt x="2319948" y="2042876"/>
                  <a:pt x="2437678" y="2046487"/>
                  <a:pt x="2608857" y="2076823"/>
                </a:cubicBezTo>
                <a:cubicBezTo>
                  <a:pt x="2780036" y="2107159"/>
                  <a:pt x="3175844" y="2142551"/>
                  <a:pt x="3224236" y="2159163"/>
                </a:cubicBezTo>
                <a:lnTo>
                  <a:pt x="3230267" y="2164855"/>
                </a:lnTo>
                <a:cubicBezTo>
                  <a:pt x="3217657" y="2176893"/>
                  <a:pt x="3029403" y="2180289"/>
                  <a:pt x="2899212" y="2176497"/>
                </a:cubicBezTo>
                <a:cubicBezTo>
                  <a:pt x="2750423" y="2172163"/>
                  <a:pt x="2496183" y="2162774"/>
                  <a:pt x="2331504" y="2133161"/>
                </a:cubicBezTo>
                <a:cubicBezTo>
                  <a:pt x="2166825" y="2103548"/>
                  <a:pt x="2038260" y="2085491"/>
                  <a:pt x="1911140" y="1998818"/>
                </a:cubicBezTo>
                <a:cubicBezTo>
                  <a:pt x="1784020" y="1912145"/>
                  <a:pt x="1667733" y="1774190"/>
                  <a:pt x="1568781" y="1613123"/>
                </a:cubicBezTo>
                <a:cubicBezTo>
                  <a:pt x="1469829" y="1452056"/>
                  <a:pt x="1401214" y="1176147"/>
                  <a:pt x="1317430" y="1032414"/>
                </a:cubicBezTo>
                <a:cubicBezTo>
                  <a:pt x="1233646" y="888681"/>
                  <a:pt x="1191754" y="844623"/>
                  <a:pt x="1066078" y="750727"/>
                </a:cubicBezTo>
                <a:cubicBezTo>
                  <a:pt x="940402" y="656831"/>
                  <a:pt x="563375" y="469039"/>
                  <a:pt x="563375" y="469039"/>
                </a:cubicBezTo>
                <a:close/>
                <a:moveTo>
                  <a:pt x="0" y="144016"/>
                </a:moveTo>
                <a:lnTo>
                  <a:pt x="143755" y="226951"/>
                </a:lnTo>
                <a:cubicBezTo>
                  <a:pt x="62386" y="190012"/>
                  <a:pt x="31193" y="167014"/>
                  <a:pt x="0" y="144016"/>
                </a:cubicBezTo>
                <a:close/>
                <a:moveTo>
                  <a:pt x="378502" y="82935"/>
                </a:moveTo>
                <a:cubicBezTo>
                  <a:pt x="408245" y="96571"/>
                  <a:pt x="444748" y="112006"/>
                  <a:pt x="490433" y="130009"/>
                </a:cubicBezTo>
                <a:cubicBezTo>
                  <a:pt x="660890" y="197180"/>
                  <a:pt x="1070420" y="317801"/>
                  <a:pt x="1257489" y="403029"/>
                </a:cubicBezTo>
                <a:cubicBezTo>
                  <a:pt x="1444558" y="488258"/>
                  <a:pt x="1506674" y="525816"/>
                  <a:pt x="1612848" y="641380"/>
                </a:cubicBezTo>
                <a:cubicBezTo>
                  <a:pt x="1719022" y="756944"/>
                  <a:pt x="1812196" y="946902"/>
                  <a:pt x="1894535" y="1096413"/>
                </a:cubicBezTo>
                <a:cubicBezTo>
                  <a:pt x="1976874" y="1245924"/>
                  <a:pt x="2017322" y="1415658"/>
                  <a:pt x="2106884" y="1538445"/>
                </a:cubicBezTo>
                <a:cubicBezTo>
                  <a:pt x="2196446" y="1661232"/>
                  <a:pt x="2309121" y="1767406"/>
                  <a:pt x="2431908" y="1833133"/>
                </a:cubicBezTo>
                <a:cubicBezTo>
                  <a:pt x="2554695" y="1898860"/>
                  <a:pt x="2672425" y="1902471"/>
                  <a:pt x="2843604" y="1932807"/>
                </a:cubicBezTo>
                <a:cubicBezTo>
                  <a:pt x="3014783" y="1963143"/>
                  <a:pt x="3410591" y="1998535"/>
                  <a:pt x="3458983" y="2015147"/>
                </a:cubicBezTo>
                <a:lnTo>
                  <a:pt x="3465014" y="2020839"/>
                </a:lnTo>
                <a:cubicBezTo>
                  <a:pt x="3452404" y="2032877"/>
                  <a:pt x="3264150" y="2036273"/>
                  <a:pt x="3133959" y="2032481"/>
                </a:cubicBezTo>
                <a:cubicBezTo>
                  <a:pt x="2985170" y="2028147"/>
                  <a:pt x="2730930" y="2018758"/>
                  <a:pt x="2566251" y="1989145"/>
                </a:cubicBezTo>
                <a:cubicBezTo>
                  <a:pt x="2401572" y="1959532"/>
                  <a:pt x="2273007" y="1941475"/>
                  <a:pt x="2145887" y="1854802"/>
                </a:cubicBezTo>
                <a:cubicBezTo>
                  <a:pt x="2018767" y="1768129"/>
                  <a:pt x="1902480" y="1630174"/>
                  <a:pt x="1803528" y="1469107"/>
                </a:cubicBezTo>
                <a:cubicBezTo>
                  <a:pt x="1704576" y="1308040"/>
                  <a:pt x="1635961" y="1032131"/>
                  <a:pt x="1552177" y="888398"/>
                </a:cubicBezTo>
                <a:cubicBezTo>
                  <a:pt x="1468393" y="744665"/>
                  <a:pt x="1426501" y="700607"/>
                  <a:pt x="1300825" y="606711"/>
                </a:cubicBezTo>
                <a:cubicBezTo>
                  <a:pt x="1175149" y="512815"/>
                  <a:pt x="798122" y="325023"/>
                  <a:pt x="798122" y="325023"/>
                </a:cubicBezTo>
                <a:close/>
                <a:moveTo>
                  <a:pt x="234747" y="0"/>
                </a:moveTo>
                <a:lnTo>
                  <a:pt x="378502" y="82935"/>
                </a:lnTo>
                <a:cubicBezTo>
                  <a:pt x="297133" y="45996"/>
                  <a:pt x="265940" y="22998"/>
                  <a:pt x="234747" y="0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2530707" y="1196528"/>
            <a:ext cx="3465014" cy="2177971"/>
          </a:xfrm>
          <a:custGeom>
            <a:avLst/>
            <a:gdLst/>
            <a:ahLst/>
            <a:cxnLst/>
            <a:rect l="l" t="t" r="r" b="b"/>
            <a:pathLst>
              <a:path w="3465014" h="2177971">
                <a:moveTo>
                  <a:pt x="143755" y="226951"/>
                </a:moveTo>
                <a:cubicBezTo>
                  <a:pt x="173498" y="240587"/>
                  <a:pt x="210000" y="256022"/>
                  <a:pt x="255686" y="274025"/>
                </a:cubicBezTo>
                <a:cubicBezTo>
                  <a:pt x="426143" y="341196"/>
                  <a:pt x="835673" y="461817"/>
                  <a:pt x="1022742" y="547045"/>
                </a:cubicBezTo>
                <a:cubicBezTo>
                  <a:pt x="1209811" y="632274"/>
                  <a:pt x="1271927" y="669832"/>
                  <a:pt x="1378101" y="785396"/>
                </a:cubicBezTo>
                <a:cubicBezTo>
                  <a:pt x="1484275" y="900960"/>
                  <a:pt x="1577449" y="1090918"/>
                  <a:pt x="1659788" y="1240429"/>
                </a:cubicBezTo>
                <a:cubicBezTo>
                  <a:pt x="1742127" y="1389940"/>
                  <a:pt x="1782575" y="1559674"/>
                  <a:pt x="1872137" y="1682461"/>
                </a:cubicBezTo>
                <a:cubicBezTo>
                  <a:pt x="1961699" y="1805248"/>
                  <a:pt x="2074374" y="1911422"/>
                  <a:pt x="2197161" y="1977149"/>
                </a:cubicBezTo>
                <a:cubicBezTo>
                  <a:pt x="2319948" y="2042876"/>
                  <a:pt x="2437678" y="2046487"/>
                  <a:pt x="2608857" y="2076823"/>
                </a:cubicBezTo>
                <a:cubicBezTo>
                  <a:pt x="2780036" y="2107159"/>
                  <a:pt x="3175844" y="2142551"/>
                  <a:pt x="3224236" y="2159163"/>
                </a:cubicBezTo>
                <a:lnTo>
                  <a:pt x="3230267" y="2164855"/>
                </a:lnTo>
                <a:cubicBezTo>
                  <a:pt x="3217657" y="2176893"/>
                  <a:pt x="3029403" y="2180289"/>
                  <a:pt x="2899212" y="2176497"/>
                </a:cubicBezTo>
                <a:cubicBezTo>
                  <a:pt x="2750423" y="2172163"/>
                  <a:pt x="2496183" y="2162774"/>
                  <a:pt x="2331504" y="2133161"/>
                </a:cubicBezTo>
                <a:cubicBezTo>
                  <a:pt x="2166825" y="2103548"/>
                  <a:pt x="2038260" y="2085491"/>
                  <a:pt x="1911140" y="1998818"/>
                </a:cubicBezTo>
                <a:cubicBezTo>
                  <a:pt x="1784020" y="1912145"/>
                  <a:pt x="1667733" y="1774190"/>
                  <a:pt x="1568781" y="1613123"/>
                </a:cubicBezTo>
                <a:cubicBezTo>
                  <a:pt x="1469829" y="1452056"/>
                  <a:pt x="1401214" y="1176147"/>
                  <a:pt x="1317430" y="1032414"/>
                </a:cubicBezTo>
                <a:cubicBezTo>
                  <a:pt x="1233646" y="888681"/>
                  <a:pt x="1191754" y="844623"/>
                  <a:pt x="1066078" y="750727"/>
                </a:cubicBezTo>
                <a:cubicBezTo>
                  <a:pt x="940402" y="656831"/>
                  <a:pt x="563375" y="469039"/>
                  <a:pt x="563375" y="469039"/>
                </a:cubicBezTo>
                <a:close/>
                <a:moveTo>
                  <a:pt x="0" y="144016"/>
                </a:moveTo>
                <a:lnTo>
                  <a:pt x="143755" y="226951"/>
                </a:lnTo>
                <a:cubicBezTo>
                  <a:pt x="62386" y="190012"/>
                  <a:pt x="31193" y="167014"/>
                  <a:pt x="0" y="144016"/>
                </a:cubicBezTo>
                <a:close/>
                <a:moveTo>
                  <a:pt x="378502" y="82935"/>
                </a:moveTo>
                <a:cubicBezTo>
                  <a:pt x="408245" y="96571"/>
                  <a:pt x="444748" y="112006"/>
                  <a:pt x="490433" y="130009"/>
                </a:cubicBezTo>
                <a:cubicBezTo>
                  <a:pt x="660890" y="197180"/>
                  <a:pt x="1070420" y="317801"/>
                  <a:pt x="1257489" y="403029"/>
                </a:cubicBezTo>
                <a:cubicBezTo>
                  <a:pt x="1444558" y="488258"/>
                  <a:pt x="1506674" y="525816"/>
                  <a:pt x="1612848" y="641380"/>
                </a:cubicBezTo>
                <a:cubicBezTo>
                  <a:pt x="1719022" y="756944"/>
                  <a:pt x="1812196" y="946902"/>
                  <a:pt x="1894535" y="1096413"/>
                </a:cubicBezTo>
                <a:cubicBezTo>
                  <a:pt x="1976874" y="1245924"/>
                  <a:pt x="2017322" y="1415658"/>
                  <a:pt x="2106884" y="1538445"/>
                </a:cubicBezTo>
                <a:cubicBezTo>
                  <a:pt x="2196446" y="1661232"/>
                  <a:pt x="2309121" y="1767406"/>
                  <a:pt x="2431908" y="1833133"/>
                </a:cubicBezTo>
                <a:cubicBezTo>
                  <a:pt x="2554695" y="1898860"/>
                  <a:pt x="2672425" y="1902471"/>
                  <a:pt x="2843604" y="1932807"/>
                </a:cubicBezTo>
                <a:cubicBezTo>
                  <a:pt x="3014783" y="1963143"/>
                  <a:pt x="3410591" y="1998535"/>
                  <a:pt x="3458983" y="2015147"/>
                </a:cubicBezTo>
                <a:lnTo>
                  <a:pt x="3465014" y="2020839"/>
                </a:lnTo>
                <a:cubicBezTo>
                  <a:pt x="3452404" y="2032877"/>
                  <a:pt x="3264150" y="2036273"/>
                  <a:pt x="3133959" y="2032481"/>
                </a:cubicBezTo>
                <a:cubicBezTo>
                  <a:pt x="2985170" y="2028147"/>
                  <a:pt x="2730930" y="2018758"/>
                  <a:pt x="2566251" y="1989145"/>
                </a:cubicBezTo>
                <a:cubicBezTo>
                  <a:pt x="2401572" y="1959532"/>
                  <a:pt x="2273007" y="1941475"/>
                  <a:pt x="2145887" y="1854802"/>
                </a:cubicBezTo>
                <a:cubicBezTo>
                  <a:pt x="2018767" y="1768129"/>
                  <a:pt x="1902480" y="1630174"/>
                  <a:pt x="1803528" y="1469107"/>
                </a:cubicBezTo>
                <a:cubicBezTo>
                  <a:pt x="1704576" y="1308040"/>
                  <a:pt x="1635961" y="1032131"/>
                  <a:pt x="1552177" y="888398"/>
                </a:cubicBezTo>
                <a:cubicBezTo>
                  <a:pt x="1468393" y="744665"/>
                  <a:pt x="1426501" y="700607"/>
                  <a:pt x="1300825" y="606711"/>
                </a:cubicBezTo>
                <a:cubicBezTo>
                  <a:pt x="1175149" y="512815"/>
                  <a:pt x="798122" y="325023"/>
                  <a:pt x="798122" y="325023"/>
                </a:cubicBezTo>
                <a:close/>
                <a:moveTo>
                  <a:pt x="234747" y="0"/>
                </a:moveTo>
                <a:lnTo>
                  <a:pt x="378502" y="82935"/>
                </a:lnTo>
                <a:cubicBezTo>
                  <a:pt x="297133" y="45996"/>
                  <a:pt x="265940" y="22998"/>
                  <a:pt x="234747" y="0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H="1">
            <a:off x="3250787" y="3213200"/>
            <a:ext cx="3465014" cy="2177971"/>
          </a:xfrm>
          <a:custGeom>
            <a:avLst/>
            <a:gdLst/>
            <a:ahLst/>
            <a:cxnLst/>
            <a:rect l="l" t="t" r="r" b="b"/>
            <a:pathLst>
              <a:path w="3465014" h="2177971">
                <a:moveTo>
                  <a:pt x="143755" y="226951"/>
                </a:moveTo>
                <a:cubicBezTo>
                  <a:pt x="173498" y="240587"/>
                  <a:pt x="210000" y="256022"/>
                  <a:pt x="255686" y="274025"/>
                </a:cubicBezTo>
                <a:cubicBezTo>
                  <a:pt x="426143" y="341196"/>
                  <a:pt x="835673" y="461817"/>
                  <a:pt x="1022742" y="547045"/>
                </a:cubicBezTo>
                <a:cubicBezTo>
                  <a:pt x="1209811" y="632274"/>
                  <a:pt x="1271927" y="669832"/>
                  <a:pt x="1378101" y="785396"/>
                </a:cubicBezTo>
                <a:cubicBezTo>
                  <a:pt x="1484275" y="900960"/>
                  <a:pt x="1577449" y="1090918"/>
                  <a:pt x="1659788" y="1240429"/>
                </a:cubicBezTo>
                <a:cubicBezTo>
                  <a:pt x="1742127" y="1389940"/>
                  <a:pt x="1782575" y="1559674"/>
                  <a:pt x="1872137" y="1682461"/>
                </a:cubicBezTo>
                <a:cubicBezTo>
                  <a:pt x="1961699" y="1805248"/>
                  <a:pt x="2074374" y="1911422"/>
                  <a:pt x="2197161" y="1977149"/>
                </a:cubicBezTo>
                <a:cubicBezTo>
                  <a:pt x="2319948" y="2042876"/>
                  <a:pt x="2437678" y="2046487"/>
                  <a:pt x="2608857" y="2076823"/>
                </a:cubicBezTo>
                <a:cubicBezTo>
                  <a:pt x="2780036" y="2107159"/>
                  <a:pt x="3175844" y="2142551"/>
                  <a:pt x="3224236" y="2159163"/>
                </a:cubicBezTo>
                <a:lnTo>
                  <a:pt x="3230267" y="2164855"/>
                </a:lnTo>
                <a:cubicBezTo>
                  <a:pt x="3217657" y="2176893"/>
                  <a:pt x="3029403" y="2180289"/>
                  <a:pt x="2899212" y="2176497"/>
                </a:cubicBezTo>
                <a:cubicBezTo>
                  <a:pt x="2750423" y="2172163"/>
                  <a:pt x="2496183" y="2162774"/>
                  <a:pt x="2331504" y="2133161"/>
                </a:cubicBezTo>
                <a:cubicBezTo>
                  <a:pt x="2166825" y="2103548"/>
                  <a:pt x="2038260" y="2085491"/>
                  <a:pt x="1911140" y="1998818"/>
                </a:cubicBezTo>
                <a:cubicBezTo>
                  <a:pt x="1784020" y="1912145"/>
                  <a:pt x="1667733" y="1774190"/>
                  <a:pt x="1568781" y="1613123"/>
                </a:cubicBezTo>
                <a:cubicBezTo>
                  <a:pt x="1469829" y="1452056"/>
                  <a:pt x="1401214" y="1176147"/>
                  <a:pt x="1317430" y="1032414"/>
                </a:cubicBezTo>
                <a:cubicBezTo>
                  <a:pt x="1233646" y="888681"/>
                  <a:pt x="1191754" y="844623"/>
                  <a:pt x="1066078" y="750727"/>
                </a:cubicBezTo>
                <a:cubicBezTo>
                  <a:pt x="940402" y="656831"/>
                  <a:pt x="563375" y="469039"/>
                  <a:pt x="563375" y="469039"/>
                </a:cubicBezTo>
                <a:close/>
                <a:moveTo>
                  <a:pt x="0" y="144016"/>
                </a:moveTo>
                <a:lnTo>
                  <a:pt x="143755" y="226951"/>
                </a:lnTo>
                <a:cubicBezTo>
                  <a:pt x="62386" y="190012"/>
                  <a:pt x="31193" y="167014"/>
                  <a:pt x="0" y="144016"/>
                </a:cubicBezTo>
                <a:close/>
                <a:moveTo>
                  <a:pt x="378502" y="82935"/>
                </a:moveTo>
                <a:cubicBezTo>
                  <a:pt x="408245" y="96571"/>
                  <a:pt x="444748" y="112006"/>
                  <a:pt x="490433" y="130009"/>
                </a:cubicBezTo>
                <a:cubicBezTo>
                  <a:pt x="660890" y="197180"/>
                  <a:pt x="1070420" y="317801"/>
                  <a:pt x="1257489" y="403029"/>
                </a:cubicBezTo>
                <a:cubicBezTo>
                  <a:pt x="1444558" y="488258"/>
                  <a:pt x="1506674" y="525816"/>
                  <a:pt x="1612848" y="641380"/>
                </a:cubicBezTo>
                <a:cubicBezTo>
                  <a:pt x="1719022" y="756944"/>
                  <a:pt x="1812196" y="946902"/>
                  <a:pt x="1894535" y="1096413"/>
                </a:cubicBezTo>
                <a:cubicBezTo>
                  <a:pt x="1976874" y="1245924"/>
                  <a:pt x="2017322" y="1415658"/>
                  <a:pt x="2106884" y="1538445"/>
                </a:cubicBezTo>
                <a:cubicBezTo>
                  <a:pt x="2196446" y="1661232"/>
                  <a:pt x="2309121" y="1767406"/>
                  <a:pt x="2431908" y="1833133"/>
                </a:cubicBezTo>
                <a:cubicBezTo>
                  <a:pt x="2554695" y="1898860"/>
                  <a:pt x="2672425" y="1902471"/>
                  <a:pt x="2843604" y="1932807"/>
                </a:cubicBezTo>
                <a:cubicBezTo>
                  <a:pt x="3014783" y="1963143"/>
                  <a:pt x="3410591" y="1998535"/>
                  <a:pt x="3458983" y="2015147"/>
                </a:cubicBezTo>
                <a:lnTo>
                  <a:pt x="3465014" y="2020839"/>
                </a:lnTo>
                <a:cubicBezTo>
                  <a:pt x="3452404" y="2032877"/>
                  <a:pt x="3264150" y="2036273"/>
                  <a:pt x="3133959" y="2032481"/>
                </a:cubicBezTo>
                <a:cubicBezTo>
                  <a:pt x="2985170" y="2028147"/>
                  <a:pt x="2730930" y="2018758"/>
                  <a:pt x="2566251" y="1989145"/>
                </a:cubicBezTo>
                <a:cubicBezTo>
                  <a:pt x="2401572" y="1959532"/>
                  <a:pt x="2273007" y="1941475"/>
                  <a:pt x="2145887" y="1854802"/>
                </a:cubicBezTo>
                <a:cubicBezTo>
                  <a:pt x="2018767" y="1768129"/>
                  <a:pt x="1902480" y="1630174"/>
                  <a:pt x="1803528" y="1469107"/>
                </a:cubicBezTo>
                <a:cubicBezTo>
                  <a:pt x="1704576" y="1308040"/>
                  <a:pt x="1635961" y="1032131"/>
                  <a:pt x="1552177" y="888398"/>
                </a:cubicBezTo>
                <a:cubicBezTo>
                  <a:pt x="1468393" y="744665"/>
                  <a:pt x="1426501" y="700607"/>
                  <a:pt x="1300825" y="606711"/>
                </a:cubicBezTo>
                <a:cubicBezTo>
                  <a:pt x="1175149" y="512815"/>
                  <a:pt x="798122" y="325023"/>
                  <a:pt x="798122" y="325023"/>
                </a:cubicBezTo>
                <a:close/>
                <a:moveTo>
                  <a:pt x="234747" y="0"/>
                </a:moveTo>
                <a:lnTo>
                  <a:pt x="378502" y="82935"/>
                </a:lnTo>
                <a:cubicBezTo>
                  <a:pt x="297133" y="45996"/>
                  <a:pt x="265940" y="22998"/>
                  <a:pt x="234747" y="0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2530707" y="3212976"/>
            <a:ext cx="3465014" cy="2177971"/>
          </a:xfrm>
          <a:custGeom>
            <a:avLst/>
            <a:gdLst/>
            <a:ahLst/>
            <a:cxnLst/>
            <a:rect l="l" t="t" r="r" b="b"/>
            <a:pathLst>
              <a:path w="3465014" h="2177971">
                <a:moveTo>
                  <a:pt x="143755" y="226951"/>
                </a:moveTo>
                <a:cubicBezTo>
                  <a:pt x="173498" y="240587"/>
                  <a:pt x="210000" y="256022"/>
                  <a:pt x="255686" y="274025"/>
                </a:cubicBezTo>
                <a:cubicBezTo>
                  <a:pt x="426143" y="341196"/>
                  <a:pt x="835673" y="461817"/>
                  <a:pt x="1022742" y="547045"/>
                </a:cubicBezTo>
                <a:cubicBezTo>
                  <a:pt x="1209811" y="632274"/>
                  <a:pt x="1271927" y="669832"/>
                  <a:pt x="1378101" y="785396"/>
                </a:cubicBezTo>
                <a:cubicBezTo>
                  <a:pt x="1484275" y="900960"/>
                  <a:pt x="1577449" y="1090918"/>
                  <a:pt x="1659788" y="1240429"/>
                </a:cubicBezTo>
                <a:cubicBezTo>
                  <a:pt x="1742127" y="1389940"/>
                  <a:pt x="1782575" y="1559674"/>
                  <a:pt x="1872137" y="1682461"/>
                </a:cubicBezTo>
                <a:cubicBezTo>
                  <a:pt x="1961699" y="1805248"/>
                  <a:pt x="2074374" y="1911422"/>
                  <a:pt x="2197161" y="1977149"/>
                </a:cubicBezTo>
                <a:cubicBezTo>
                  <a:pt x="2319948" y="2042876"/>
                  <a:pt x="2437678" y="2046487"/>
                  <a:pt x="2608857" y="2076823"/>
                </a:cubicBezTo>
                <a:cubicBezTo>
                  <a:pt x="2780036" y="2107159"/>
                  <a:pt x="3175844" y="2142551"/>
                  <a:pt x="3224236" y="2159163"/>
                </a:cubicBezTo>
                <a:lnTo>
                  <a:pt x="3230267" y="2164855"/>
                </a:lnTo>
                <a:cubicBezTo>
                  <a:pt x="3217657" y="2176893"/>
                  <a:pt x="3029403" y="2180289"/>
                  <a:pt x="2899212" y="2176497"/>
                </a:cubicBezTo>
                <a:cubicBezTo>
                  <a:pt x="2750423" y="2172163"/>
                  <a:pt x="2496183" y="2162774"/>
                  <a:pt x="2331504" y="2133161"/>
                </a:cubicBezTo>
                <a:cubicBezTo>
                  <a:pt x="2166825" y="2103548"/>
                  <a:pt x="2038260" y="2085491"/>
                  <a:pt x="1911140" y="1998818"/>
                </a:cubicBezTo>
                <a:cubicBezTo>
                  <a:pt x="1784020" y="1912145"/>
                  <a:pt x="1667733" y="1774190"/>
                  <a:pt x="1568781" y="1613123"/>
                </a:cubicBezTo>
                <a:cubicBezTo>
                  <a:pt x="1469829" y="1452056"/>
                  <a:pt x="1401214" y="1176147"/>
                  <a:pt x="1317430" y="1032414"/>
                </a:cubicBezTo>
                <a:cubicBezTo>
                  <a:pt x="1233646" y="888681"/>
                  <a:pt x="1191754" y="844623"/>
                  <a:pt x="1066078" y="750727"/>
                </a:cubicBezTo>
                <a:cubicBezTo>
                  <a:pt x="940402" y="656831"/>
                  <a:pt x="563375" y="469039"/>
                  <a:pt x="563375" y="469039"/>
                </a:cubicBezTo>
                <a:close/>
                <a:moveTo>
                  <a:pt x="0" y="144016"/>
                </a:moveTo>
                <a:lnTo>
                  <a:pt x="143755" y="226951"/>
                </a:lnTo>
                <a:cubicBezTo>
                  <a:pt x="62386" y="190012"/>
                  <a:pt x="31193" y="167014"/>
                  <a:pt x="0" y="144016"/>
                </a:cubicBezTo>
                <a:close/>
                <a:moveTo>
                  <a:pt x="378502" y="82935"/>
                </a:moveTo>
                <a:cubicBezTo>
                  <a:pt x="408245" y="96571"/>
                  <a:pt x="444748" y="112006"/>
                  <a:pt x="490433" y="130009"/>
                </a:cubicBezTo>
                <a:cubicBezTo>
                  <a:pt x="660890" y="197180"/>
                  <a:pt x="1070420" y="317801"/>
                  <a:pt x="1257489" y="403029"/>
                </a:cubicBezTo>
                <a:cubicBezTo>
                  <a:pt x="1444558" y="488258"/>
                  <a:pt x="1506674" y="525816"/>
                  <a:pt x="1612848" y="641380"/>
                </a:cubicBezTo>
                <a:cubicBezTo>
                  <a:pt x="1719022" y="756944"/>
                  <a:pt x="1812196" y="946902"/>
                  <a:pt x="1894535" y="1096413"/>
                </a:cubicBezTo>
                <a:cubicBezTo>
                  <a:pt x="1976874" y="1245924"/>
                  <a:pt x="2017322" y="1415658"/>
                  <a:pt x="2106884" y="1538445"/>
                </a:cubicBezTo>
                <a:cubicBezTo>
                  <a:pt x="2196446" y="1661232"/>
                  <a:pt x="2309121" y="1767406"/>
                  <a:pt x="2431908" y="1833133"/>
                </a:cubicBezTo>
                <a:cubicBezTo>
                  <a:pt x="2554695" y="1898860"/>
                  <a:pt x="2672425" y="1902471"/>
                  <a:pt x="2843604" y="1932807"/>
                </a:cubicBezTo>
                <a:cubicBezTo>
                  <a:pt x="3014783" y="1963143"/>
                  <a:pt x="3410591" y="1998535"/>
                  <a:pt x="3458983" y="2015147"/>
                </a:cubicBezTo>
                <a:lnTo>
                  <a:pt x="3465014" y="2020839"/>
                </a:lnTo>
                <a:cubicBezTo>
                  <a:pt x="3452404" y="2032877"/>
                  <a:pt x="3264150" y="2036273"/>
                  <a:pt x="3133959" y="2032481"/>
                </a:cubicBezTo>
                <a:cubicBezTo>
                  <a:pt x="2985170" y="2028147"/>
                  <a:pt x="2730930" y="2018758"/>
                  <a:pt x="2566251" y="1989145"/>
                </a:cubicBezTo>
                <a:cubicBezTo>
                  <a:pt x="2401572" y="1959532"/>
                  <a:pt x="2273007" y="1941475"/>
                  <a:pt x="2145887" y="1854802"/>
                </a:cubicBezTo>
                <a:cubicBezTo>
                  <a:pt x="2018767" y="1768129"/>
                  <a:pt x="1902480" y="1630174"/>
                  <a:pt x="1803528" y="1469107"/>
                </a:cubicBezTo>
                <a:cubicBezTo>
                  <a:pt x="1704576" y="1308040"/>
                  <a:pt x="1635961" y="1032131"/>
                  <a:pt x="1552177" y="888398"/>
                </a:cubicBezTo>
                <a:cubicBezTo>
                  <a:pt x="1468393" y="744665"/>
                  <a:pt x="1426501" y="700607"/>
                  <a:pt x="1300825" y="606711"/>
                </a:cubicBezTo>
                <a:cubicBezTo>
                  <a:pt x="1175149" y="512815"/>
                  <a:pt x="798122" y="325023"/>
                  <a:pt x="798122" y="325023"/>
                </a:cubicBezTo>
                <a:close/>
                <a:moveTo>
                  <a:pt x="234747" y="0"/>
                </a:moveTo>
                <a:lnTo>
                  <a:pt x="378502" y="82935"/>
                </a:lnTo>
                <a:cubicBezTo>
                  <a:pt x="297133" y="45996"/>
                  <a:pt x="265940" y="22998"/>
                  <a:pt x="234747" y="0"/>
                </a:cubicBezTo>
                <a:close/>
              </a:path>
            </a:pathLst>
          </a:custGeom>
          <a:solidFill>
            <a:srgbClr val="475A8D">
              <a:lumMod val="60000"/>
              <a:lumOff val="40000"/>
            </a:srgb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9" name="8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4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2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>
            <a:off x="1907704" y="11230"/>
            <a:ext cx="5256584" cy="1075395"/>
          </a:xfrm>
          <a:custGeom>
            <a:avLst/>
            <a:gdLst/>
            <a:ahLst/>
            <a:cxnLst/>
            <a:rect l="l" t="t" r="r" b="b"/>
            <a:pathLst>
              <a:path w="5256584" h="1075395">
                <a:moveTo>
                  <a:pt x="2759845" y="185918"/>
                </a:moveTo>
                <a:cubicBezTo>
                  <a:pt x="2770394" y="190561"/>
                  <a:pt x="2773171" y="273931"/>
                  <a:pt x="2799822" y="323953"/>
                </a:cubicBezTo>
                <a:cubicBezTo>
                  <a:pt x="2826474" y="373975"/>
                  <a:pt x="2867007" y="437084"/>
                  <a:pt x="2919755" y="486050"/>
                </a:cubicBezTo>
                <a:cubicBezTo>
                  <a:pt x="2972504" y="535017"/>
                  <a:pt x="3050239" y="583351"/>
                  <a:pt x="3116312" y="617754"/>
                </a:cubicBezTo>
                <a:cubicBezTo>
                  <a:pt x="3182386" y="652158"/>
                  <a:pt x="3247351" y="671365"/>
                  <a:pt x="3316201" y="692471"/>
                </a:cubicBezTo>
                <a:cubicBezTo>
                  <a:pt x="3385052" y="713577"/>
                  <a:pt x="3484440" y="734895"/>
                  <a:pt x="3529415" y="744393"/>
                </a:cubicBezTo>
                <a:cubicBezTo>
                  <a:pt x="3574389" y="753890"/>
                  <a:pt x="3583830" y="755157"/>
                  <a:pt x="3586050" y="749458"/>
                </a:cubicBezTo>
                <a:cubicBezTo>
                  <a:pt x="3588269" y="743759"/>
                  <a:pt x="3545517" y="728562"/>
                  <a:pt x="3542742" y="710200"/>
                </a:cubicBezTo>
                <a:cubicBezTo>
                  <a:pt x="3539965" y="691838"/>
                  <a:pt x="3539965" y="661656"/>
                  <a:pt x="3569392" y="639283"/>
                </a:cubicBezTo>
                <a:cubicBezTo>
                  <a:pt x="3598821" y="616910"/>
                  <a:pt x="3663783" y="590105"/>
                  <a:pt x="3719309" y="575964"/>
                </a:cubicBezTo>
                <a:cubicBezTo>
                  <a:pt x="3774833" y="561822"/>
                  <a:pt x="3842019" y="554224"/>
                  <a:pt x="3902539" y="554435"/>
                </a:cubicBezTo>
                <a:cubicBezTo>
                  <a:pt x="3963061" y="554646"/>
                  <a:pt x="4035242" y="564355"/>
                  <a:pt x="4082438" y="577230"/>
                </a:cubicBezTo>
                <a:cubicBezTo>
                  <a:pt x="4129633" y="590105"/>
                  <a:pt x="4166836" y="615011"/>
                  <a:pt x="4185714" y="631685"/>
                </a:cubicBezTo>
                <a:cubicBezTo>
                  <a:pt x="4204593" y="648359"/>
                  <a:pt x="4204593" y="660600"/>
                  <a:pt x="4195709" y="677274"/>
                </a:cubicBezTo>
                <a:cubicBezTo>
                  <a:pt x="4186825" y="693948"/>
                  <a:pt x="4161840" y="718854"/>
                  <a:pt x="4132412" y="731729"/>
                </a:cubicBezTo>
                <a:cubicBezTo>
                  <a:pt x="4102983" y="744604"/>
                  <a:pt x="4060785" y="751147"/>
                  <a:pt x="4019140" y="754524"/>
                </a:cubicBezTo>
                <a:cubicBezTo>
                  <a:pt x="3977496" y="757901"/>
                  <a:pt x="3920862" y="758323"/>
                  <a:pt x="3882550" y="751991"/>
                </a:cubicBezTo>
                <a:cubicBezTo>
                  <a:pt x="3844239" y="745659"/>
                  <a:pt x="3803151" y="729618"/>
                  <a:pt x="3789269" y="716533"/>
                </a:cubicBezTo>
                <a:cubicBezTo>
                  <a:pt x="3775388" y="703447"/>
                  <a:pt x="3785938" y="685506"/>
                  <a:pt x="3799264" y="673475"/>
                </a:cubicBezTo>
                <a:cubicBezTo>
                  <a:pt x="3812590" y="661444"/>
                  <a:pt x="3843683" y="649203"/>
                  <a:pt x="3869224" y="644349"/>
                </a:cubicBezTo>
                <a:cubicBezTo>
                  <a:pt x="3894765" y="639494"/>
                  <a:pt x="3952511" y="641393"/>
                  <a:pt x="3952511" y="644348"/>
                </a:cubicBezTo>
                <a:cubicBezTo>
                  <a:pt x="3952511" y="647303"/>
                  <a:pt x="3886992" y="655957"/>
                  <a:pt x="3869224" y="662078"/>
                </a:cubicBezTo>
                <a:cubicBezTo>
                  <a:pt x="3851456" y="668199"/>
                  <a:pt x="3847015" y="672631"/>
                  <a:pt x="3845903" y="681074"/>
                </a:cubicBezTo>
                <a:cubicBezTo>
                  <a:pt x="3844792" y="689516"/>
                  <a:pt x="3854234" y="705135"/>
                  <a:pt x="3862562" y="712733"/>
                </a:cubicBezTo>
                <a:cubicBezTo>
                  <a:pt x="3870891" y="720331"/>
                  <a:pt x="3878108" y="723709"/>
                  <a:pt x="3895876" y="726664"/>
                </a:cubicBezTo>
                <a:cubicBezTo>
                  <a:pt x="3913644" y="729618"/>
                  <a:pt x="3946959" y="731307"/>
                  <a:pt x="3969170" y="730462"/>
                </a:cubicBezTo>
                <a:cubicBezTo>
                  <a:pt x="3991379" y="729618"/>
                  <a:pt x="4007481" y="730040"/>
                  <a:pt x="4029135" y="721598"/>
                </a:cubicBezTo>
                <a:cubicBezTo>
                  <a:pt x="4050790" y="713155"/>
                  <a:pt x="4092433" y="695003"/>
                  <a:pt x="4099096" y="679807"/>
                </a:cubicBezTo>
                <a:cubicBezTo>
                  <a:pt x="4105758" y="664610"/>
                  <a:pt x="4087992" y="643082"/>
                  <a:pt x="4069113" y="630418"/>
                </a:cubicBezTo>
                <a:cubicBezTo>
                  <a:pt x="4050234" y="617755"/>
                  <a:pt x="4020806" y="608467"/>
                  <a:pt x="3985827" y="603824"/>
                </a:cubicBezTo>
                <a:cubicBezTo>
                  <a:pt x="3950845" y="599180"/>
                  <a:pt x="3899207" y="598758"/>
                  <a:pt x="3859230" y="602558"/>
                </a:cubicBezTo>
                <a:cubicBezTo>
                  <a:pt x="3819251" y="606357"/>
                  <a:pt x="3777054" y="614377"/>
                  <a:pt x="3745961" y="626619"/>
                </a:cubicBezTo>
                <a:cubicBezTo>
                  <a:pt x="3714866" y="638861"/>
                  <a:pt x="3681550" y="658701"/>
                  <a:pt x="3672667" y="676008"/>
                </a:cubicBezTo>
                <a:cubicBezTo>
                  <a:pt x="3663783" y="693316"/>
                  <a:pt x="3674889" y="714843"/>
                  <a:pt x="3692657" y="730462"/>
                </a:cubicBezTo>
                <a:cubicBezTo>
                  <a:pt x="3710425" y="746081"/>
                  <a:pt x="3742073" y="760011"/>
                  <a:pt x="3779274" y="769720"/>
                </a:cubicBezTo>
                <a:cubicBezTo>
                  <a:pt x="3816476" y="779429"/>
                  <a:pt x="3883662" y="785973"/>
                  <a:pt x="3915866" y="788716"/>
                </a:cubicBezTo>
                <a:lnTo>
                  <a:pt x="3930181" y="789953"/>
                </a:lnTo>
                <a:cubicBezTo>
                  <a:pt x="3937104" y="790418"/>
                  <a:pt x="3929191" y="788716"/>
                  <a:pt x="3972500" y="786183"/>
                </a:cubicBezTo>
                <a:cubicBezTo>
                  <a:pt x="4030247" y="782806"/>
                  <a:pt x="4171279" y="771198"/>
                  <a:pt x="4262338" y="768454"/>
                </a:cubicBezTo>
                <a:cubicBezTo>
                  <a:pt x="4353399" y="765710"/>
                  <a:pt x="4440018" y="763811"/>
                  <a:pt x="4518863" y="769720"/>
                </a:cubicBezTo>
                <a:cubicBezTo>
                  <a:pt x="4597706" y="775630"/>
                  <a:pt x="4671553" y="788927"/>
                  <a:pt x="4735407" y="803913"/>
                </a:cubicBezTo>
                <a:cubicBezTo>
                  <a:pt x="4799261" y="818898"/>
                  <a:pt x="4857562" y="838949"/>
                  <a:pt x="4901982" y="859633"/>
                </a:cubicBezTo>
                <a:cubicBezTo>
                  <a:pt x="4946400" y="880318"/>
                  <a:pt x="4980825" y="905012"/>
                  <a:pt x="5001925" y="928018"/>
                </a:cubicBezTo>
                <a:cubicBezTo>
                  <a:pt x="5023023" y="951024"/>
                  <a:pt x="5036350" y="973396"/>
                  <a:pt x="5028577" y="997669"/>
                </a:cubicBezTo>
                <a:cubicBezTo>
                  <a:pt x="5020804" y="1021942"/>
                  <a:pt x="4981936" y="1065210"/>
                  <a:pt x="4955284" y="1073653"/>
                </a:cubicBezTo>
                <a:cubicBezTo>
                  <a:pt x="4928632" y="1082095"/>
                  <a:pt x="4877549" y="1057611"/>
                  <a:pt x="4868666" y="1048324"/>
                </a:cubicBezTo>
                <a:cubicBezTo>
                  <a:pt x="4859783" y="1039038"/>
                  <a:pt x="4894209" y="1031862"/>
                  <a:pt x="4901982" y="1017931"/>
                </a:cubicBezTo>
                <a:cubicBezTo>
                  <a:pt x="4909755" y="1004001"/>
                  <a:pt x="4924191" y="983950"/>
                  <a:pt x="4915307" y="964743"/>
                </a:cubicBezTo>
                <a:cubicBezTo>
                  <a:pt x="4906423" y="945537"/>
                  <a:pt x="4878107" y="920420"/>
                  <a:pt x="4848678" y="902690"/>
                </a:cubicBezTo>
                <a:cubicBezTo>
                  <a:pt x="4819251" y="884961"/>
                  <a:pt x="4776495" y="870609"/>
                  <a:pt x="4738738" y="858367"/>
                </a:cubicBezTo>
                <a:cubicBezTo>
                  <a:pt x="4700982" y="846125"/>
                  <a:pt x="4665446" y="836417"/>
                  <a:pt x="4622137" y="829240"/>
                </a:cubicBezTo>
                <a:cubicBezTo>
                  <a:pt x="4578828" y="822064"/>
                  <a:pt x="4535518" y="816998"/>
                  <a:pt x="4478884" y="815310"/>
                </a:cubicBezTo>
                <a:cubicBezTo>
                  <a:pt x="4422250" y="813621"/>
                  <a:pt x="4350067" y="816787"/>
                  <a:pt x="4282327" y="819109"/>
                </a:cubicBezTo>
                <a:cubicBezTo>
                  <a:pt x="4214586" y="821431"/>
                  <a:pt x="4145737" y="827129"/>
                  <a:pt x="4072444" y="829240"/>
                </a:cubicBezTo>
                <a:cubicBezTo>
                  <a:pt x="3999152" y="831351"/>
                  <a:pt x="3925303" y="836205"/>
                  <a:pt x="3842573" y="831773"/>
                </a:cubicBezTo>
                <a:cubicBezTo>
                  <a:pt x="3759842" y="827341"/>
                  <a:pt x="3656010" y="814888"/>
                  <a:pt x="3576055" y="802647"/>
                </a:cubicBezTo>
                <a:cubicBezTo>
                  <a:pt x="3496099" y="790405"/>
                  <a:pt x="3445572" y="781329"/>
                  <a:pt x="3362841" y="758323"/>
                </a:cubicBezTo>
                <a:cubicBezTo>
                  <a:pt x="3280110" y="735317"/>
                  <a:pt x="3160177" y="700491"/>
                  <a:pt x="3079666" y="664610"/>
                </a:cubicBezTo>
                <a:cubicBezTo>
                  <a:pt x="2999156" y="628729"/>
                  <a:pt x="2930861" y="583773"/>
                  <a:pt x="2879778" y="543037"/>
                </a:cubicBezTo>
                <a:cubicBezTo>
                  <a:pt x="2828694" y="502302"/>
                  <a:pt x="2797046" y="461355"/>
                  <a:pt x="2773170" y="420199"/>
                </a:cubicBezTo>
                <a:cubicBezTo>
                  <a:pt x="2749295" y="379041"/>
                  <a:pt x="2738745" y="335140"/>
                  <a:pt x="2736524" y="296093"/>
                </a:cubicBezTo>
                <a:cubicBezTo>
                  <a:pt x="2734303" y="257046"/>
                  <a:pt x="2749295" y="181274"/>
                  <a:pt x="2759845" y="185918"/>
                </a:cubicBezTo>
                <a:close/>
                <a:moveTo>
                  <a:pt x="2496739" y="185918"/>
                </a:moveTo>
                <a:cubicBezTo>
                  <a:pt x="2507289" y="181274"/>
                  <a:pt x="2522280" y="257046"/>
                  <a:pt x="2520060" y="296093"/>
                </a:cubicBezTo>
                <a:cubicBezTo>
                  <a:pt x="2517839" y="335140"/>
                  <a:pt x="2507289" y="379041"/>
                  <a:pt x="2483414" y="420199"/>
                </a:cubicBezTo>
                <a:cubicBezTo>
                  <a:pt x="2459538" y="461355"/>
                  <a:pt x="2427890" y="502302"/>
                  <a:pt x="2376806" y="543037"/>
                </a:cubicBezTo>
                <a:cubicBezTo>
                  <a:pt x="2325723" y="583773"/>
                  <a:pt x="2257428" y="628729"/>
                  <a:pt x="2176918" y="664610"/>
                </a:cubicBezTo>
                <a:cubicBezTo>
                  <a:pt x="2096407" y="700491"/>
                  <a:pt x="1976474" y="735317"/>
                  <a:pt x="1893743" y="758323"/>
                </a:cubicBezTo>
                <a:cubicBezTo>
                  <a:pt x="1811012" y="781329"/>
                  <a:pt x="1760485" y="790405"/>
                  <a:pt x="1680529" y="802647"/>
                </a:cubicBezTo>
                <a:cubicBezTo>
                  <a:pt x="1600574" y="814888"/>
                  <a:pt x="1496742" y="827341"/>
                  <a:pt x="1414011" y="831773"/>
                </a:cubicBezTo>
                <a:cubicBezTo>
                  <a:pt x="1331281" y="836205"/>
                  <a:pt x="1257432" y="831351"/>
                  <a:pt x="1184140" y="829240"/>
                </a:cubicBezTo>
                <a:cubicBezTo>
                  <a:pt x="1110847" y="827129"/>
                  <a:pt x="1041998" y="821431"/>
                  <a:pt x="974257" y="819109"/>
                </a:cubicBezTo>
                <a:cubicBezTo>
                  <a:pt x="906517" y="816787"/>
                  <a:pt x="834334" y="813621"/>
                  <a:pt x="777700" y="815310"/>
                </a:cubicBezTo>
                <a:cubicBezTo>
                  <a:pt x="721066" y="816998"/>
                  <a:pt x="677756" y="822064"/>
                  <a:pt x="634447" y="829240"/>
                </a:cubicBezTo>
                <a:cubicBezTo>
                  <a:pt x="591138" y="836417"/>
                  <a:pt x="555602" y="846125"/>
                  <a:pt x="517846" y="858367"/>
                </a:cubicBezTo>
                <a:cubicBezTo>
                  <a:pt x="480089" y="870609"/>
                  <a:pt x="437333" y="884961"/>
                  <a:pt x="407906" y="902690"/>
                </a:cubicBezTo>
                <a:cubicBezTo>
                  <a:pt x="378477" y="920420"/>
                  <a:pt x="350161" y="945537"/>
                  <a:pt x="341277" y="964743"/>
                </a:cubicBezTo>
                <a:cubicBezTo>
                  <a:pt x="332393" y="983950"/>
                  <a:pt x="346829" y="1004001"/>
                  <a:pt x="354602" y="1017931"/>
                </a:cubicBezTo>
                <a:cubicBezTo>
                  <a:pt x="362375" y="1031862"/>
                  <a:pt x="396801" y="1039038"/>
                  <a:pt x="387918" y="1048324"/>
                </a:cubicBezTo>
                <a:cubicBezTo>
                  <a:pt x="379035" y="1057611"/>
                  <a:pt x="327952" y="1082095"/>
                  <a:pt x="301300" y="1073653"/>
                </a:cubicBezTo>
                <a:cubicBezTo>
                  <a:pt x="274648" y="1065210"/>
                  <a:pt x="235780" y="1021942"/>
                  <a:pt x="228007" y="997669"/>
                </a:cubicBezTo>
                <a:cubicBezTo>
                  <a:pt x="220234" y="973396"/>
                  <a:pt x="233561" y="951024"/>
                  <a:pt x="254659" y="928018"/>
                </a:cubicBezTo>
                <a:cubicBezTo>
                  <a:pt x="275759" y="905012"/>
                  <a:pt x="310184" y="880318"/>
                  <a:pt x="354602" y="859633"/>
                </a:cubicBezTo>
                <a:cubicBezTo>
                  <a:pt x="399022" y="838949"/>
                  <a:pt x="457323" y="818898"/>
                  <a:pt x="521177" y="803913"/>
                </a:cubicBezTo>
                <a:cubicBezTo>
                  <a:pt x="585031" y="788927"/>
                  <a:pt x="658878" y="775630"/>
                  <a:pt x="737721" y="769720"/>
                </a:cubicBezTo>
                <a:cubicBezTo>
                  <a:pt x="816566" y="763811"/>
                  <a:pt x="903185" y="765710"/>
                  <a:pt x="994246" y="768454"/>
                </a:cubicBezTo>
                <a:cubicBezTo>
                  <a:pt x="1085305" y="771198"/>
                  <a:pt x="1226337" y="782806"/>
                  <a:pt x="1284084" y="786183"/>
                </a:cubicBezTo>
                <a:cubicBezTo>
                  <a:pt x="1327393" y="788716"/>
                  <a:pt x="1319480" y="790418"/>
                  <a:pt x="1326403" y="789953"/>
                </a:cubicBezTo>
                <a:lnTo>
                  <a:pt x="1340718" y="788716"/>
                </a:lnTo>
                <a:cubicBezTo>
                  <a:pt x="1372922" y="785973"/>
                  <a:pt x="1440108" y="779429"/>
                  <a:pt x="1477310" y="769720"/>
                </a:cubicBezTo>
                <a:cubicBezTo>
                  <a:pt x="1514512" y="760011"/>
                  <a:pt x="1546159" y="746081"/>
                  <a:pt x="1563927" y="730462"/>
                </a:cubicBezTo>
                <a:cubicBezTo>
                  <a:pt x="1581695" y="714843"/>
                  <a:pt x="1592802" y="693316"/>
                  <a:pt x="1583918" y="676008"/>
                </a:cubicBezTo>
                <a:cubicBezTo>
                  <a:pt x="1575034" y="658701"/>
                  <a:pt x="1541718" y="638861"/>
                  <a:pt x="1510623" y="626619"/>
                </a:cubicBezTo>
                <a:cubicBezTo>
                  <a:pt x="1479530" y="614377"/>
                  <a:pt x="1437333" y="606357"/>
                  <a:pt x="1397354" y="602558"/>
                </a:cubicBezTo>
                <a:cubicBezTo>
                  <a:pt x="1357377" y="598758"/>
                  <a:pt x="1305739" y="599180"/>
                  <a:pt x="1270757" y="603824"/>
                </a:cubicBezTo>
                <a:cubicBezTo>
                  <a:pt x="1235778" y="608467"/>
                  <a:pt x="1206350" y="617755"/>
                  <a:pt x="1187471" y="630418"/>
                </a:cubicBezTo>
                <a:cubicBezTo>
                  <a:pt x="1168592" y="643082"/>
                  <a:pt x="1150826" y="664610"/>
                  <a:pt x="1157488" y="679807"/>
                </a:cubicBezTo>
                <a:cubicBezTo>
                  <a:pt x="1164151" y="695003"/>
                  <a:pt x="1205794" y="713155"/>
                  <a:pt x="1227449" y="721598"/>
                </a:cubicBezTo>
                <a:cubicBezTo>
                  <a:pt x="1249103" y="730040"/>
                  <a:pt x="1265205" y="729618"/>
                  <a:pt x="1287414" y="730462"/>
                </a:cubicBezTo>
                <a:cubicBezTo>
                  <a:pt x="1309625" y="731307"/>
                  <a:pt x="1342940" y="729618"/>
                  <a:pt x="1360708" y="726664"/>
                </a:cubicBezTo>
                <a:cubicBezTo>
                  <a:pt x="1378476" y="723709"/>
                  <a:pt x="1385693" y="720331"/>
                  <a:pt x="1394022" y="712733"/>
                </a:cubicBezTo>
                <a:cubicBezTo>
                  <a:pt x="1402350" y="705135"/>
                  <a:pt x="1411792" y="689516"/>
                  <a:pt x="1410681" y="681074"/>
                </a:cubicBezTo>
                <a:cubicBezTo>
                  <a:pt x="1409569" y="672631"/>
                  <a:pt x="1405128" y="668199"/>
                  <a:pt x="1387360" y="662078"/>
                </a:cubicBezTo>
                <a:cubicBezTo>
                  <a:pt x="1369592" y="655957"/>
                  <a:pt x="1304073" y="647303"/>
                  <a:pt x="1304073" y="644348"/>
                </a:cubicBezTo>
                <a:cubicBezTo>
                  <a:pt x="1304073" y="641393"/>
                  <a:pt x="1361819" y="639494"/>
                  <a:pt x="1387360" y="644349"/>
                </a:cubicBezTo>
                <a:cubicBezTo>
                  <a:pt x="1412901" y="649203"/>
                  <a:pt x="1443994" y="661444"/>
                  <a:pt x="1457320" y="673475"/>
                </a:cubicBezTo>
                <a:cubicBezTo>
                  <a:pt x="1470646" y="685506"/>
                  <a:pt x="1481196" y="703447"/>
                  <a:pt x="1467315" y="716533"/>
                </a:cubicBezTo>
                <a:cubicBezTo>
                  <a:pt x="1453433" y="729618"/>
                  <a:pt x="1412345" y="745659"/>
                  <a:pt x="1374034" y="751991"/>
                </a:cubicBezTo>
                <a:cubicBezTo>
                  <a:pt x="1335722" y="758323"/>
                  <a:pt x="1279088" y="757901"/>
                  <a:pt x="1237444" y="754524"/>
                </a:cubicBezTo>
                <a:cubicBezTo>
                  <a:pt x="1195799" y="751147"/>
                  <a:pt x="1153601" y="744604"/>
                  <a:pt x="1124172" y="731729"/>
                </a:cubicBezTo>
                <a:cubicBezTo>
                  <a:pt x="1094744" y="718854"/>
                  <a:pt x="1069759" y="693948"/>
                  <a:pt x="1060875" y="677274"/>
                </a:cubicBezTo>
                <a:cubicBezTo>
                  <a:pt x="1051991" y="660600"/>
                  <a:pt x="1051991" y="648359"/>
                  <a:pt x="1070870" y="631685"/>
                </a:cubicBezTo>
                <a:cubicBezTo>
                  <a:pt x="1089748" y="615011"/>
                  <a:pt x="1126951" y="590105"/>
                  <a:pt x="1174146" y="577230"/>
                </a:cubicBezTo>
                <a:cubicBezTo>
                  <a:pt x="1221342" y="564355"/>
                  <a:pt x="1293523" y="554646"/>
                  <a:pt x="1354045" y="554435"/>
                </a:cubicBezTo>
                <a:cubicBezTo>
                  <a:pt x="1414565" y="554224"/>
                  <a:pt x="1481751" y="561822"/>
                  <a:pt x="1537275" y="575964"/>
                </a:cubicBezTo>
                <a:cubicBezTo>
                  <a:pt x="1592802" y="590105"/>
                  <a:pt x="1657763" y="616910"/>
                  <a:pt x="1687192" y="639283"/>
                </a:cubicBezTo>
                <a:cubicBezTo>
                  <a:pt x="1716619" y="661656"/>
                  <a:pt x="1716619" y="691838"/>
                  <a:pt x="1713842" y="710200"/>
                </a:cubicBezTo>
                <a:cubicBezTo>
                  <a:pt x="1711067" y="728562"/>
                  <a:pt x="1668315" y="743759"/>
                  <a:pt x="1670534" y="749458"/>
                </a:cubicBezTo>
                <a:cubicBezTo>
                  <a:pt x="1672754" y="755157"/>
                  <a:pt x="1682195" y="753890"/>
                  <a:pt x="1727169" y="744393"/>
                </a:cubicBezTo>
                <a:cubicBezTo>
                  <a:pt x="1772144" y="734895"/>
                  <a:pt x="1871532" y="713577"/>
                  <a:pt x="1940383" y="692471"/>
                </a:cubicBezTo>
                <a:cubicBezTo>
                  <a:pt x="2009233" y="671365"/>
                  <a:pt x="2074198" y="652158"/>
                  <a:pt x="2140272" y="617754"/>
                </a:cubicBezTo>
                <a:cubicBezTo>
                  <a:pt x="2206345" y="583351"/>
                  <a:pt x="2284080" y="535017"/>
                  <a:pt x="2336829" y="486050"/>
                </a:cubicBezTo>
                <a:cubicBezTo>
                  <a:pt x="2389577" y="437084"/>
                  <a:pt x="2430110" y="373975"/>
                  <a:pt x="2456762" y="323953"/>
                </a:cubicBezTo>
                <a:cubicBezTo>
                  <a:pt x="2483413" y="273931"/>
                  <a:pt x="2486190" y="190561"/>
                  <a:pt x="2496739" y="185918"/>
                </a:cubicBezTo>
                <a:close/>
                <a:moveTo>
                  <a:pt x="3370978" y="106880"/>
                </a:moveTo>
                <a:cubicBezTo>
                  <a:pt x="3597487" y="120713"/>
                  <a:pt x="3763749" y="243788"/>
                  <a:pt x="3742334" y="381775"/>
                </a:cubicBezTo>
                <a:cubicBezTo>
                  <a:pt x="3720920" y="519761"/>
                  <a:pt x="3519939" y="620409"/>
                  <a:pt x="3293430" y="606576"/>
                </a:cubicBezTo>
                <a:cubicBezTo>
                  <a:pt x="3066920" y="592743"/>
                  <a:pt x="2900659" y="469668"/>
                  <a:pt x="2922072" y="331682"/>
                </a:cubicBezTo>
                <a:cubicBezTo>
                  <a:pt x="2943486" y="193695"/>
                  <a:pt x="3144467" y="93047"/>
                  <a:pt x="3370978" y="106880"/>
                </a:cubicBezTo>
                <a:close/>
                <a:moveTo>
                  <a:pt x="1885606" y="106880"/>
                </a:moveTo>
                <a:cubicBezTo>
                  <a:pt x="2112117" y="93047"/>
                  <a:pt x="2313098" y="193695"/>
                  <a:pt x="2334512" y="331682"/>
                </a:cubicBezTo>
                <a:cubicBezTo>
                  <a:pt x="2355925" y="469668"/>
                  <a:pt x="2189664" y="592743"/>
                  <a:pt x="1963154" y="606576"/>
                </a:cubicBezTo>
                <a:cubicBezTo>
                  <a:pt x="1736645" y="620409"/>
                  <a:pt x="1535664" y="519761"/>
                  <a:pt x="1514250" y="381775"/>
                </a:cubicBezTo>
                <a:cubicBezTo>
                  <a:pt x="1492835" y="243788"/>
                  <a:pt x="1659097" y="120713"/>
                  <a:pt x="1885606" y="106880"/>
                </a:cubicBezTo>
                <a:close/>
                <a:moveTo>
                  <a:pt x="3266785" y="0"/>
                </a:moveTo>
                <a:lnTo>
                  <a:pt x="3400411" y="1949"/>
                </a:lnTo>
                <a:cubicBezTo>
                  <a:pt x="3447406" y="4491"/>
                  <a:pt x="3496045" y="9183"/>
                  <a:pt x="3543907" y="16806"/>
                </a:cubicBezTo>
                <a:cubicBezTo>
                  <a:pt x="3639632" y="32050"/>
                  <a:pt x="3759605" y="66819"/>
                  <a:pt x="3841129" y="91463"/>
                </a:cubicBezTo>
                <a:cubicBezTo>
                  <a:pt x="3922654" y="116107"/>
                  <a:pt x="3966401" y="134380"/>
                  <a:pt x="4033052" y="164668"/>
                </a:cubicBezTo>
                <a:cubicBezTo>
                  <a:pt x="4099704" y="194956"/>
                  <a:pt x="4182075" y="236521"/>
                  <a:pt x="4241038" y="273193"/>
                </a:cubicBezTo>
                <a:cubicBezTo>
                  <a:pt x="4300002" y="309866"/>
                  <a:pt x="4341934" y="348307"/>
                  <a:pt x="4386837" y="384706"/>
                </a:cubicBezTo>
                <a:cubicBezTo>
                  <a:pt x="4431740" y="421105"/>
                  <a:pt x="4469408" y="457704"/>
                  <a:pt x="4510460" y="491586"/>
                </a:cubicBezTo>
                <a:cubicBezTo>
                  <a:pt x="4551512" y="525468"/>
                  <a:pt x="4594414" y="562019"/>
                  <a:pt x="4633144" y="587995"/>
                </a:cubicBezTo>
                <a:cubicBezTo>
                  <a:pt x="4671875" y="613972"/>
                  <a:pt x="4706077" y="631392"/>
                  <a:pt x="4742842" y="647445"/>
                </a:cubicBezTo>
                <a:cubicBezTo>
                  <a:pt x="4779607" y="663498"/>
                  <a:pt x="4814414" y="674195"/>
                  <a:pt x="4853736" y="684313"/>
                </a:cubicBezTo>
                <a:cubicBezTo>
                  <a:pt x="4893058" y="694432"/>
                  <a:pt x="4938179" y="705573"/>
                  <a:pt x="4978773" y="708156"/>
                </a:cubicBezTo>
                <a:cubicBezTo>
                  <a:pt x="5019367" y="710740"/>
                  <a:pt x="5068214" y="708008"/>
                  <a:pt x="5097296" y="699815"/>
                </a:cubicBezTo>
                <a:cubicBezTo>
                  <a:pt x="5126379" y="691622"/>
                  <a:pt x="5141384" y="671736"/>
                  <a:pt x="5153268" y="658999"/>
                </a:cubicBezTo>
                <a:cubicBezTo>
                  <a:pt x="5165155" y="646261"/>
                  <a:pt x="5151575" y="625159"/>
                  <a:pt x="5168608" y="623391"/>
                </a:cubicBezTo>
                <a:cubicBezTo>
                  <a:pt x="5185643" y="621622"/>
                  <a:pt x="5248465" y="630182"/>
                  <a:pt x="5255471" y="648389"/>
                </a:cubicBezTo>
                <a:cubicBezTo>
                  <a:pt x="5262478" y="666595"/>
                  <a:pt x="5235094" y="713195"/>
                  <a:pt x="5210647" y="732631"/>
                </a:cubicBezTo>
                <a:cubicBezTo>
                  <a:pt x="5186199" y="752066"/>
                  <a:pt x="5150394" y="760186"/>
                  <a:pt x="5108786" y="765001"/>
                </a:cubicBezTo>
                <a:cubicBezTo>
                  <a:pt x="5067178" y="769815"/>
                  <a:pt x="5014888" y="769354"/>
                  <a:pt x="4960997" y="761519"/>
                </a:cubicBezTo>
                <a:cubicBezTo>
                  <a:pt x="4907105" y="753684"/>
                  <a:pt x="4844992" y="738804"/>
                  <a:pt x="4785436" y="717988"/>
                </a:cubicBezTo>
                <a:cubicBezTo>
                  <a:pt x="4725880" y="697173"/>
                  <a:pt x="4661902" y="670488"/>
                  <a:pt x="4603661" y="636630"/>
                </a:cubicBezTo>
                <a:cubicBezTo>
                  <a:pt x="4545420" y="602771"/>
                  <a:pt x="4491629" y="560140"/>
                  <a:pt x="4435988" y="514839"/>
                </a:cubicBezTo>
                <a:cubicBezTo>
                  <a:pt x="4380347" y="469537"/>
                  <a:pt x="4303107" y="394609"/>
                  <a:pt x="4269811" y="364821"/>
                </a:cubicBezTo>
                <a:cubicBezTo>
                  <a:pt x="4244838" y="342480"/>
                  <a:pt x="4252031" y="345160"/>
                  <a:pt x="4246980" y="342152"/>
                </a:cubicBezTo>
                <a:lnTo>
                  <a:pt x="4236207" y="336111"/>
                </a:lnTo>
                <a:cubicBezTo>
                  <a:pt x="4212018" y="322495"/>
                  <a:pt x="4160559" y="294620"/>
                  <a:pt x="4124672" y="283126"/>
                </a:cubicBezTo>
                <a:cubicBezTo>
                  <a:pt x="4088787" y="271632"/>
                  <a:pt x="4051370" y="265528"/>
                  <a:pt x="4020892" y="267151"/>
                </a:cubicBezTo>
                <a:cubicBezTo>
                  <a:pt x="3990413" y="268773"/>
                  <a:pt x="3957072" y="277407"/>
                  <a:pt x="3941804" y="292863"/>
                </a:cubicBezTo>
                <a:cubicBezTo>
                  <a:pt x="3926535" y="308318"/>
                  <a:pt x="3924015" y="337091"/>
                  <a:pt x="3929283" y="359881"/>
                </a:cubicBezTo>
                <a:cubicBezTo>
                  <a:pt x="3934552" y="382672"/>
                  <a:pt x="3952138" y="408036"/>
                  <a:pt x="3973415" y="429604"/>
                </a:cubicBezTo>
                <a:cubicBezTo>
                  <a:pt x="3994691" y="451174"/>
                  <a:pt x="4028648" y="475582"/>
                  <a:pt x="4056943" y="489294"/>
                </a:cubicBezTo>
                <a:cubicBezTo>
                  <a:pt x="4085237" y="503007"/>
                  <a:pt x="4115576" y="511057"/>
                  <a:pt x="4143185" y="511879"/>
                </a:cubicBezTo>
                <a:cubicBezTo>
                  <a:pt x="4170793" y="512701"/>
                  <a:pt x="4208448" y="507250"/>
                  <a:pt x="4222592" y="494224"/>
                </a:cubicBezTo>
                <a:cubicBezTo>
                  <a:pt x="4236735" y="481198"/>
                  <a:pt x="4231812" y="449537"/>
                  <a:pt x="4228042" y="433719"/>
                </a:cubicBezTo>
                <a:cubicBezTo>
                  <a:pt x="4224272" y="417901"/>
                  <a:pt x="4213332" y="410478"/>
                  <a:pt x="4199973" y="399316"/>
                </a:cubicBezTo>
                <a:cubicBezTo>
                  <a:pt x="4186615" y="388153"/>
                  <a:pt x="4162987" y="373323"/>
                  <a:pt x="4147892" y="366744"/>
                </a:cubicBezTo>
                <a:cubicBezTo>
                  <a:pt x="4132796" y="360166"/>
                  <a:pt x="4124019" y="358903"/>
                  <a:pt x="4109396" y="359843"/>
                </a:cubicBezTo>
                <a:cubicBezTo>
                  <a:pt x="4094773" y="360783"/>
                  <a:pt x="4069688" y="366386"/>
                  <a:pt x="4060152" y="372385"/>
                </a:cubicBezTo>
                <a:cubicBezTo>
                  <a:pt x="4050618" y="378383"/>
                  <a:pt x="4048110" y="383377"/>
                  <a:pt x="4052183" y="395834"/>
                </a:cubicBezTo>
                <a:cubicBezTo>
                  <a:pt x="4056256" y="408290"/>
                  <a:pt x="4088177" y="445212"/>
                  <a:pt x="4084588" y="447125"/>
                </a:cubicBezTo>
                <a:cubicBezTo>
                  <a:pt x="4081000" y="449039"/>
                  <a:pt x="4041294" y="422668"/>
                  <a:pt x="4030648" y="407316"/>
                </a:cubicBezTo>
                <a:cubicBezTo>
                  <a:pt x="4020004" y="391964"/>
                  <a:pt x="4014734" y="369174"/>
                  <a:pt x="4020717" y="355013"/>
                </a:cubicBezTo>
                <a:cubicBezTo>
                  <a:pt x="4026700" y="340852"/>
                  <a:pt x="4041657" y="324190"/>
                  <a:pt x="4066543" y="322350"/>
                </a:cubicBezTo>
                <a:cubicBezTo>
                  <a:pt x="4091427" y="320510"/>
                  <a:pt x="4137522" y="329760"/>
                  <a:pt x="4170025" y="343972"/>
                </a:cubicBezTo>
                <a:cubicBezTo>
                  <a:pt x="4202527" y="358183"/>
                  <a:pt x="4238693" y="385526"/>
                  <a:pt x="4261562" y="407618"/>
                </a:cubicBezTo>
                <a:cubicBezTo>
                  <a:pt x="4284431" y="429710"/>
                  <a:pt x="4303812" y="454117"/>
                  <a:pt x="4307235" y="476521"/>
                </a:cubicBezTo>
                <a:cubicBezTo>
                  <a:pt x="4310656" y="498926"/>
                  <a:pt x="4296586" y="526998"/>
                  <a:pt x="4282088" y="542043"/>
                </a:cubicBezTo>
                <a:cubicBezTo>
                  <a:pt x="4267587" y="557088"/>
                  <a:pt x="4252719" y="565017"/>
                  <a:pt x="4220239" y="566792"/>
                </a:cubicBezTo>
                <a:cubicBezTo>
                  <a:pt x="4187761" y="568567"/>
                  <a:pt x="4133416" y="566916"/>
                  <a:pt x="4087212" y="552696"/>
                </a:cubicBezTo>
                <a:cubicBezTo>
                  <a:pt x="4041008" y="538476"/>
                  <a:pt x="3982468" y="510262"/>
                  <a:pt x="3943015" y="481472"/>
                </a:cubicBezTo>
                <a:cubicBezTo>
                  <a:pt x="3903562" y="452681"/>
                  <a:pt x="3869279" y="415647"/>
                  <a:pt x="3850494" y="379949"/>
                </a:cubicBezTo>
                <a:cubicBezTo>
                  <a:pt x="3831711" y="344251"/>
                  <a:pt x="3822196" y="295840"/>
                  <a:pt x="3830311" y="267285"/>
                </a:cubicBezTo>
                <a:cubicBezTo>
                  <a:pt x="3838427" y="238730"/>
                  <a:pt x="3875087" y="219183"/>
                  <a:pt x="3899188" y="208617"/>
                </a:cubicBezTo>
                <a:cubicBezTo>
                  <a:pt x="3923290" y="198052"/>
                  <a:pt x="3969438" y="208645"/>
                  <a:pt x="3974921" y="203893"/>
                </a:cubicBezTo>
                <a:cubicBezTo>
                  <a:pt x="3980405" y="199140"/>
                  <a:pt x="3972753" y="195449"/>
                  <a:pt x="3932089" y="180103"/>
                </a:cubicBezTo>
                <a:cubicBezTo>
                  <a:pt x="3891425" y="164758"/>
                  <a:pt x="3801165" y="131059"/>
                  <a:pt x="3730938" y="111819"/>
                </a:cubicBezTo>
                <a:cubicBezTo>
                  <a:pt x="3660711" y="92580"/>
                  <a:pt x="3595309" y="73968"/>
                  <a:pt x="3510729" y="64668"/>
                </a:cubicBezTo>
                <a:cubicBezTo>
                  <a:pt x="3426148" y="55367"/>
                  <a:pt x="3317097" y="49514"/>
                  <a:pt x="3223458" y="56015"/>
                </a:cubicBezTo>
                <a:cubicBezTo>
                  <a:pt x="3129820" y="62516"/>
                  <a:pt x="3026917" y="84014"/>
                  <a:pt x="2948898" y="103672"/>
                </a:cubicBezTo>
                <a:cubicBezTo>
                  <a:pt x="2870879" y="123329"/>
                  <a:pt x="2767818" y="175997"/>
                  <a:pt x="2755346" y="173961"/>
                </a:cubicBezTo>
                <a:cubicBezTo>
                  <a:pt x="2742874" y="171926"/>
                  <a:pt x="2825198" y="115687"/>
                  <a:pt x="2874064" y="91460"/>
                </a:cubicBezTo>
                <a:cubicBezTo>
                  <a:pt x="2922929" y="67233"/>
                  <a:pt x="2983086" y="43843"/>
                  <a:pt x="3048538" y="28600"/>
                </a:cubicBezTo>
                <a:cubicBezTo>
                  <a:pt x="3113992" y="13357"/>
                  <a:pt x="3184224" y="1965"/>
                  <a:pt x="3266785" y="0"/>
                </a:cubicBezTo>
                <a:close/>
                <a:moveTo>
                  <a:pt x="1989799" y="0"/>
                </a:moveTo>
                <a:cubicBezTo>
                  <a:pt x="2072360" y="1965"/>
                  <a:pt x="2142592" y="13357"/>
                  <a:pt x="2208046" y="28600"/>
                </a:cubicBezTo>
                <a:cubicBezTo>
                  <a:pt x="2273499" y="43843"/>
                  <a:pt x="2333655" y="67233"/>
                  <a:pt x="2382520" y="91460"/>
                </a:cubicBezTo>
                <a:cubicBezTo>
                  <a:pt x="2431386" y="115687"/>
                  <a:pt x="2513710" y="171926"/>
                  <a:pt x="2501238" y="173961"/>
                </a:cubicBezTo>
                <a:cubicBezTo>
                  <a:pt x="2488766" y="175997"/>
                  <a:pt x="2385705" y="123329"/>
                  <a:pt x="2307686" y="103672"/>
                </a:cubicBezTo>
                <a:cubicBezTo>
                  <a:pt x="2229667" y="84014"/>
                  <a:pt x="2126764" y="62516"/>
                  <a:pt x="2033126" y="56015"/>
                </a:cubicBezTo>
                <a:cubicBezTo>
                  <a:pt x="1939487" y="49514"/>
                  <a:pt x="1830436" y="55367"/>
                  <a:pt x="1745855" y="64668"/>
                </a:cubicBezTo>
                <a:cubicBezTo>
                  <a:pt x="1661275" y="73968"/>
                  <a:pt x="1595873" y="92580"/>
                  <a:pt x="1525646" y="111819"/>
                </a:cubicBezTo>
                <a:cubicBezTo>
                  <a:pt x="1455419" y="131059"/>
                  <a:pt x="1365159" y="164758"/>
                  <a:pt x="1324495" y="180103"/>
                </a:cubicBezTo>
                <a:cubicBezTo>
                  <a:pt x="1283831" y="195449"/>
                  <a:pt x="1276179" y="199140"/>
                  <a:pt x="1281663" y="203893"/>
                </a:cubicBezTo>
                <a:cubicBezTo>
                  <a:pt x="1287146" y="208645"/>
                  <a:pt x="1333294" y="198052"/>
                  <a:pt x="1357396" y="208617"/>
                </a:cubicBezTo>
                <a:cubicBezTo>
                  <a:pt x="1381497" y="219183"/>
                  <a:pt x="1418157" y="238730"/>
                  <a:pt x="1426273" y="267285"/>
                </a:cubicBezTo>
                <a:cubicBezTo>
                  <a:pt x="1434388" y="295840"/>
                  <a:pt x="1424873" y="344251"/>
                  <a:pt x="1406090" y="379949"/>
                </a:cubicBezTo>
                <a:cubicBezTo>
                  <a:pt x="1387305" y="415647"/>
                  <a:pt x="1353022" y="452681"/>
                  <a:pt x="1313569" y="481472"/>
                </a:cubicBezTo>
                <a:cubicBezTo>
                  <a:pt x="1274116" y="510262"/>
                  <a:pt x="1215576" y="538476"/>
                  <a:pt x="1169372" y="552696"/>
                </a:cubicBezTo>
                <a:cubicBezTo>
                  <a:pt x="1123168" y="566916"/>
                  <a:pt x="1068823" y="568567"/>
                  <a:pt x="1036345" y="566792"/>
                </a:cubicBezTo>
                <a:cubicBezTo>
                  <a:pt x="1003865" y="565017"/>
                  <a:pt x="988997" y="557088"/>
                  <a:pt x="974496" y="542043"/>
                </a:cubicBezTo>
                <a:cubicBezTo>
                  <a:pt x="959998" y="526998"/>
                  <a:pt x="945928" y="498926"/>
                  <a:pt x="949349" y="476521"/>
                </a:cubicBezTo>
                <a:cubicBezTo>
                  <a:pt x="952772" y="454117"/>
                  <a:pt x="972153" y="429710"/>
                  <a:pt x="995022" y="407618"/>
                </a:cubicBezTo>
                <a:cubicBezTo>
                  <a:pt x="1017891" y="385526"/>
                  <a:pt x="1054057" y="358183"/>
                  <a:pt x="1086559" y="343972"/>
                </a:cubicBezTo>
                <a:cubicBezTo>
                  <a:pt x="1119062" y="329760"/>
                  <a:pt x="1165157" y="320510"/>
                  <a:pt x="1190041" y="322350"/>
                </a:cubicBezTo>
                <a:cubicBezTo>
                  <a:pt x="1214927" y="324190"/>
                  <a:pt x="1229884" y="340852"/>
                  <a:pt x="1235867" y="355013"/>
                </a:cubicBezTo>
                <a:cubicBezTo>
                  <a:pt x="1241850" y="369174"/>
                  <a:pt x="1236580" y="391964"/>
                  <a:pt x="1225936" y="407316"/>
                </a:cubicBezTo>
                <a:cubicBezTo>
                  <a:pt x="1215290" y="422668"/>
                  <a:pt x="1175584" y="449039"/>
                  <a:pt x="1171996" y="447125"/>
                </a:cubicBezTo>
                <a:cubicBezTo>
                  <a:pt x="1168407" y="445212"/>
                  <a:pt x="1200328" y="408290"/>
                  <a:pt x="1204401" y="395834"/>
                </a:cubicBezTo>
                <a:cubicBezTo>
                  <a:pt x="1208474" y="383377"/>
                  <a:pt x="1205966" y="378383"/>
                  <a:pt x="1196432" y="372385"/>
                </a:cubicBezTo>
                <a:cubicBezTo>
                  <a:pt x="1186896" y="366386"/>
                  <a:pt x="1161811" y="360783"/>
                  <a:pt x="1147188" y="359843"/>
                </a:cubicBezTo>
                <a:cubicBezTo>
                  <a:pt x="1132565" y="358903"/>
                  <a:pt x="1123788" y="360166"/>
                  <a:pt x="1108692" y="366744"/>
                </a:cubicBezTo>
                <a:cubicBezTo>
                  <a:pt x="1093597" y="373323"/>
                  <a:pt x="1069969" y="388153"/>
                  <a:pt x="1056611" y="399316"/>
                </a:cubicBezTo>
                <a:cubicBezTo>
                  <a:pt x="1043252" y="410478"/>
                  <a:pt x="1032312" y="417901"/>
                  <a:pt x="1028542" y="433719"/>
                </a:cubicBezTo>
                <a:cubicBezTo>
                  <a:pt x="1024772" y="449537"/>
                  <a:pt x="1019849" y="481198"/>
                  <a:pt x="1033992" y="494224"/>
                </a:cubicBezTo>
                <a:cubicBezTo>
                  <a:pt x="1048136" y="507250"/>
                  <a:pt x="1085791" y="512701"/>
                  <a:pt x="1113399" y="511879"/>
                </a:cubicBezTo>
                <a:cubicBezTo>
                  <a:pt x="1141008" y="511057"/>
                  <a:pt x="1171347" y="503007"/>
                  <a:pt x="1199641" y="489294"/>
                </a:cubicBezTo>
                <a:cubicBezTo>
                  <a:pt x="1227936" y="475582"/>
                  <a:pt x="1261893" y="451174"/>
                  <a:pt x="1283169" y="429604"/>
                </a:cubicBezTo>
                <a:cubicBezTo>
                  <a:pt x="1304446" y="408036"/>
                  <a:pt x="1322032" y="382672"/>
                  <a:pt x="1327301" y="359881"/>
                </a:cubicBezTo>
                <a:cubicBezTo>
                  <a:pt x="1332569" y="337091"/>
                  <a:pt x="1330049" y="308318"/>
                  <a:pt x="1314780" y="292863"/>
                </a:cubicBezTo>
                <a:cubicBezTo>
                  <a:pt x="1299512" y="277407"/>
                  <a:pt x="1266171" y="268773"/>
                  <a:pt x="1235692" y="267151"/>
                </a:cubicBezTo>
                <a:cubicBezTo>
                  <a:pt x="1205214" y="265528"/>
                  <a:pt x="1167797" y="271632"/>
                  <a:pt x="1131912" y="283126"/>
                </a:cubicBezTo>
                <a:cubicBezTo>
                  <a:pt x="1096025" y="294620"/>
                  <a:pt x="1044566" y="322495"/>
                  <a:pt x="1020377" y="336111"/>
                </a:cubicBezTo>
                <a:lnTo>
                  <a:pt x="1009604" y="342152"/>
                </a:lnTo>
                <a:cubicBezTo>
                  <a:pt x="1004553" y="345160"/>
                  <a:pt x="1011746" y="342480"/>
                  <a:pt x="986773" y="364821"/>
                </a:cubicBezTo>
                <a:cubicBezTo>
                  <a:pt x="953477" y="394609"/>
                  <a:pt x="876237" y="469537"/>
                  <a:pt x="820596" y="514839"/>
                </a:cubicBezTo>
                <a:cubicBezTo>
                  <a:pt x="764955" y="560140"/>
                  <a:pt x="711164" y="602771"/>
                  <a:pt x="652923" y="636630"/>
                </a:cubicBezTo>
                <a:cubicBezTo>
                  <a:pt x="594682" y="670488"/>
                  <a:pt x="530704" y="697173"/>
                  <a:pt x="471148" y="717988"/>
                </a:cubicBezTo>
                <a:cubicBezTo>
                  <a:pt x="411592" y="738804"/>
                  <a:pt x="349479" y="753684"/>
                  <a:pt x="295587" y="761519"/>
                </a:cubicBezTo>
                <a:cubicBezTo>
                  <a:pt x="241696" y="769354"/>
                  <a:pt x="189406" y="769815"/>
                  <a:pt x="147798" y="765001"/>
                </a:cubicBezTo>
                <a:cubicBezTo>
                  <a:pt x="106190" y="760186"/>
                  <a:pt x="70385" y="752066"/>
                  <a:pt x="45937" y="732631"/>
                </a:cubicBezTo>
                <a:cubicBezTo>
                  <a:pt x="21490" y="713195"/>
                  <a:pt x="-5894" y="666595"/>
                  <a:pt x="1113" y="648389"/>
                </a:cubicBezTo>
                <a:cubicBezTo>
                  <a:pt x="8119" y="630182"/>
                  <a:pt x="70941" y="621622"/>
                  <a:pt x="87976" y="623391"/>
                </a:cubicBezTo>
                <a:cubicBezTo>
                  <a:pt x="105009" y="625159"/>
                  <a:pt x="91429" y="646261"/>
                  <a:pt x="103316" y="658999"/>
                </a:cubicBezTo>
                <a:cubicBezTo>
                  <a:pt x="115200" y="671736"/>
                  <a:pt x="130205" y="691622"/>
                  <a:pt x="159288" y="699815"/>
                </a:cubicBezTo>
                <a:cubicBezTo>
                  <a:pt x="188370" y="708008"/>
                  <a:pt x="237217" y="710740"/>
                  <a:pt x="277811" y="708156"/>
                </a:cubicBezTo>
                <a:cubicBezTo>
                  <a:pt x="318405" y="705573"/>
                  <a:pt x="363526" y="694432"/>
                  <a:pt x="402848" y="684313"/>
                </a:cubicBezTo>
                <a:cubicBezTo>
                  <a:pt x="442170" y="674195"/>
                  <a:pt x="476977" y="663498"/>
                  <a:pt x="513742" y="647445"/>
                </a:cubicBezTo>
                <a:cubicBezTo>
                  <a:pt x="550507" y="631392"/>
                  <a:pt x="584709" y="613972"/>
                  <a:pt x="623440" y="587995"/>
                </a:cubicBezTo>
                <a:cubicBezTo>
                  <a:pt x="662170" y="562019"/>
                  <a:pt x="705072" y="525468"/>
                  <a:pt x="746124" y="491586"/>
                </a:cubicBezTo>
                <a:cubicBezTo>
                  <a:pt x="787176" y="457704"/>
                  <a:pt x="824844" y="421105"/>
                  <a:pt x="869747" y="384706"/>
                </a:cubicBezTo>
                <a:cubicBezTo>
                  <a:pt x="914650" y="348307"/>
                  <a:pt x="956582" y="309866"/>
                  <a:pt x="1015546" y="273193"/>
                </a:cubicBezTo>
                <a:cubicBezTo>
                  <a:pt x="1074509" y="236521"/>
                  <a:pt x="1156880" y="194956"/>
                  <a:pt x="1223532" y="164668"/>
                </a:cubicBezTo>
                <a:cubicBezTo>
                  <a:pt x="1290183" y="134380"/>
                  <a:pt x="1333930" y="116107"/>
                  <a:pt x="1415455" y="91463"/>
                </a:cubicBezTo>
                <a:cubicBezTo>
                  <a:pt x="1496979" y="66819"/>
                  <a:pt x="1616952" y="32050"/>
                  <a:pt x="1712677" y="16806"/>
                </a:cubicBezTo>
                <a:cubicBezTo>
                  <a:pt x="1760539" y="9183"/>
                  <a:pt x="1809178" y="4491"/>
                  <a:pt x="1856173" y="194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V="1">
            <a:off x="1918391" y="980728"/>
            <a:ext cx="5256584" cy="1075395"/>
          </a:xfrm>
          <a:custGeom>
            <a:avLst/>
            <a:gdLst/>
            <a:ahLst/>
            <a:cxnLst/>
            <a:rect l="l" t="t" r="r" b="b"/>
            <a:pathLst>
              <a:path w="5256584" h="1075395">
                <a:moveTo>
                  <a:pt x="2759845" y="185918"/>
                </a:moveTo>
                <a:cubicBezTo>
                  <a:pt x="2770394" y="190561"/>
                  <a:pt x="2773171" y="273931"/>
                  <a:pt x="2799822" y="323953"/>
                </a:cubicBezTo>
                <a:cubicBezTo>
                  <a:pt x="2826474" y="373975"/>
                  <a:pt x="2867007" y="437084"/>
                  <a:pt x="2919755" y="486050"/>
                </a:cubicBezTo>
                <a:cubicBezTo>
                  <a:pt x="2972504" y="535017"/>
                  <a:pt x="3050239" y="583351"/>
                  <a:pt x="3116312" y="617754"/>
                </a:cubicBezTo>
                <a:cubicBezTo>
                  <a:pt x="3182386" y="652158"/>
                  <a:pt x="3247351" y="671365"/>
                  <a:pt x="3316201" y="692471"/>
                </a:cubicBezTo>
                <a:cubicBezTo>
                  <a:pt x="3385052" y="713577"/>
                  <a:pt x="3484440" y="734895"/>
                  <a:pt x="3529415" y="744393"/>
                </a:cubicBezTo>
                <a:cubicBezTo>
                  <a:pt x="3574389" y="753890"/>
                  <a:pt x="3583830" y="755157"/>
                  <a:pt x="3586050" y="749458"/>
                </a:cubicBezTo>
                <a:cubicBezTo>
                  <a:pt x="3588269" y="743759"/>
                  <a:pt x="3545517" y="728562"/>
                  <a:pt x="3542742" y="710200"/>
                </a:cubicBezTo>
                <a:cubicBezTo>
                  <a:pt x="3539965" y="691838"/>
                  <a:pt x="3539965" y="661656"/>
                  <a:pt x="3569392" y="639283"/>
                </a:cubicBezTo>
                <a:cubicBezTo>
                  <a:pt x="3598821" y="616910"/>
                  <a:pt x="3663783" y="590105"/>
                  <a:pt x="3719309" y="575964"/>
                </a:cubicBezTo>
                <a:cubicBezTo>
                  <a:pt x="3774833" y="561822"/>
                  <a:pt x="3842019" y="554224"/>
                  <a:pt x="3902539" y="554435"/>
                </a:cubicBezTo>
                <a:cubicBezTo>
                  <a:pt x="3963061" y="554646"/>
                  <a:pt x="4035242" y="564355"/>
                  <a:pt x="4082438" y="577230"/>
                </a:cubicBezTo>
                <a:cubicBezTo>
                  <a:pt x="4129633" y="590105"/>
                  <a:pt x="4166836" y="615011"/>
                  <a:pt x="4185714" y="631685"/>
                </a:cubicBezTo>
                <a:cubicBezTo>
                  <a:pt x="4204593" y="648359"/>
                  <a:pt x="4204593" y="660600"/>
                  <a:pt x="4195709" y="677274"/>
                </a:cubicBezTo>
                <a:cubicBezTo>
                  <a:pt x="4186825" y="693948"/>
                  <a:pt x="4161840" y="718854"/>
                  <a:pt x="4132412" y="731729"/>
                </a:cubicBezTo>
                <a:cubicBezTo>
                  <a:pt x="4102983" y="744604"/>
                  <a:pt x="4060785" y="751147"/>
                  <a:pt x="4019140" y="754524"/>
                </a:cubicBezTo>
                <a:cubicBezTo>
                  <a:pt x="3977496" y="757901"/>
                  <a:pt x="3920862" y="758323"/>
                  <a:pt x="3882550" y="751991"/>
                </a:cubicBezTo>
                <a:cubicBezTo>
                  <a:pt x="3844239" y="745659"/>
                  <a:pt x="3803151" y="729618"/>
                  <a:pt x="3789269" y="716533"/>
                </a:cubicBezTo>
                <a:cubicBezTo>
                  <a:pt x="3775388" y="703447"/>
                  <a:pt x="3785938" y="685506"/>
                  <a:pt x="3799264" y="673475"/>
                </a:cubicBezTo>
                <a:cubicBezTo>
                  <a:pt x="3812590" y="661444"/>
                  <a:pt x="3843683" y="649203"/>
                  <a:pt x="3869224" y="644349"/>
                </a:cubicBezTo>
                <a:cubicBezTo>
                  <a:pt x="3894765" y="639494"/>
                  <a:pt x="3952511" y="641393"/>
                  <a:pt x="3952511" y="644348"/>
                </a:cubicBezTo>
                <a:cubicBezTo>
                  <a:pt x="3952511" y="647303"/>
                  <a:pt x="3886992" y="655957"/>
                  <a:pt x="3869224" y="662078"/>
                </a:cubicBezTo>
                <a:cubicBezTo>
                  <a:pt x="3851456" y="668199"/>
                  <a:pt x="3847015" y="672631"/>
                  <a:pt x="3845903" y="681074"/>
                </a:cubicBezTo>
                <a:cubicBezTo>
                  <a:pt x="3844792" y="689516"/>
                  <a:pt x="3854234" y="705135"/>
                  <a:pt x="3862562" y="712733"/>
                </a:cubicBezTo>
                <a:cubicBezTo>
                  <a:pt x="3870891" y="720331"/>
                  <a:pt x="3878108" y="723709"/>
                  <a:pt x="3895876" y="726664"/>
                </a:cubicBezTo>
                <a:cubicBezTo>
                  <a:pt x="3913644" y="729618"/>
                  <a:pt x="3946959" y="731307"/>
                  <a:pt x="3969170" y="730462"/>
                </a:cubicBezTo>
                <a:cubicBezTo>
                  <a:pt x="3991379" y="729618"/>
                  <a:pt x="4007481" y="730040"/>
                  <a:pt x="4029135" y="721598"/>
                </a:cubicBezTo>
                <a:cubicBezTo>
                  <a:pt x="4050790" y="713155"/>
                  <a:pt x="4092433" y="695003"/>
                  <a:pt x="4099096" y="679807"/>
                </a:cubicBezTo>
                <a:cubicBezTo>
                  <a:pt x="4105758" y="664610"/>
                  <a:pt x="4087992" y="643082"/>
                  <a:pt x="4069113" y="630418"/>
                </a:cubicBezTo>
                <a:cubicBezTo>
                  <a:pt x="4050234" y="617755"/>
                  <a:pt x="4020806" y="608467"/>
                  <a:pt x="3985827" y="603824"/>
                </a:cubicBezTo>
                <a:cubicBezTo>
                  <a:pt x="3950845" y="599180"/>
                  <a:pt x="3899207" y="598758"/>
                  <a:pt x="3859230" y="602558"/>
                </a:cubicBezTo>
                <a:cubicBezTo>
                  <a:pt x="3819251" y="606357"/>
                  <a:pt x="3777054" y="614377"/>
                  <a:pt x="3745961" y="626619"/>
                </a:cubicBezTo>
                <a:cubicBezTo>
                  <a:pt x="3714866" y="638861"/>
                  <a:pt x="3681550" y="658701"/>
                  <a:pt x="3672667" y="676008"/>
                </a:cubicBezTo>
                <a:cubicBezTo>
                  <a:pt x="3663783" y="693316"/>
                  <a:pt x="3674889" y="714843"/>
                  <a:pt x="3692657" y="730462"/>
                </a:cubicBezTo>
                <a:cubicBezTo>
                  <a:pt x="3710425" y="746081"/>
                  <a:pt x="3742073" y="760011"/>
                  <a:pt x="3779274" y="769720"/>
                </a:cubicBezTo>
                <a:cubicBezTo>
                  <a:pt x="3816476" y="779429"/>
                  <a:pt x="3883662" y="785973"/>
                  <a:pt x="3915866" y="788716"/>
                </a:cubicBezTo>
                <a:lnTo>
                  <a:pt x="3930181" y="789953"/>
                </a:lnTo>
                <a:cubicBezTo>
                  <a:pt x="3937104" y="790418"/>
                  <a:pt x="3929191" y="788716"/>
                  <a:pt x="3972500" y="786183"/>
                </a:cubicBezTo>
                <a:cubicBezTo>
                  <a:pt x="4030247" y="782806"/>
                  <a:pt x="4171279" y="771198"/>
                  <a:pt x="4262338" y="768454"/>
                </a:cubicBezTo>
                <a:cubicBezTo>
                  <a:pt x="4353399" y="765710"/>
                  <a:pt x="4440018" y="763811"/>
                  <a:pt x="4518863" y="769720"/>
                </a:cubicBezTo>
                <a:cubicBezTo>
                  <a:pt x="4597706" y="775630"/>
                  <a:pt x="4671553" y="788927"/>
                  <a:pt x="4735407" y="803913"/>
                </a:cubicBezTo>
                <a:cubicBezTo>
                  <a:pt x="4799261" y="818898"/>
                  <a:pt x="4857562" y="838949"/>
                  <a:pt x="4901982" y="859633"/>
                </a:cubicBezTo>
                <a:cubicBezTo>
                  <a:pt x="4946400" y="880318"/>
                  <a:pt x="4980825" y="905012"/>
                  <a:pt x="5001925" y="928018"/>
                </a:cubicBezTo>
                <a:cubicBezTo>
                  <a:pt x="5023023" y="951024"/>
                  <a:pt x="5036350" y="973396"/>
                  <a:pt x="5028577" y="997669"/>
                </a:cubicBezTo>
                <a:cubicBezTo>
                  <a:pt x="5020804" y="1021942"/>
                  <a:pt x="4981936" y="1065210"/>
                  <a:pt x="4955284" y="1073653"/>
                </a:cubicBezTo>
                <a:cubicBezTo>
                  <a:pt x="4928632" y="1082095"/>
                  <a:pt x="4877549" y="1057611"/>
                  <a:pt x="4868666" y="1048324"/>
                </a:cubicBezTo>
                <a:cubicBezTo>
                  <a:pt x="4859783" y="1039038"/>
                  <a:pt x="4894209" y="1031862"/>
                  <a:pt x="4901982" y="1017931"/>
                </a:cubicBezTo>
                <a:cubicBezTo>
                  <a:pt x="4909755" y="1004001"/>
                  <a:pt x="4924191" y="983950"/>
                  <a:pt x="4915307" y="964743"/>
                </a:cubicBezTo>
                <a:cubicBezTo>
                  <a:pt x="4906423" y="945537"/>
                  <a:pt x="4878107" y="920420"/>
                  <a:pt x="4848678" y="902690"/>
                </a:cubicBezTo>
                <a:cubicBezTo>
                  <a:pt x="4819251" y="884961"/>
                  <a:pt x="4776495" y="870609"/>
                  <a:pt x="4738738" y="858367"/>
                </a:cubicBezTo>
                <a:cubicBezTo>
                  <a:pt x="4700982" y="846125"/>
                  <a:pt x="4665446" y="836417"/>
                  <a:pt x="4622137" y="829240"/>
                </a:cubicBezTo>
                <a:cubicBezTo>
                  <a:pt x="4578828" y="822064"/>
                  <a:pt x="4535518" y="816998"/>
                  <a:pt x="4478884" y="815310"/>
                </a:cubicBezTo>
                <a:cubicBezTo>
                  <a:pt x="4422250" y="813621"/>
                  <a:pt x="4350067" y="816787"/>
                  <a:pt x="4282327" y="819109"/>
                </a:cubicBezTo>
                <a:cubicBezTo>
                  <a:pt x="4214586" y="821431"/>
                  <a:pt x="4145737" y="827129"/>
                  <a:pt x="4072444" y="829240"/>
                </a:cubicBezTo>
                <a:cubicBezTo>
                  <a:pt x="3999152" y="831351"/>
                  <a:pt x="3925303" y="836205"/>
                  <a:pt x="3842573" y="831773"/>
                </a:cubicBezTo>
                <a:cubicBezTo>
                  <a:pt x="3759842" y="827341"/>
                  <a:pt x="3656010" y="814888"/>
                  <a:pt x="3576055" y="802647"/>
                </a:cubicBezTo>
                <a:cubicBezTo>
                  <a:pt x="3496099" y="790405"/>
                  <a:pt x="3445572" y="781329"/>
                  <a:pt x="3362841" y="758323"/>
                </a:cubicBezTo>
                <a:cubicBezTo>
                  <a:pt x="3280110" y="735317"/>
                  <a:pt x="3160177" y="700491"/>
                  <a:pt x="3079666" y="664610"/>
                </a:cubicBezTo>
                <a:cubicBezTo>
                  <a:pt x="2999156" y="628729"/>
                  <a:pt x="2930861" y="583773"/>
                  <a:pt x="2879778" y="543037"/>
                </a:cubicBezTo>
                <a:cubicBezTo>
                  <a:pt x="2828694" y="502302"/>
                  <a:pt x="2797046" y="461355"/>
                  <a:pt x="2773170" y="420199"/>
                </a:cubicBezTo>
                <a:cubicBezTo>
                  <a:pt x="2749295" y="379041"/>
                  <a:pt x="2738745" y="335140"/>
                  <a:pt x="2736524" y="296093"/>
                </a:cubicBezTo>
                <a:cubicBezTo>
                  <a:pt x="2734303" y="257046"/>
                  <a:pt x="2749295" y="181274"/>
                  <a:pt x="2759845" y="185918"/>
                </a:cubicBezTo>
                <a:close/>
                <a:moveTo>
                  <a:pt x="2496739" y="185918"/>
                </a:moveTo>
                <a:cubicBezTo>
                  <a:pt x="2507289" y="181274"/>
                  <a:pt x="2522280" y="257046"/>
                  <a:pt x="2520060" y="296093"/>
                </a:cubicBezTo>
                <a:cubicBezTo>
                  <a:pt x="2517839" y="335140"/>
                  <a:pt x="2507289" y="379041"/>
                  <a:pt x="2483414" y="420199"/>
                </a:cubicBezTo>
                <a:cubicBezTo>
                  <a:pt x="2459538" y="461355"/>
                  <a:pt x="2427890" y="502302"/>
                  <a:pt x="2376806" y="543037"/>
                </a:cubicBezTo>
                <a:cubicBezTo>
                  <a:pt x="2325723" y="583773"/>
                  <a:pt x="2257428" y="628729"/>
                  <a:pt x="2176918" y="664610"/>
                </a:cubicBezTo>
                <a:cubicBezTo>
                  <a:pt x="2096407" y="700491"/>
                  <a:pt x="1976474" y="735317"/>
                  <a:pt x="1893743" y="758323"/>
                </a:cubicBezTo>
                <a:cubicBezTo>
                  <a:pt x="1811012" y="781329"/>
                  <a:pt x="1760485" y="790405"/>
                  <a:pt x="1680529" y="802647"/>
                </a:cubicBezTo>
                <a:cubicBezTo>
                  <a:pt x="1600574" y="814888"/>
                  <a:pt x="1496742" y="827341"/>
                  <a:pt x="1414011" y="831773"/>
                </a:cubicBezTo>
                <a:cubicBezTo>
                  <a:pt x="1331281" y="836205"/>
                  <a:pt x="1257432" y="831351"/>
                  <a:pt x="1184140" y="829240"/>
                </a:cubicBezTo>
                <a:cubicBezTo>
                  <a:pt x="1110847" y="827129"/>
                  <a:pt x="1041998" y="821431"/>
                  <a:pt x="974257" y="819109"/>
                </a:cubicBezTo>
                <a:cubicBezTo>
                  <a:pt x="906517" y="816787"/>
                  <a:pt x="834334" y="813621"/>
                  <a:pt x="777700" y="815310"/>
                </a:cubicBezTo>
                <a:cubicBezTo>
                  <a:pt x="721066" y="816998"/>
                  <a:pt x="677756" y="822064"/>
                  <a:pt x="634447" y="829240"/>
                </a:cubicBezTo>
                <a:cubicBezTo>
                  <a:pt x="591138" y="836417"/>
                  <a:pt x="555602" y="846125"/>
                  <a:pt x="517846" y="858367"/>
                </a:cubicBezTo>
                <a:cubicBezTo>
                  <a:pt x="480089" y="870609"/>
                  <a:pt x="437333" y="884961"/>
                  <a:pt x="407906" y="902690"/>
                </a:cubicBezTo>
                <a:cubicBezTo>
                  <a:pt x="378477" y="920420"/>
                  <a:pt x="350161" y="945537"/>
                  <a:pt x="341277" y="964743"/>
                </a:cubicBezTo>
                <a:cubicBezTo>
                  <a:pt x="332393" y="983950"/>
                  <a:pt x="346829" y="1004001"/>
                  <a:pt x="354602" y="1017931"/>
                </a:cubicBezTo>
                <a:cubicBezTo>
                  <a:pt x="362375" y="1031862"/>
                  <a:pt x="396801" y="1039038"/>
                  <a:pt x="387918" y="1048324"/>
                </a:cubicBezTo>
                <a:cubicBezTo>
                  <a:pt x="379035" y="1057611"/>
                  <a:pt x="327952" y="1082095"/>
                  <a:pt x="301300" y="1073653"/>
                </a:cubicBezTo>
                <a:cubicBezTo>
                  <a:pt x="274648" y="1065210"/>
                  <a:pt x="235780" y="1021942"/>
                  <a:pt x="228007" y="997669"/>
                </a:cubicBezTo>
                <a:cubicBezTo>
                  <a:pt x="220234" y="973396"/>
                  <a:pt x="233561" y="951024"/>
                  <a:pt x="254659" y="928018"/>
                </a:cubicBezTo>
                <a:cubicBezTo>
                  <a:pt x="275759" y="905012"/>
                  <a:pt x="310184" y="880318"/>
                  <a:pt x="354602" y="859633"/>
                </a:cubicBezTo>
                <a:cubicBezTo>
                  <a:pt x="399022" y="838949"/>
                  <a:pt x="457323" y="818898"/>
                  <a:pt x="521177" y="803913"/>
                </a:cubicBezTo>
                <a:cubicBezTo>
                  <a:pt x="585031" y="788927"/>
                  <a:pt x="658878" y="775630"/>
                  <a:pt x="737721" y="769720"/>
                </a:cubicBezTo>
                <a:cubicBezTo>
                  <a:pt x="816566" y="763811"/>
                  <a:pt x="903185" y="765710"/>
                  <a:pt x="994246" y="768454"/>
                </a:cubicBezTo>
                <a:cubicBezTo>
                  <a:pt x="1085305" y="771198"/>
                  <a:pt x="1226337" y="782806"/>
                  <a:pt x="1284084" y="786183"/>
                </a:cubicBezTo>
                <a:cubicBezTo>
                  <a:pt x="1327393" y="788716"/>
                  <a:pt x="1319480" y="790418"/>
                  <a:pt x="1326403" y="789953"/>
                </a:cubicBezTo>
                <a:lnTo>
                  <a:pt x="1340718" y="788716"/>
                </a:lnTo>
                <a:cubicBezTo>
                  <a:pt x="1372922" y="785973"/>
                  <a:pt x="1440108" y="779429"/>
                  <a:pt x="1477310" y="769720"/>
                </a:cubicBezTo>
                <a:cubicBezTo>
                  <a:pt x="1514512" y="760011"/>
                  <a:pt x="1546159" y="746081"/>
                  <a:pt x="1563927" y="730462"/>
                </a:cubicBezTo>
                <a:cubicBezTo>
                  <a:pt x="1581695" y="714843"/>
                  <a:pt x="1592802" y="693316"/>
                  <a:pt x="1583918" y="676008"/>
                </a:cubicBezTo>
                <a:cubicBezTo>
                  <a:pt x="1575034" y="658701"/>
                  <a:pt x="1541718" y="638861"/>
                  <a:pt x="1510623" y="626619"/>
                </a:cubicBezTo>
                <a:cubicBezTo>
                  <a:pt x="1479530" y="614377"/>
                  <a:pt x="1437333" y="606357"/>
                  <a:pt x="1397354" y="602558"/>
                </a:cubicBezTo>
                <a:cubicBezTo>
                  <a:pt x="1357377" y="598758"/>
                  <a:pt x="1305739" y="599180"/>
                  <a:pt x="1270757" y="603824"/>
                </a:cubicBezTo>
                <a:cubicBezTo>
                  <a:pt x="1235778" y="608467"/>
                  <a:pt x="1206350" y="617755"/>
                  <a:pt x="1187471" y="630418"/>
                </a:cubicBezTo>
                <a:cubicBezTo>
                  <a:pt x="1168592" y="643082"/>
                  <a:pt x="1150826" y="664610"/>
                  <a:pt x="1157488" y="679807"/>
                </a:cubicBezTo>
                <a:cubicBezTo>
                  <a:pt x="1164151" y="695003"/>
                  <a:pt x="1205794" y="713155"/>
                  <a:pt x="1227449" y="721598"/>
                </a:cubicBezTo>
                <a:cubicBezTo>
                  <a:pt x="1249103" y="730040"/>
                  <a:pt x="1265205" y="729618"/>
                  <a:pt x="1287414" y="730462"/>
                </a:cubicBezTo>
                <a:cubicBezTo>
                  <a:pt x="1309625" y="731307"/>
                  <a:pt x="1342940" y="729618"/>
                  <a:pt x="1360708" y="726664"/>
                </a:cubicBezTo>
                <a:cubicBezTo>
                  <a:pt x="1378476" y="723709"/>
                  <a:pt x="1385693" y="720331"/>
                  <a:pt x="1394022" y="712733"/>
                </a:cubicBezTo>
                <a:cubicBezTo>
                  <a:pt x="1402350" y="705135"/>
                  <a:pt x="1411792" y="689516"/>
                  <a:pt x="1410681" y="681074"/>
                </a:cubicBezTo>
                <a:cubicBezTo>
                  <a:pt x="1409569" y="672631"/>
                  <a:pt x="1405128" y="668199"/>
                  <a:pt x="1387360" y="662078"/>
                </a:cubicBezTo>
                <a:cubicBezTo>
                  <a:pt x="1369592" y="655957"/>
                  <a:pt x="1304073" y="647303"/>
                  <a:pt x="1304073" y="644348"/>
                </a:cubicBezTo>
                <a:cubicBezTo>
                  <a:pt x="1304073" y="641393"/>
                  <a:pt x="1361819" y="639494"/>
                  <a:pt x="1387360" y="644349"/>
                </a:cubicBezTo>
                <a:cubicBezTo>
                  <a:pt x="1412901" y="649203"/>
                  <a:pt x="1443994" y="661444"/>
                  <a:pt x="1457320" y="673475"/>
                </a:cubicBezTo>
                <a:cubicBezTo>
                  <a:pt x="1470646" y="685506"/>
                  <a:pt x="1481196" y="703447"/>
                  <a:pt x="1467315" y="716533"/>
                </a:cubicBezTo>
                <a:cubicBezTo>
                  <a:pt x="1453433" y="729618"/>
                  <a:pt x="1412345" y="745659"/>
                  <a:pt x="1374034" y="751991"/>
                </a:cubicBezTo>
                <a:cubicBezTo>
                  <a:pt x="1335722" y="758323"/>
                  <a:pt x="1279088" y="757901"/>
                  <a:pt x="1237444" y="754524"/>
                </a:cubicBezTo>
                <a:cubicBezTo>
                  <a:pt x="1195799" y="751147"/>
                  <a:pt x="1153601" y="744604"/>
                  <a:pt x="1124172" y="731729"/>
                </a:cubicBezTo>
                <a:cubicBezTo>
                  <a:pt x="1094744" y="718854"/>
                  <a:pt x="1069759" y="693948"/>
                  <a:pt x="1060875" y="677274"/>
                </a:cubicBezTo>
                <a:cubicBezTo>
                  <a:pt x="1051991" y="660600"/>
                  <a:pt x="1051991" y="648359"/>
                  <a:pt x="1070870" y="631685"/>
                </a:cubicBezTo>
                <a:cubicBezTo>
                  <a:pt x="1089748" y="615011"/>
                  <a:pt x="1126951" y="590105"/>
                  <a:pt x="1174146" y="577230"/>
                </a:cubicBezTo>
                <a:cubicBezTo>
                  <a:pt x="1221342" y="564355"/>
                  <a:pt x="1293523" y="554646"/>
                  <a:pt x="1354045" y="554435"/>
                </a:cubicBezTo>
                <a:cubicBezTo>
                  <a:pt x="1414565" y="554224"/>
                  <a:pt x="1481751" y="561822"/>
                  <a:pt x="1537275" y="575964"/>
                </a:cubicBezTo>
                <a:cubicBezTo>
                  <a:pt x="1592802" y="590105"/>
                  <a:pt x="1657763" y="616910"/>
                  <a:pt x="1687192" y="639283"/>
                </a:cubicBezTo>
                <a:cubicBezTo>
                  <a:pt x="1716619" y="661656"/>
                  <a:pt x="1716619" y="691838"/>
                  <a:pt x="1713842" y="710200"/>
                </a:cubicBezTo>
                <a:cubicBezTo>
                  <a:pt x="1711067" y="728562"/>
                  <a:pt x="1668315" y="743759"/>
                  <a:pt x="1670534" y="749458"/>
                </a:cubicBezTo>
                <a:cubicBezTo>
                  <a:pt x="1672754" y="755157"/>
                  <a:pt x="1682195" y="753890"/>
                  <a:pt x="1727169" y="744393"/>
                </a:cubicBezTo>
                <a:cubicBezTo>
                  <a:pt x="1772144" y="734895"/>
                  <a:pt x="1871532" y="713577"/>
                  <a:pt x="1940383" y="692471"/>
                </a:cubicBezTo>
                <a:cubicBezTo>
                  <a:pt x="2009233" y="671365"/>
                  <a:pt x="2074198" y="652158"/>
                  <a:pt x="2140272" y="617754"/>
                </a:cubicBezTo>
                <a:cubicBezTo>
                  <a:pt x="2206345" y="583351"/>
                  <a:pt x="2284080" y="535017"/>
                  <a:pt x="2336829" y="486050"/>
                </a:cubicBezTo>
                <a:cubicBezTo>
                  <a:pt x="2389577" y="437084"/>
                  <a:pt x="2430110" y="373975"/>
                  <a:pt x="2456762" y="323953"/>
                </a:cubicBezTo>
                <a:cubicBezTo>
                  <a:pt x="2483413" y="273931"/>
                  <a:pt x="2486190" y="190561"/>
                  <a:pt x="2496739" y="185918"/>
                </a:cubicBezTo>
                <a:close/>
                <a:moveTo>
                  <a:pt x="3370978" y="106880"/>
                </a:moveTo>
                <a:cubicBezTo>
                  <a:pt x="3597487" y="120713"/>
                  <a:pt x="3763749" y="243788"/>
                  <a:pt x="3742334" y="381775"/>
                </a:cubicBezTo>
                <a:cubicBezTo>
                  <a:pt x="3720920" y="519761"/>
                  <a:pt x="3519939" y="620409"/>
                  <a:pt x="3293430" y="606576"/>
                </a:cubicBezTo>
                <a:cubicBezTo>
                  <a:pt x="3066920" y="592743"/>
                  <a:pt x="2900659" y="469668"/>
                  <a:pt x="2922072" y="331682"/>
                </a:cubicBezTo>
                <a:cubicBezTo>
                  <a:pt x="2943486" y="193695"/>
                  <a:pt x="3144467" y="93047"/>
                  <a:pt x="3370978" y="106880"/>
                </a:cubicBezTo>
                <a:close/>
                <a:moveTo>
                  <a:pt x="1885606" y="106880"/>
                </a:moveTo>
                <a:cubicBezTo>
                  <a:pt x="2112117" y="93047"/>
                  <a:pt x="2313098" y="193695"/>
                  <a:pt x="2334512" y="331682"/>
                </a:cubicBezTo>
                <a:cubicBezTo>
                  <a:pt x="2355925" y="469668"/>
                  <a:pt x="2189664" y="592743"/>
                  <a:pt x="1963154" y="606576"/>
                </a:cubicBezTo>
                <a:cubicBezTo>
                  <a:pt x="1736645" y="620409"/>
                  <a:pt x="1535664" y="519761"/>
                  <a:pt x="1514250" y="381775"/>
                </a:cubicBezTo>
                <a:cubicBezTo>
                  <a:pt x="1492835" y="243788"/>
                  <a:pt x="1659097" y="120713"/>
                  <a:pt x="1885606" y="106880"/>
                </a:cubicBezTo>
                <a:close/>
                <a:moveTo>
                  <a:pt x="3266785" y="0"/>
                </a:moveTo>
                <a:lnTo>
                  <a:pt x="3400411" y="1949"/>
                </a:lnTo>
                <a:cubicBezTo>
                  <a:pt x="3447406" y="4491"/>
                  <a:pt x="3496045" y="9183"/>
                  <a:pt x="3543907" y="16806"/>
                </a:cubicBezTo>
                <a:cubicBezTo>
                  <a:pt x="3639632" y="32050"/>
                  <a:pt x="3759605" y="66819"/>
                  <a:pt x="3841129" y="91463"/>
                </a:cubicBezTo>
                <a:cubicBezTo>
                  <a:pt x="3922654" y="116107"/>
                  <a:pt x="3966401" y="134380"/>
                  <a:pt x="4033052" y="164668"/>
                </a:cubicBezTo>
                <a:cubicBezTo>
                  <a:pt x="4099704" y="194956"/>
                  <a:pt x="4182075" y="236521"/>
                  <a:pt x="4241038" y="273193"/>
                </a:cubicBezTo>
                <a:cubicBezTo>
                  <a:pt x="4300002" y="309866"/>
                  <a:pt x="4341934" y="348307"/>
                  <a:pt x="4386837" y="384706"/>
                </a:cubicBezTo>
                <a:cubicBezTo>
                  <a:pt x="4431740" y="421105"/>
                  <a:pt x="4469408" y="457704"/>
                  <a:pt x="4510460" y="491586"/>
                </a:cubicBezTo>
                <a:cubicBezTo>
                  <a:pt x="4551512" y="525468"/>
                  <a:pt x="4594414" y="562019"/>
                  <a:pt x="4633144" y="587995"/>
                </a:cubicBezTo>
                <a:cubicBezTo>
                  <a:pt x="4671875" y="613972"/>
                  <a:pt x="4706077" y="631392"/>
                  <a:pt x="4742842" y="647445"/>
                </a:cubicBezTo>
                <a:cubicBezTo>
                  <a:pt x="4779607" y="663498"/>
                  <a:pt x="4814414" y="674195"/>
                  <a:pt x="4853736" y="684313"/>
                </a:cubicBezTo>
                <a:cubicBezTo>
                  <a:pt x="4893058" y="694432"/>
                  <a:pt x="4938179" y="705573"/>
                  <a:pt x="4978773" y="708156"/>
                </a:cubicBezTo>
                <a:cubicBezTo>
                  <a:pt x="5019367" y="710740"/>
                  <a:pt x="5068214" y="708008"/>
                  <a:pt x="5097296" y="699815"/>
                </a:cubicBezTo>
                <a:cubicBezTo>
                  <a:pt x="5126379" y="691622"/>
                  <a:pt x="5141384" y="671736"/>
                  <a:pt x="5153268" y="658999"/>
                </a:cubicBezTo>
                <a:cubicBezTo>
                  <a:pt x="5165155" y="646261"/>
                  <a:pt x="5151575" y="625159"/>
                  <a:pt x="5168608" y="623391"/>
                </a:cubicBezTo>
                <a:cubicBezTo>
                  <a:pt x="5185643" y="621622"/>
                  <a:pt x="5248465" y="630182"/>
                  <a:pt x="5255471" y="648389"/>
                </a:cubicBezTo>
                <a:cubicBezTo>
                  <a:pt x="5262478" y="666595"/>
                  <a:pt x="5235094" y="713195"/>
                  <a:pt x="5210647" y="732631"/>
                </a:cubicBezTo>
                <a:cubicBezTo>
                  <a:pt x="5186199" y="752066"/>
                  <a:pt x="5150394" y="760186"/>
                  <a:pt x="5108786" y="765001"/>
                </a:cubicBezTo>
                <a:cubicBezTo>
                  <a:pt x="5067178" y="769815"/>
                  <a:pt x="5014888" y="769354"/>
                  <a:pt x="4960997" y="761519"/>
                </a:cubicBezTo>
                <a:cubicBezTo>
                  <a:pt x="4907105" y="753684"/>
                  <a:pt x="4844992" y="738804"/>
                  <a:pt x="4785436" y="717988"/>
                </a:cubicBezTo>
                <a:cubicBezTo>
                  <a:pt x="4725880" y="697173"/>
                  <a:pt x="4661902" y="670488"/>
                  <a:pt x="4603661" y="636630"/>
                </a:cubicBezTo>
                <a:cubicBezTo>
                  <a:pt x="4545420" y="602771"/>
                  <a:pt x="4491629" y="560140"/>
                  <a:pt x="4435988" y="514839"/>
                </a:cubicBezTo>
                <a:cubicBezTo>
                  <a:pt x="4380347" y="469537"/>
                  <a:pt x="4303107" y="394609"/>
                  <a:pt x="4269811" y="364821"/>
                </a:cubicBezTo>
                <a:cubicBezTo>
                  <a:pt x="4244838" y="342480"/>
                  <a:pt x="4252031" y="345160"/>
                  <a:pt x="4246980" y="342152"/>
                </a:cubicBezTo>
                <a:lnTo>
                  <a:pt x="4236207" y="336111"/>
                </a:lnTo>
                <a:cubicBezTo>
                  <a:pt x="4212018" y="322495"/>
                  <a:pt x="4160559" y="294620"/>
                  <a:pt x="4124672" y="283126"/>
                </a:cubicBezTo>
                <a:cubicBezTo>
                  <a:pt x="4088787" y="271632"/>
                  <a:pt x="4051370" y="265528"/>
                  <a:pt x="4020892" y="267151"/>
                </a:cubicBezTo>
                <a:cubicBezTo>
                  <a:pt x="3990413" y="268773"/>
                  <a:pt x="3957072" y="277407"/>
                  <a:pt x="3941804" y="292863"/>
                </a:cubicBezTo>
                <a:cubicBezTo>
                  <a:pt x="3926535" y="308318"/>
                  <a:pt x="3924015" y="337091"/>
                  <a:pt x="3929283" y="359881"/>
                </a:cubicBezTo>
                <a:cubicBezTo>
                  <a:pt x="3934552" y="382672"/>
                  <a:pt x="3952138" y="408036"/>
                  <a:pt x="3973415" y="429604"/>
                </a:cubicBezTo>
                <a:cubicBezTo>
                  <a:pt x="3994691" y="451174"/>
                  <a:pt x="4028648" y="475582"/>
                  <a:pt x="4056943" y="489294"/>
                </a:cubicBezTo>
                <a:cubicBezTo>
                  <a:pt x="4085237" y="503007"/>
                  <a:pt x="4115576" y="511057"/>
                  <a:pt x="4143185" y="511879"/>
                </a:cubicBezTo>
                <a:cubicBezTo>
                  <a:pt x="4170793" y="512701"/>
                  <a:pt x="4208448" y="507250"/>
                  <a:pt x="4222592" y="494224"/>
                </a:cubicBezTo>
                <a:cubicBezTo>
                  <a:pt x="4236735" y="481198"/>
                  <a:pt x="4231812" y="449537"/>
                  <a:pt x="4228042" y="433719"/>
                </a:cubicBezTo>
                <a:cubicBezTo>
                  <a:pt x="4224272" y="417901"/>
                  <a:pt x="4213332" y="410478"/>
                  <a:pt x="4199973" y="399316"/>
                </a:cubicBezTo>
                <a:cubicBezTo>
                  <a:pt x="4186615" y="388153"/>
                  <a:pt x="4162987" y="373323"/>
                  <a:pt x="4147892" y="366744"/>
                </a:cubicBezTo>
                <a:cubicBezTo>
                  <a:pt x="4132796" y="360166"/>
                  <a:pt x="4124019" y="358903"/>
                  <a:pt x="4109396" y="359843"/>
                </a:cubicBezTo>
                <a:cubicBezTo>
                  <a:pt x="4094773" y="360783"/>
                  <a:pt x="4069688" y="366386"/>
                  <a:pt x="4060152" y="372385"/>
                </a:cubicBezTo>
                <a:cubicBezTo>
                  <a:pt x="4050618" y="378383"/>
                  <a:pt x="4048110" y="383377"/>
                  <a:pt x="4052183" y="395834"/>
                </a:cubicBezTo>
                <a:cubicBezTo>
                  <a:pt x="4056256" y="408290"/>
                  <a:pt x="4088177" y="445212"/>
                  <a:pt x="4084588" y="447125"/>
                </a:cubicBezTo>
                <a:cubicBezTo>
                  <a:pt x="4081000" y="449039"/>
                  <a:pt x="4041294" y="422668"/>
                  <a:pt x="4030648" y="407316"/>
                </a:cubicBezTo>
                <a:cubicBezTo>
                  <a:pt x="4020004" y="391964"/>
                  <a:pt x="4014734" y="369174"/>
                  <a:pt x="4020717" y="355013"/>
                </a:cubicBezTo>
                <a:cubicBezTo>
                  <a:pt x="4026700" y="340852"/>
                  <a:pt x="4041657" y="324190"/>
                  <a:pt x="4066543" y="322350"/>
                </a:cubicBezTo>
                <a:cubicBezTo>
                  <a:pt x="4091427" y="320510"/>
                  <a:pt x="4137522" y="329760"/>
                  <a:pt x="4170025" y="343972"/>
                </a:cubicBezTo>
                <a:cubicBezTo>
                  <a:pt x="4202527" y="358183"/>
                  <a:pt x="4238693" y="385526"/>
                  <a:pt x="4261562" y="407618"/>
                </a:cubicBezTo>
                <a:cubicBezTo>
                  <a:pt x="4284431" y="429710"/>
                  <a:pt x="4303812" y="454117"/>
                  <a:pt x="4307235" y="476521"/>
                </a:cubicBezTo>
                <a:cubicBezTo>
                  <a:pt x="4310656" y="498926"/>
                  <a:pt x="4296586" y="526998"/>
                  <a:pt x="4282088" y="542043"/>
                </a:cubicBezTo>
                <a:cubicBezTo>
                  <a:pt x="4267587" y="557088"/>
                  <a:pt x="4252719" y="565017"/>
                  <a:pt x="4220239" y="566792"/>
                </a:cubicBezTo>
                <a:cubicBezTo>
                  <a:pt x="4187761" y="568567"/>
                  <a:pt x="4133416" y="566916"/>
                  <a:pt x="4087212" y="552696"/>
                </a:cubicBezTo>
                <a:cubicBezTo>
                  <a:pt x="4041008" y="538476"/>
                  <a:pt x="3982468" y="510262"/>
                  <a:pt x="3943015" y="481472"/>
                </a:cubicBezTo>
                <a:cubicBezTo>
                  <a:pt x="3903562" y="452681"/>
                  <a:pt x="3869279" y="415647"/>
                  <a:pt x="3850494" y="379949"/>
                </a:cubicBezTo>
                <a:cubicBezTo>
                  <a:pt x="3831711" y="344251"/>
                  <a:pt x="3822196" y="295840"/>
                  <a:pt x="3830311" y="267285"/>
                </a:cubicBezTo>
                <a:cubicBezTo>
                  <a:pt x="3838427" y="238730"/>
                  <a:pt x="3875087" y="219183"/>
                  <a:pt x="3899188" y="208617"/>
                </a:cubicBezTo>
                <a:cubicBezTo>
                  <a:pt x="3923290" y="198052"/>
                  <a:pt x="3969438" y="208645"/>
                  <a:pt x="3974921" y="203893"/>
                </a:cubicBezTo>
                <a:cubicBezTo>
                  <a:pt x="3980405" y="199140"/>
                  <a:pt x="3972753" y="195449"/>
                  <a:pt x="3932089" y="180103"/>
                </a:cubicBezTo>
                <a:cubicBezTo>
                  <a:pt x="3891425" y="164758"/>
                  <a:pt x="3801165" y="131059"/>
                  <a:pt x="3730938" y="111819"/>
                </a:cubicBezTo>
                <a:cubicBezTo>
                  <a:pt x="3660711" y="92580"/>
                  <a:pt x="3595309" y="73968"/>
                  <a:pt x="3510729" y="64668"/>
                </a:cubicBezTo>
                <a:cubicBezTo>
                  <a:pt x="3426148" y="55367"/>
                  <a:pt x="3317097" y="49514"/>
                  <a:pt x="3223458" y="56015"/>
                </a:cubicBezTo>
                <a:cubicBezTo>
                  <a:pt x="3129820" y="62516"/>
                  <a:pt x="3026917" y="84014"/>
                  <a:pt x="2948898" y="103672"/>
                </a:cubicBezTo>
                <a:cubicBezTo>
                  <a:pt x="2870879" y="123329"/>
                  <a:pt x="2767818" y="175997"/>
                  <a:pt x="2755346" y="173961"/>
                </a:cubicBezTo>
                <a:cubicBezTo>
                  <a:pt x="2742874" y="171926"/>
                  <a:pt x="2825198" y="115687"/>
                  <a:pt x="2874064" y="91460"/>
                </a:cubicBezTo>
                <a:cubicBezTo>
                  <a:pt x="2922929" y="67233"/>
                  <a:pt x="2983086" y="43843"/>
                  <a:pt x="3048538" y="28600"/>
                </a:cubicBezTo>
                <a:cubicBezTo>
                  <a:pt x="3113992" y="13357"/>
                  <a:pt x="3184224" y="1965"/>
                  <a:pt x="3266785" y="0"/>
                </a:cubicBezTo>
                <a:close/>
                <a:moveTo>
                  <a:pt x="1989799" y="0"/>
                </a:moveTo>
                <a:cubicBezTo>
                  <a:pt x="2072360" y="1965"/>
                  <a:pt x="2142592" y="13357"/>
                  <a:pt x="2208046" y="28600"/>
                </a:cubicBezTo>
                <a:cubicBezTo>
                  <a:pt x="2273499" y="43843"/>
                  <a:pt x="2333655" y="67233"/>
                  <a:pt x="2382520" y="91460"/>
                </a:cubicBezTo>
                <a:cubicBezTo>
                  <a:pt x="2431386" y="115687"/>
                  <a:pt x="2513710" y="171926"/>
                  <a:pt x="2501238" y="173961"/>
                </a:cubicBezTo>
                <a:cubicBezTo>
                  <a:pt x="2488766" y="175997"/>
                  <a:pt x="2385705" y="123329"/>
                  <a:pt x="2307686" y="103672"/>
                </a:cubicBezTo>
                <a:cubicBezTo>
                  <a:pt x="2229667" y="84014"/>
                  <a:pt x="2126764" y="62516"/>
                  <a:pt x="2033126" y="56015"/>
                </a:cubicBezTo>
                <a:cubicBezTo>
                  <a:pt x="1939487" y="49514"/>
                  <a:pt x="1830436" y="55367"/>
                  <a:pt x="1745855" y="64668"/>
                </a:cubicBezTo>
                <a:cubicBezTo>
                  <a:pt x="1661275" y="73968"/>
                  <a:pt x="1595873" y="92580"/>
                  <a:pt x="1525646" y="111819"/>
                </a:cubicBezTo>
                <a:cubicBezTo>
                  <a:pt x="1455419" y="131059"/>
                  <a:pt x="1365159" y="164758"/>
                  <a:pt x="1324495" y="180103"/>
                </a:cubicBezTo>
                <a:cubicBezTo>
                  <a:pt x="1283831" y="195449"/>
                  <a:pt x="1276179" y="199140"/>
                  <a:pt x="1281663" y="203893"/>
                </a:cubicBezTo>
                <a:cubicBezTo>
                  <a:pt x="1287146" y="208645"/>
                  <a:pt x="1333294" y="198052"/>
                  <a:pt x="1357396" y="208617"/>
                </a:cubicBezTo>
                <a:cubicBezTo>
                  <a:pt x="1381497" y="219183"/>
                  <a:pt x="1418157" y="238730"/>
                  <a:pt x="1426273" y="267285"/>
                </a:cubicBezTo>
                <a:cubicBezTo>
                  <a:pt x="1434388" y="295840"/>
                  <a:pt x="1424873" y="344251"/>
                  <a:pt x="1406090" y="379949"/>
                </a:cubicBezTo>
                <a:cubicBezTo>
                  <a:pt x="1387305" y="415647"/>
                  <a:pt x="1353022" y="452681"/>
                  <a:pt x="1313569" y="481472"/>
                </a:cubicBezTo>
                <a:cubicBezTo>
                  <a:pt x="1274116" y="510262"/>
                  <a:pt x="1215576" y="538476"/>
                  <a:pt x="1169372" y="552696"/>
                </a:cubicBezTo>
                <a:cubicBezTo>
                  <a:pt x="1123168" y="566916"/>
                  <a:pt x="1068823" y="568567"/>
                  <a:pt x="1036345" y="566792"/>
                </a:cubicBezTo>
                <a:cubicBezTo>
                  <a:pt x="1003865" y="565017"/>
                  <a:pt x="988997" y="557088"/>
                  <a:pt x="974496" y="542043"/>
                </a:cubicBezTo>
                <a:cubicBezTo>
                  <a:pt x="959998" y="526998"/>
                  <a:pt x="945928" y="498926"/>
                  <a:pt x="949349" y="476521"/>
                </a:cubicBezTo>
                <a:cubicBezTo>
                  <a:pt x="952772" y="454117"/>
                  <a:pt x="972153" y="429710"/>
                  <a:pt x="995022" y="407618"/>
                </a:cubicBezTo>
                <a:cubicBezTo>
                  <a:pt x="1017891" y="385526"/>
                  <a:pt x="1054057" y="358183"/>
                  <a:pt x="1086559" y="343972"/>
                </a:cubicBezTo>
                <a:cubicBezTo>
                  <a:pt x="1119062" y="329760"/>
                  <a:pt x="1165157" y="320510"/>
                  <a:pt x="1190041" y="322350"/>
                </a:cubicBezTo>
                <a:cubicBezTo>
                  <a:pt x="1214927" y="324190"/>
                  <a:pt x="1229884" y="340852"/>
                  <a:pt x="1235867" y="355013"/>
                </a:cubicBezTo>
                <a:cubicBezTo>
                  <a:pt x="1241850" y="369174"/>
                  <a:pt x="1236580" y="391964"/>
                  <a:pt x="1225936" y="407316"/>
                </a:cubicBezTo>
                <a:cubicBezTo>
                  <a:pt x="1215290" y="422668"/>
                  <a:pt x="1175584" y="449039"/>
                  <a:pt x="1171996" y="447125"/>
                </a:cubicBezTo>
                <a:cubicBezTo>
                  <a:pt x="1168407" y="445212"/>
                  <a:pt x="1200328" y="408290"/>
                  <a:pt x="1204401" y="395834"/>
                </a:cubicBezTo>
                <a:cubicBezTo>
                  <a:pt x="1208474" y="383377"/>
                  <a:pt x="1205966" y="378383"/>
                  <a:pt x="1196432" y="372385"/>
                </a:cubicBezTo>
                <a:cubicBezTo>
                  <a:pt x="1186896" y="366386"/>
                  <a:pt x="1161811" y="360783"/>
                  <a:pt x="1147188" y="359843"/>
                </a:cubicBezTo>
                <a:cubicBezTo>
                  <a:pt x="1132565" y="358903"/>
                  <a:pt x="1123788" y="360166"/>
                  <a:pt x="1108692" y="366744"/>
                </a:cubicBezTo>
                <a:cubicBezTo>
                  <a:pt x="1093597" y="373323"/>
                  <a:pt x="1069969" y="388153"/>
                  <a:pt x="1056611" y="399316"/>
                </a:cubicBezTo>
                <a:cubicBezTo>
                  <a:pt x="1043252" y="410478"/>
                  <a:pt x="1032312" y="417901"/>
                  <a:pt x="1028542" y="433719"/>
                </a:cubicBezTo>
                <a:cubicBezTo>
                  <a:pt x="1024772" y="449537"/>
                  <a:pt x="1019849" y="481198"/>
                  <a:pt x="1033992" y="494224"/>
                </a:cubicBezTo>
                <a:cubicBezTo>
                  <a:pt x="1048136" y="507250"/>
                  <a:pt x="1085791" y="512701"/>
                  <a:pt x="1113399" y="511879"/>
                </a:cubicBezTo>
                <a:cubicBezTo>
                  <a:pt x="1141008" y="511057"/>
                  <a:pt x="1171347" y="503007"/>
                  <a:pt x="1199641" y="489294"/>
                </a:cubicBezTo>
                <a:cubicBezTo>
                  <a:pt x="1227936" y="475582"/>
                  <a:pt x="1261893" y="451174"/>
                  <a:pt x="1283169" y="429604"/>
                </a:cubicBezTo>
                <a:cubicBezTo>
                  <a:pt x="1304446" y="408036"/>
                  <a:pt x="1322032" y="382672"/>
                  <a:pt x="1327301" y="359881"/>
                </a:cubicBezTo>
                <a:cubicBezTo>
                  <a:pt x="1332569" y="337091"/>
                  <a:pt x="1330049" y="308318"/>
                  <a:pt x="1314780" y="292863"/>
                </a:cubicBezTo>
                <a:cubicBezTo>
                  <a:pt x="1299512" y="277407"/>
                  <a:pt x="1266171" y="268773"/>
                  <a:pt x="1235692" y="267151"/>
                </a:cubicBezTo>
                <a:cubicBezTo>
                  <a:pt x="1205214" y="265528"/>
                  <a:pt x="1167797" y="271632"/>
                  <a:pt x="1131912" y="283126"/>
                </a:cubicBezTo>
                <a:cubicBezTo>
                  <a:pt x="1096025" y="294620"/>
                  <a:pt x="1044566" y="322495"/>
                  <a:pt x="1020377" y="336111"/>
                </a:cubicBezTo>
                <a:lnTo>
                  <a:pt x="1009604" y="342152"/>
                </a:lnTo>
                <a:cubicBezTo>
                  <a:pt x="1004553" y="345160"/>
                  <a:pt x="1011746" y="342480"/>
                  <a:pt x="986773" y="364821"/>
                </a:cubicBezTo>
                <a:cubicBezTo>
                  <a:pt x="953477" y="394609"/>
                  <a:pt x="876237" y="469537"/>
                  <a:pt x="820596" y="514839"/>
                </a:cubicBezTo>
                <a:cubicBezTo>
                  <a:pt x="764955" y="560140"/>
                  <a:pt x="711164" y="602771"/>
                  <a:pt x="652923" y="636630"/>
                </a:cubicBezTo>
                <a:cubicBezTo>
                  <a:pt x="594682" y="670488"/>
                  <a:pt x="530704" y="697173"/>
                  <a:pt x="471148" y="717988"/>
                </a:cubicBezTo>
                <a:cubicBezTo>
                  <a:pt x="411592" y="738804"/>
                  <a:pt x="349479" y="753684"/>
                  <a:pt x="295587" y="761519"/>
                </a:cubicBezTo>
                <a:cubicBezTo>
                  <a:pt x="241696" y="769354"/>
                  <a:pt x="189406" y="769815"/>
                  <a:pt x="147798" y="765001"/>
                </a:cubicBezTo>
                <a:cubicBezTo>
                  <a:pt x="106190" y="760186"/>
                  <a:pt x="70385" y="752066"/>
                  <a:pt x="45937" y="732631"/>
                </a:cubicBezTo>
                <a:cubicBezTo>
                  <a:pt x="21490" y="713195"/>
                  <a:pt x="-5894" y="666595"/>
                  <a:pt x="1113" y="648389"/>
                </a:cubicBezTo>
                <a:cubicBezTo>
                  <a:pt x="8119" y="630182"/>
                  <a:pt x="70941" y="621622"/>
                  <a:pt x="87976" y="623391"/>
                </a:cubicBezTo>
                <a:cubicBezTo>
                  <a:pt x="105009" y="625159"/>
                  <a:pt x="91429" y="646261"/>
                  <a:pt x="103316" y="658999"/>
                </a:cubicBezTo>
                <a:cubicBezTo>
                  <a:pt x="115200" y="671736"/>
                  <a:pt x="130205" y="691622"/>
                  <a:pt x="159288" y="699815"/>
                </a:cubicBezTo>
                <a:cubicBezTo>
                  <a:pt x="188370" y="708008"/>
                  <a:pt x="237217" y="710740"/>
                  <a:pt x="277811" y="708156"/>
                </a:cubicBezTo>
                <a:cubicBezTo>
                  <a:pt x="318405" y="705573"/>
                  <a:pt x="363526" y="694432"/>
                  <a:pt x="402848" y="684313"/>
                </a:cubicBezTo>
                <a:cubicBezTo>
                  <a:pt x="442170" y="674195"/>
                  <a:pt x="476977" y="663498"/>
                  <a:pt x="513742" y="647445"/>
                </a:cubicBezTo>
                <a:cubicBezTo>
                  <a:pt x="550507" y="631392"/>
                  <a:pt x="584709" y="613972"/>
                  <a:pt x="623440" y="587995"/>
                </a:cubicBezTo>
                <a:cubicBezTo>
                  <a:pt x="662170" y="562019"/>
                  <a:pt x="705072" y="525468"/>
                  <a:pt x="746124" y="491586"/>
                </a:cubicBezTo>
                <a:cubicBezTo>
                  <a:pt x="787176" y="457704"/>
                  <a:pt x="824844" y="421105"/>
                  <a:pt x="869747" y="384706"/>
                </a:cubicBezTo>
                <a:cubicBezTo>
                  <a:pt x="914650" y="348307"/>
                  <a:pt x="956582" y="309866"/>
                  <a:pt x="1015546" y="273193"/>
                </a:cubicBezTo>
                <a:cubicBezTo>
                  <a:pt x="1074509" y="236521"/>
                  <a:pt x="1156880" y="194956"/>
                  <a:pt x="1223532" y="164668"/>
                </a:cubicBezTo>
                <a:cubicBezTo>
                  <a:pt x="1290183" y="134380"/>
                  <a:pt x="1333930" y="116107"/>
                  <a:pt x="1415455" y="91463"/>
                </a:cubicBezTo>
                <a:cubicBezTo>
                  <a:pt x="1496979" y="66819"/>
                  <a:pt x="1616952" y="32050"/>
                  <a:pt x="1712677" y="16806"/>
                </a:cubicBezTo>
                <a:cubicBezTo>
                  <a:pt x="1760539" y="9183"/>
                  <a:pt x="1809178" y="4491"/>
                  <a:pt x="1856173" y="194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1918391" y="2227241"/>
            <a:ext cx="5256584" cy="1075395"/>
          </a:xfrm>
          <a:custGeom>
            <a:avLst/>
            <a:gdLst/>
            <a:ahLst/>
            <a:cxnLst/>
            <a:rect l="l" t="t" r="r" b="b"/>
            <a:pathLst>
              <a:path w="5256584" h="1075395">
                <a:moveTo>
                  <a:pt x="2759845" y="185918"/>
                </a:moveTo>
                <a:cubicBezTo>
                  <a:pt x="2770394" y="190561"/>
                  <a:pt x="2773171" y="273931"/>
                  <a:pt x="2799822" y="323953"/>
                </a:cubicBezTo>
                <a:cubicBezTo>
                  <a:pt x="2826474" y="373975"/>
                  <a:pt x="2867007" y="437084"/>
                  <a:pt x="2919755" y="486050"/>
                </a:cubicBezTo>
                <a:cubicBezTo>
                  <a:pt x="2972504" y="535017"/>
                  <a:pt x="3050239" y="583351"/>
                  <a:pt x="3116312" y="617754"/>
                </a:cubicBezTo>
                <a:cubicBezTo>
                  <a:pt x="3182386" y="652158"/>
                  <a:pt x="3247351" y="671365"/>
                  <a:pt x="3316201" y="692471"/>
                </a:cubicBezTo>
                <a:cubicBezTo>
                  <a:pt x="3385052" y="713577"/>
                  <a:pt x="3484440" y="734895"/>
                  <a:pt x="3529415" y="744393"/>
                </a:cubicBezTo>
                <a:cubicBezTo>
                  <a:pt x="3574389" y="753890"/>
                  <a:pt x="3583830" y="755157"/>
                  <a:pt x="3586050" y="749458"/>
                </a:cubicBezTo>
                <a:cubicBezTo>
                  <a:pt x="3588269" y="743759"/>
                  <a:pt x="3545517" y="728562"/>
                  <a:pt x="3542742" y="710200"/>
                </a:cubicBezTo>
                <a:cubicBezTo>
                  <a:pt x="3539965" y="691838"/>
                  <a:pt x="3539965" y="661656"/>
                  <a:pt x="3569392" y="639283"/>
                </a:cubicBezTo>
                <a:cubicBezTo>
                  <a:pt x="3598821" y="616910"/>
                  <a:pt x="3663783" y="590105"/>
                  <a:pt x="3719309" y="575964"/>
                </a:cubicBezTo>
                <a:cubicBezTo>
                  <a:pt x="3774833" y="561822"/>
                  <a:pt x="3842019" y="554224"/>
                  <a:pt x="3902539" y="554435"/>
                </a:cubicBezTo>
                <a:cubicBezTo>
                  <a:pt x="3963061" y="554646"/>
                  <a:pt x="4035242" y="564355"/>
                  <a:pt x="4082438" y="577230"/>
                </a:cubicBezTo>
                <a:cubicBezTo>
                  <a:pt x="4129633" y="590105"/>
                  <a:pt x="4166836" y="615011"/>
                  <a:pt x="4185714" y="631685"/>
                </a:cubicBezTo>
                <a:cubicBezTo>
                  <a:pt x="4204593" y="648359"/>
                  <a:pt x="4204593" y="660600"/>
                  <a:pt x="4195709" y="677274"/>
                </a:cubicBezTo>
                <a:cubicBezTo>
                  <a:pt x="4186825" y="693948"/>
                  <a:pt x="4161840" y="718854"/>
                  <a:pt x="4132412" y="731729"/>
                </a:cubicBezTo>
                <a:cubicBezTo>
                  <a:pt x="4102983" y="744604"/>
                  <a:pt x="4060785" y="751147"/>
                  <a:pt x="4019140" y="754524"/>
                </a:cubicBezTo>
                <a:cubicBezTo>
                  <a:pt x="3977496" y="757901"/>
                  <a:pt x="3920862" y="758323"/>
                  <a:pt x="3882550" y="751991"/>
                </a:cubicBezTo>
                <a:cubicBezTo>
                  <a:pt x="3844239" y="745659"/>
                  <a:pt x="3803151" y="729618"/>
                  <a:pt x="3789269" y="716533"/>
                </a:cubicBezTo>
                <a:cubicBezTo>
                  <a:pt x="3775388" y="703447"/>
                  <a:pt x="3785938" y="685506"/>
                  <a:pt x="3799264" y="673475"/>
                </a:cubicBezTo>
                <a:cubicBezTo>
                  <a:pt x="3812590" y="661444"/>
                  <a:pt x="3843683" y="649203"/>
                  <a:pt x="3869224" y="644349"/>
                </a:cubicBezTo>
                <a:cubicBezTo>
                  <a:pt x="3894765" y="639494"/>
                  <a:pt x="3952511" y="641393"/>
                  <a:pt x="3952511" y="644348"/>
                </a:cubicBezTo>
                <a:cubicBezTo>
                  <a:pt x="3952511" y="647303"/>
                  <a:pt x="3886992" y="655957"/>
                  <a:pt x="3869224" y="662078"/>
                </a:cubicBezTo>
                <a:cubicBezTo>
                  <a:pt x="3851456" y="668199"/>
                  <a:pt x="3847015" y="672631"/>
                  <a:pt x="3845903" y="681074"/>
                </a:cubicBezTo>
                <a:cubicBezTo>
                  <a:pt x="3844792" y="689516"/>
                  <a:pt x="3854234" y="705135"/>
                  <a:pt x="3862562" y="712733"/>
                </a:cubicBezTo>
                <a:cubicBezTo>
                  <a:pt x="3870891" y="720331"/>
                  <a:pt x="3878108" y="723709"/>
                  <a:pt x="3895876" y="726664"/>
                </a:cubicBezTo>
                <a:cubicBezTo>
                  <a:pt x="3913644" y="729618"/>
                  <a:pt x="3946959" y="731307"/>
                  <a:pt x="3969170" y="730462"/>
                </a:cubicBezTo>
                <a:cubicBezTo>
                  <a:pt x="3991379" y="729618"/>
                  <a:pt x="4007481" y="730040"/>
                  <a:pt x="4029135" y="721598"/>
                </a:cubicBezTo>
                <a:cubicBezTo>
                  <a:pt x="4050790" y="713155"/>
                  <a:pt x="4092433" y="695003"/>
                  <a:pt x="4099096" y="679807"/>
                </a:cubicBezTo>
                <a:cubicBezTo>
                  <a:pt x="4105758" y="664610"/>
                  <a:pt x="4087992" y="643082"/>
                  <a:pt x="4069113" y="630418"/>
                </a:cubicBezTo>
                <a:cubicBezTo>
                  <a:pt x="4050234" y="617755"/>
                  <a:pt x="4020806" y="608467"/>
                  <a:pt x="3985827" y="603824"/>
                </a:cubicBezTo>
                <a:cubicBezTo>
                  <a:pt x="3950845" y="599180"/>
                  <a:pt x="3899207" y="598758"/>
                  <a:pt x="3859230" y="602558"/>
                </a:cubicBezTo>
                <a:cubicBezTo>
                  <a:pt x="3819251" y="606357"/>
                  <a:pt x="3777054" y="614377"/>
                  <a:pt x="3745961" y="626619"/>
                </a:cubicBezTo>
                <a:cubicBezTo>
                  <a:pt x="3714866" y="638861"/>
                  <a:pt x="3681550" y="658701"/>
                  <a:pt x="3672667" y="676008"/>
                </a:cubicBezTo>
                <a:cubicBezTo>
                  <a:pt x="3663783" y="693316"/>
                  <a:pt x="3674889" y="714843"/>
                  <a:pt x="3692657" y="730462"/>
                </a:cubicBezTo>
                <a:cubicBezTo>
                  <a:pt x="3710425" y="746081"/>
                  <a:pt x="3742073" y="760011"/>
                  <a:pt x="3779274" y="769720"/>
                </a:cubicBezTo>
                <a:cubicBezTo>
                  <a:pt x="3816476" y="779429"/>
                  <a:pt x="3883662" y="785973"/>
                  <a:pt x="3915866" y="788716"/>
                </a:cubicBezTo>
                <a:lnTo>
                  <a:pt x="3930181" y="789953"/>
                </a:lnTo>
                <a:cubicBezTo>
                  <a:pt x="3937104" y="790418"/>
                  <a:pt x="3929191" y="788716"/>
                  <a:pt x="3972500" y="786183"/>
                </a:cubicBezTo>
                <a:cubicBezTo>
                  <a:pt x="4030247" y="782806"/>
                  <a:pt x="4171279" y="771198"/>
                  <a:pt x="4262338" y="768454"/>
                </a:cubicBezTo>
                <a:cubicBezTo>
                  <a:pt x="4353399" y="765710"/>
                  <a:pt x="4440018" y="763811"/>
                  <a:pt x="4518863" y="769720"/>
                </a:cubicBezTo>
                <a:cubicBezTo>
                  <a:pt x="4597706" y="775630"/>
                  <a:pt x="4671553" y="788927"/>
                  <a:pt x="4735407" y="803913"/>
                </a:cubicBezTo>
                <a:cubicBezTo>
                  <a:pt x="4799261" y="818898"/>
                  <a:pt x="4857562" y="838949"/>
                  <a:pt x="4901982" y="859633"/>
                </a:cubicBezTo>
                <a:cubicBezTo>
                  <a:pt x="4946400" y="880318"/>
                  <a:pt x="4980825" y="905012"/>
                  <a:pt x="5001925" y="928018"/>
                </a:cubicBezTo>
                <a:cubicBezTo>
                  <a:pt x="5023023" y="951024"/>
                  <a:pt x="5036350" y="973396"/>
                  <a:pt x="5028577" y="997669"/>
                </a:cubicBezTo>
                <a:cubicBezTo>
                  <a:pt x="5020804" y="1021942"/>
                  <a:pt x="4981936" y="1065210"/>
                  <a:pt x="4955284" y="1073653"/>
                </a:cubicBezTo>
                <a:cubicBezTo>
                  <a:pt x="4928632" y="1082095"/>
                  <a:pt x="4877549" y="1057611"/>
                  <a:pt x="4868666" y="1048324"/>
                </a:cubicBezTo>
                <a:cubicBezTo>
                  <a:pt x="4859783" y="1039038"/>
                  <a:pt x="4894209" y="1031862"/>
                  <a:pt x="4901982" y="1017931"/>
                </a:cubicBezTo>
                <a:cubicBezTo>
                  <a:pt x="4909755" y="1004001"/>
                  <a:pt x="4924191" y="983950"/>
                  <a:pt x="4915307" y="964743"/>
                </a:cubicBezTo>
                <a:cubicBezTo>
                  <a:pt x="4906423" y="945537"/>
                  <a:pt x="4878107" y="920420"/>
                  <a:pt x="4848678" y="902690"/>
                </a:cubicBezTo>
                <a:cubicBezTo>
                  <a:pt x="4819251" y="884961"/>
                  <a:pt x="4776495" y="870609"/>
                  <a:pt x="4738738" y="858367"/>
                </a:cubicBezTo>
                <a:cubicBezTo>
                  <a:pt x="4700982" y="846125"/>
                  <a:pt x="4665446" y="836417"/>
                  <a:pt x="4622137" y="829240"/>
                </a:cubicBezTo>
                <a:cubicBezTo>
                  <a:pt x="4578828" y="822064"/>
                  <a:pt x="4535518" y="816998"/>
                  <a:pt x="4478884" y="815310"/>
                </a:cubicBezTo>
                <a:cubicBezTo>
                  <a:pt x="4422250" y="813621"/>
                  <a:pt x="4350067" y="816787"/>
                  <a:pt x="4282327" y="819109"/>
                </a:cubicBezTo>
                <a:cubicBezTo>
                  <a:pt x="4214586" y="821431"/>
                  <a:pt x="4145737" y="827129"/>
                  <a:pt x="4072444" y="829240"/>
                </a:cubicBezTo>
                <a:cubicBezTo>
                  <a:pt x="3999152" y="831351"/>
                  <a:pt x="3925303" y="836205"/>
                  <a:pt x="3842573" y="831773"/>
                </a:cubicBezTo>
                <a:cubicBezTo>
                  <a:pt x="3759842" y="827341"/>
                  <a:pt x="3656010" y="814888"/>
                  <a:pt x="3576055" y="802647"/>
                </a:cubicBezTo>
                <a:cubicBezTo>
                  <a:pt x="3496099" y="790405"/>
                  <a:pt x="3445572" y="781329"/>
                  <a:pt x="3362841" y="758323"/>
                </a:cubicBezTo>
                <a:cubicBezTo>
                  <a:pt x="3280110" y="735317"/>
                  <a:pt x="3160177" y="700491"/>
                  <a:pt x="3079666" y="664610"/>
                </a:cubicBezTo>
                <a:cubicBezTo>
                  <a:pt x="2999156" y="628729"/>
                  <a:pt x="2930861" y="583773"/>
                  <a:pt x="2879778" y="543037"/>
                </a:cubicBezTo>
                <a:cubicBezTo>
                  <a:pt x="2828694" y="502302"/>
                  <a:pt x="2797046" y="461355"/>
                  <a:pt x="2773170" y="420199"/>
                </a:cubicBezTo>
                <a:cubicBezTo>
                  <a:pt x="2749295" y="379041"/>
                  <a:pt x="2738745" y="335140"/>
                  <a:pt x="2736524" y="296093"/>
                </a:cubicBezTo>
                <a:cubicBezTo>
                  <a:pt x="2734303" y="257046"/>
                  <a:pt x="2749295" y="181274"/>
                  <a:pt x="2759845" y="185918"/>
                </a:cubicBezTo>
                <a:close/>
                <a:moveTo>
                  <a:pt x="2496739" y="185918"/>
                </a:moveTo>
                <a:cubicBezTo>
                  <a:pt x="2507289" y="181274"/>
                  <a:pt x="2522280" y="257046"/>
                  <a:pt x="2520060" y="296093"/>
                </a:cubicBezTo>
                <a:cubicBezTo>
                  <a:pt x="2517839" y="335140"/>
                  <a:pt x="2507289" y="379041"/>
                  <a:pt x="2483414" y="420199"/>
                </a:cubicBezTo>
                <a:cubicBezTo>
                  <a:pt x="2459538" y="461355"/>
                  <a:pt x="2427890" y="502302"/>
                  <a:pt x="2376806" y="543037"/>
                </a:cubicBezTo>
                <a:cubicBezTo>
                  <a:pt x="2325723" y="583773"/>
                  <a:pt x="2257428" y="628729"/>
                  <a:pt x="2176918" y="664610"/>
                </a:cubicBezTo>
                <a:cubicBezTo>
                  <a:pt x="2096407" y="700491"/>
                  <a:pt x="1976474" y="735317"/>
                  <a:pt x="1893743" y="758323"/>
                </a:cubicBezTo>
                <a:cubicBezTo>
                  <a:pt x="1811012" y="781329"/>
                  <a:pt x="1760485" y="790405"/>
                  <a:pt x="1680529" y="802647"/>
                </a:cubicBezTo>
                <a:cubicBezTo>
                  <a:pt x="1600574" y="814888"/>
                  <a:pt x="1496742" y="827341"/>
                  <a:pt x="1414011" y="831773"/>
                </a:cubicBezTo>
                <a:cubicBezTo>
                  <a:pt x="1331281" y="836205"/>
                  <a:pt x="1257432" y="831351"/>
                  <a:pt x="1184140" y="829240"/>
                </a:cubicBezTo>
                <a:cubicBezTo>
                  <a:pt x="1110847" y="827129"/>
                  <a:pt x="1041998" y="821431"/>
                  <a:pt x="974257" y="819109"/>
                </a:cubicBezTo>
                <a:cubicBezTo>
                  <a:pt x="906517" y="816787"/>
                  <a:pt x="834334" y="813621"/>
                  <a:pt x="777700" y="815310"/>
                </a:cubicBezTo>
                <a:cubicBezTo>
                  <a:pt x="721066" y="816998"/>
                  <a:pt x="677756" y="822064"/>
                  <a:pt x="634447" y="829240"/>
                </a:cubicBezTo>
                <a:cubicBezTo>
                  <a:pt x="591138" y="836417"/>
                  <a:pt x="555602" y="846125"/>
                  <a:pt x="517846" y="858367"/>
                </a:cubicBezTo>
                <a:cubicBezTo>
                  <a:pt x="480089" y="870609"/>
                  <a:pt x="437333" y="884961"/>
                  <a:pt x="407906" y="902690"/>
                </a:cubicBezTo>
                <a:cubicBezTo>
                  <a:pt x="378477" y="920420"/>
                  <a:pt x="350161" y="945537"/>
                  <a:pt x="341277" y="964743"/>
                </a:cubicBezTo>
                <a:cubicBezTo>
                  <a:pt x="332393" y="983950"/>
                  <a:pt x="346829" y="1004001"/>
                  <a:pt x="354602" y="1017931"/>
                </a:cubicBezTo>
                <a:cubicBezTo>
                  <a:pt x="362375" y="1031862"/>
                  <a:pt x="396801" y="1039038"/>
                  <a:pt x="387918" y="1048324"/>
                </a:cubicBezTo>
                <a:cubicBezTo>
                  <a:pt x="379035" y="1057611"/>
                  <a:pt x="327952" y="1082095"/>
                  <a:pt x="301300" y="1073653"/>
                </a:cubicBezTo>
                <a:cubicBezTo>
                  <a:pt x="274648" y="1065210"/>
                  <a:pt x="235780" y="1021942"/>
                  <a:pt x="228007" y="997669"/>
                </a:cubicBezTo>
                <a:cubicBezTo>
                  <a:pt x="220234" y="973396"/>
                  <a:pt x="233561" y="951024"/>
                  <a:pt x="254659" y="928018"/>
                </a:cubicBezTo>
                <a:cubicBezTo>
                  <a:pt x="275759" y="905012"/>
                  <a:pt x="310184" y="880318"/>
                  <a:pt x="354602" y="859633"/>
                </a:cubicBezTo>
                <a:cubicBezTo>
                  <a:pt x="399022" y="838949"/>
                  <a:pt x="457323" y="818898"/>
                  <a:pt x="521177" y="803913"/>
                </a:cubicBezTo>
                <a:cubicBezTo>
                  <a:pt x="585031" y="788927"/>
                  <a:pt x="658878" y="775630"/>
                  <a:pt x="737721" y="769720"/>
                </a:cubicBezTo>
                <a:cubicBezTo>
                  <a:pt x="816566" y="763811"/>
                  <a:pt x="903185" y="765710"/>
                  <a:pt x="994246" y="768454"/>
                </a:cubicBezTo>
                <a:cubicBezTo>
                  <a:pt x="1085305" y="771198"/>
                  <a:pt x="1226337" y="782806"/>
                  <a:pt x="1284084" y="786183"/>
                </a:cubicBezTo>
                <a:cubicBezTo>
                  <a:pt x="1327393" y="788716"/>
                  <a:pt x="1319480" y="790418"/>
                  <a:pt x="1326403" y="789953"/>
                </a:cubicBezTo>
                <a:lnTo>
                  <a:pt x="1340718" y="788716"/>
                </a:lnTo>
                <a:cubicBezTo>
                  <a:pt x="1372922" y="785973"/>
                  <a:pt x="1440108" y="779429"/>
                  <a:pt x="1477310" y="769720"/>
                </a:cubicBezTo>
                <a:cubicBezTo>
                  <a:pt x="1514512" y="760011"/>
                  <a:pt x="1546159" y="746081"/>
                  <a:pt x="1563927" y="730462"/>
                </a:cubicBezTo>
                <a:cubicBezTo>
                  <a:pt x="1581695" y="714843"/>
                  <a:pt x="1592802" y="693316"/>
                  <a:pt x="1583918" y="676008"/>
                </a:cubicBezTo>
                <a:cubicBezTo>
                  <a:pt x="1575034" y="658701"/>
                  <a:pt x="1541718" y="638861"/>
                  <a:pt x="1510623" y="626619"/>
                </a:cubicBezTo>
                <a:cubicBezTo>
                  <a:pt x="1479530" y="614377"/>
                  <a:pt x="1437333" y="606357"/>
                  <a:pt x="1397354" y="602558"/>
                </a:cubicBezTo>
                <a:cubicBezTo>
                  <a:pt x="1357377" y="598758"/>
                  <a:pt x="1305739" y="599180"/>
                  <a:pt x="1270757" y="603824"/>
                </a:cubicBezTo>
                <a:cubicBezTo>
                  <a:pt x="1235778" y="608467"/>
                  <a:pt x="1206350" y="617755"/>
                  <a:pt x="1187471" y="630418"/>
                </a:cubicBezTo>
                <a:cubicBezTo>
                  <a:pt x="1168592" y="643082"/>
                  <a:pt x="1150826" y="664610"/>
                  <a:pt x="1157488" y="679807"/>
                </a:cubicBezTo>
                <a:cubicBezTo>
                  <a:pt x="1164151" y="695003"/>
                  <a:pt x="1205794" y="713155"/>
                  <a:pt x="1227449" y="721598"/>
                </a:cubicBezTo>
                <a:cubicBezTo>
                  <a:pt x="1249103" y="730040"/>
                  <a:pt x="1265205" y="729618"/>
                  <a:pt x="1287414" y="730462"/>
                </a:cubicBezTo>
                <a:cubicBezTo>
                  <a:pt x="1309625" y="731307"/>
                  <a:pt x="1342940" y="729618"/>
                  <a:pt x="1360708" y="726664"/>
                </a:cubicBezTo>
                <a:cubicBezTo>
                  <a:pt x="1378476" y="723709"/>
                  <a:pt x="1385693" y="720331"/>
                  <a:pt x="1394022" y="712733"/>
                </a:cubicBezTo>
                <a:cubicBezTo>
                  <a:pt x="1402350" y="705135"/>
                  <a:pt x="1411792" y="689516"/>
                  <a:pt x="1410681" y="681074"/>
                </a:cubicBezTo>
                <a:cubicBezTo>
                  <a:pt x="1409569" y="672631"/>
                  <a:pt x="1405128" y="668199"/>
                  <a:pt x="1387360" y="662078"/>
                </a:cubicBezTo>
                <a:cubicBezTo>
                  <a:pt x="1369592" y="655957"/>
                  <a:pt x="1304073" y="647303"/>
                  <a:pt x="1304073" y="644348"/>
                </a:cubicBezTo>
                <a:cubicBezTo>
                  <a:pt x="1304073" y="641393"/>
                  <a:pt x="1361819" y="639494"/>
                  <a:pt x="1387360" y="644349"/>
                </a:cubicBezTo>
                <a:cubicBezTo>
                  <a:pt x="1412901" y="649203"/>
                  <a:pt x="1443994" y="661444"/>
                  <a:pt x="1457320" y="673475"/>
                </a:cubicBezTo>
                <a:cubicBezTo>
                  <a:pt x="1470646" y="685506"/>
                  <a:pt x="1481196" y="703447"/>
                  <a:pt x="1467315" y="716533"/>
                </a:cubicBezTo>
                <a:cubicBezTo>
                  <a:pt x="1453433" y="729618"/>
                  <a:pt x="1412345" y="745659"/>
                  <a:pt x="1374034" y="751991"/>
                </a:cubicBezTo>
                <a:cubicBezTo>
                  <a:pt x="1335722" y="758323"/>
                  <a:pt x="1279088" y="757901"/>
                  <a:pt x="1237444" y="754524"/>
                </a:cubicBezTo>
                <a:cubicBezTo>
                  <a:pt x="1195799" y="751147"/>
                  <a:pt x="1153601" y="744604"/>
                  <a:pt x="1124172" y="731729"/>
                </a:cubicBezTo>
                <a:cubicBezTo>
                  <a:pt x="1094744" y="718854"/>
                  <a:pt x="1069759" y="693948"/>
                  <a:pt x="1060875" y="677274"/>
                </a:cubicBezTo>
                <a:cubicBezTo>
                  <a:pt x="1051991" y="660600"/>
                  <a:pt x="1051991" y="648359"/>
                  <a:pt x="1070870" y="631685"/>
                </a:cubicBezTo>
                <a:cubicBezTo>
                  <a:pt x="1089748" y="615011"/>
                  <a:pt x="1126951" y="590105"/>
                  <a:pt x="1174146" y="577230"/>
                </a:cubicBezTo>
                <a:cubicBezTo>
                  <a:pt x="1221342" y="564355"/>
                  <a:pt x="1293523" y="554646"/>
                  <a:pt x="1354045" y="554435"/>
                </a:cubicBezTo>
                <a:cubicBezTo>
                  <a:pt x="1414565" y="554224"/>
                  <a:pt x="1481751" y="561822"/>
                  <a:pt x="1537275" y="575964"/>
                </a:cubicBezTo>
                <a:cubicBezTo>
                  <a:pt x="1592802" y="590105"/>
                  <a:pt x="1657763" y="616910"/>
                  <a:pt x="1687192" y="639283"/>
                </a:cubicBezTo>
                <a:cubicBezTo>
                  <a:pt x="1716619" y="661656"/>
                  <a:pt x="1716619" y="691838"/>
                  <a:pt x="1713842" y="710200"/>
                </a:cubicBezTo>
                <a:cubicBezTo>
                  <a:pt x="1711067" y="728562"/>
                  <a:pt x="1668315" y="743759"/>
                  <a:pt x="1670534" y="749458"/>
                </a:cubicBezTo>
                <a:cubicBezTo>
                  <a:pt x="1672754" y="755157"/>
                  <a:pt x="1682195" y="753890"/>
                  <a:pt x="1727169" y="744393"/>
                </a:cubicBezTo>
                <a:cubicBezTo>
                  <a:pt x="1772144" y="734895"/>
                  <a:pt x="1871532" y="713577"/>
                  <a:pt x="1940383" y="692471"/>
                </a:cubicBezTo>
                <a:cubicBezTo>
                  <a:pt x="2009233" y="671365"/>
                  <a:pt x="2074198" y="652158"/>
                  <a:pt x="2140272" y="617754"/>
                </a:cubicBezTo>
                <a:cubicBezTo>
                  <a:pt x="2206345" y="583351"/>
                  <a:pt x="2284080" y="535017"/>
                  <a:pt x="2336829" y="486050"/>
                </a:cubicBezTo>
                <a:cubicBezTo>
                  <a:pt x="2389577" y="437084"/>
                  <a:pt x="2430110" y="373975"/>
                  <a:pt x="2456762" y="323953"/>
                </a:cubicBezTo>
                <a:cubicBezTo>
                  <a:pt x="2483413" y="273931"/>
                  <a:pt x="2486190" y="190561"/>
                  <a:pt x="2496739" y="185918"/>
                </a:cubicBezTo>
                <a:close/>
                <a:moveTo>
                  <a:pt x="3370978" y="106880"/>
                </a:moveTo>
                <a:cubicBezTo>
                  <a:pt x="3597487" y="120713"/>
                  <a:pt x="3763749" y="243788"/>
                  <a:pt x="3742334" y="381775"/>
                </a:cubicBezTo>
                <a:cubicBezTo>
                  <a:pt x="3720920" y="519761"/>
                  <a:pt x="3519939" y="620409"/>
                  <a:pt x="3293430" y="606576"/>
                </a:cubicBezTo>
                <a:cubicBezTo>
                  <a:pt x="3066920" y="592743"/>
                  <a:pt x="2900659" y="469668"/>
                  <a:pt x="2922072" y="331682"/>
                </a:cubicBezTo>
                <a:cubicBezTo>
                  <a:pt x="2943486" y="193695"/>
                  <a:pt x="3144467" y="93047"/>
                  <a:pt x="3370978" y="106880"/>
                </a:cubicBezTo>
                <a:close/>
                <a:moveTo>
                  <a:pt x="1885606" y="106880"/>
                </a:moveTo>
                <a:cubicBezTo>
                  <a:pt x="2112117" y="93047"/>
                  <a:pt x="2313098" y="193695"/>
                  <a:pt x="2334512" y="331682"/>
                </a:cubicBezTo>
                <a:cubicBezTo>
                  <a:pt x="2355925" y="469668"/>
                  <a:pt x="2189664" y="592743"/>
                  <a:pt x="1963154" y="606576"/>
                </a:cubicBezTo>
                <a:cubicBezTo>
                  <a:pt x="1736645" y="620409"/>
                  <a:pt x="1535664" y="519761"/>
                  <a:pt x="1514250" y="381775"/>
                </a:cubicBezTo>
                <a:cubicBezTo>
                  <a:pt x="1492835" y="243788"/>
                  <a:pt x="1659097" y="120713"/>
                  <a:pt x="1885606" y="106880"/>
                </a:cubicBezTo>
                <a:close/>
                <a:moveTo>
                  <a:pt x="3266785" y="0"/>
                </a:moveTo>
                <a:lnTo>
                  <a:pt x="3400411" y="1949"/>
                </a:lnTo>
                <a:cubicBezTo>
                  <a:pt x="3447406" y="4491"/>
                  <a:pt x="3496045" y="9183"/>
                  <a:pt x="3543907" y="16806"/>
                </a:cubicBezTo>
                <a:cubicBezTo>
                  <a:pt x="3639632" y="32050"/>
                  <a:pt x="3759605" y="66819"/>
                  <a:pt x="3841129" y="91463"/>
                </a:cubicBezTo>
                <a:cubicBezTo>
                  <a:pt x="3922654" y="116107"/>
                  <a:pt x="3966401" y="134380"/>
                  <a:pt x="4033052" y="164668"/>
                </a:cubicBezTo>
                <a:cubicBezTo>
                  <a:pt x="4099704" y="194956"/>
                  <a:pt x="4182075" y="236521"/>
                  <a:pt x="4241038" y="273193"/>
                </a:cubicBezTo>
                <a:cubicBezTo>
                  <a:pt x="4300002" y="309866"/>
                  <a:pt x="4341934" y="348307"/>
                  <a:pt x="4386837" y="384706"/>
                </a:cubicBezTo>
                <a:cubicBezTo>
                  <a:pt x="4431740" y="421105"/>
                  <a:pt x="4469408" y="457704"/>
                  <a:pt x="4510460" y="491586"/>
                </a:cubicBezTo>
                <a:cubicBezTo>
                  <a:pt x="4551512" y="525468"/>
                  <a:pt x="4594414" y="562019"/>
                  <a:pt x="4633144" y="587995"/>
                </a:cubicBezTo>
                <a:cubicBezTo>
                  <a:pt x="4671875" y="613972"/>
                  <a:pt x="4706077" y="631392"/>
                  <a:pt x="4742842" y="647445"/>
                </a:cubicBezTo>
                <a:cubicBezTo>
                  <a:pt x="4779607" y="663498"/>
                  <a:pt x="4814414" y="674195"/>
                  <a:pt x="4853736" y="684313"/>
                </a:cubicBezTo>
                <a:cubicBezTo>
                  <a:pt x="4893058" y="694432"/>
                  <a:pt x="4938179" y="705573"/>
                  <a:pt x="4978773" y="708156"/>
                </a:cubicBezTo>
                <a:cubicBezTo>
                  <a:pt x="5019367" y="710740"/>
                  <a:pt x="5068214" y="708008"/>
                  <a:pt x="5097296" y="699815"/>
                </a:cubicBezTo>
                <a:cubicBezTo>
                  <a:pt x="5126379" y="691622"/>
                  <a:pt x="5141384" y="671736"/>
                  <a:pt x="5153268" y="658999"/>
                </a:cubicBezTo>
                <a:cubicBezTo>
                  <a:pt x="5165155" y="646261"/>
                  <a:pt x="5151575" y="625159"/>
                  <a:pt x="5168608" y="623391"/>
                </a:cubicBezTo>
                <a:cubicBezTo>
                  <a:pt x="5185643" y="621622"/>
                  <a:pt x="5248465" y="630182"/>
                  <a:pt x="5255471" y="648389"/>
                </a:cubicBezTo>
                <a:cubicBezTo>
                  <a:pt x="5262478" y="666595"/>
                  <a:pt x="5235094" y="713195"/>
                  <a:pt x="5210647" y="732631"/>
                </a:cubicBezTo>
                <a:cubicBezTo>
                  <a:pt x="5186199" y="752066"/>
                  <a:pt x="5150394" y="760186"/>
                  <a:pt x="5108786" y="765001"/>
                </a:cubicBezTo>
                <a:cubicBezTo>
                  <a:pt x="5067178" y="769815"/>
                  <a:pt x="5014888" y="769354"/>
                  <a:pt x="4960997" y="761519"/>
                </a:cubicBezTo>
                <a:cubicBezTo>
                  <a:pt x="4907105" y="753684"/>
                  <a:pt x="4844992" y="738804"/>
                  <a:pt x="4785436" y="717988"/>
                </a:cubicBezTo>
                <a:cubicBezTo>
                  <a:pt x="4725880" y="697173"/>
                  <a:pt x="4661902" y="670488"/>
                  <a:pt x="4603661" y="636630"/>
                </a:cubicBezTo>
                <a:cubicBezTo>
                  <a:pt x="4545420" y="602771"/>
                  <a:pt x="4491629" y="560140"/>
                  <a:pt x="4435988" y="514839"/>
                </a:cubicBezTo>
                <a:cubicBezTo>
                  <a:pt x="4380347" y="469537"/>
                  <a:pt x="4303107" y="394609"/>
                  <a:pt x="4269811" y="364821"/>
                </a:cubicBezTo>
                <a:cubicBezTo>
                  <a:pt x="4244838" y="342480"/>
                  <a:pt x="4252031" y="345160"/>
                  <a:pt x="4246980" y="342152"/>
                </a:cubicBezTo>
                <a:lnTo>
                  <a:pt x="4236207" y="336111"/>
                </a:lnTo>
                <a:cubicBezTo>
                  <a:pt x="4212018" y="322495"/>
                  <a:pt x="4160559" y="294620"/>
                  <a:pt x="4124672" y="283126"/>
                </a:cubicBezTo>
                <a:cubicBezTo>
                  <a:pt x="4088787" y="271632"/>
                  <a:pt x="4051370" y="265528"/>
                  <a:pt x="4020892" y="267151"/>
                </a:cubicBezTo>
                <a:cubicBezTo>
                  <a:pt x="3990413" y="268773"/>
                  <a:pt x="3957072" y="277407"/>
                  <a:pt x="3941804" y="292863"/>
                </a:cubicBezTo>
                <a:cubicBezTo>
                  <a:pt x="3926535" y="308318"/>
                  <a:pt x="3924015" y="337091"/>
                  <a:pt x="3929283" y="359881"/>
                </a:cubicBezTo>
                <a:cubicBezTo>
                  <a:pt x="3934552" y="382672"/>
                  <a:pt x="3952138" y="408036"/>
                  <a:pt x="3973415" y="429604"/>
                </a:cubicBezTo>
                <a:cubicBezTo>
                  <a:pt x="3994691" y="451174"/>
                  <a:pt x="4028648" y="475582"/>
                  <a:pt x="4056943" y="489294"/>
                </a:cubicBezTo>
                <a:cubicBezTo>
                  <a:pt x="4085237" y="503007"/>
                  <a:pt x="4115576" y="511057"/>
                  <a:pt x="4143185" y="511879"/>
                </a:cubicBezTo>
                <a:cubicBezTo>
                  <a:pt x="4170793" y="512701"/>
                  <a:pt x="4208448" y="507250"/>
                  <a:pt x="4222592" y="494224"/>
                </a:cubicBezTo>
                <a:cubicBezTo>
                  <a:pt x="4236735" y="481198"/>
                  <a:pt x="4231812" y="449537"/>
                  <a:pt x="4228042" y="433719"/>
                </a:cubicBezTo>
                <a:cubicBezTo>
                  <a:pt x="4224272" y="417901"/>
                  <a:pt x="4213332" y="410478"/>
                  <a:pt x="4199973" y="399316"/>
                </a:cubicBezTo>
                <a:cubicBezTo>
                  <a:pt x="4186615" y="388153"/>
                  <a:pt x="4162987" y="373323"/>
                  <a:pt x="4147892" y="366744"/>
                </a:cubicBezTo>
                <a:cubicBezTo>
                  <a:pt x="4132796" y="360166"/>
                  <a:pt x="4124019" y="358903"/>
                  <a:pt x="4109396" y="359843"/>
                </a:cubicBezTo>
                <a:cubicBezTo>
                  <a:pt x="4094773" y="360783"/>
                  <a:pt x="4069688" y="366386"/>
                  <a:pt x="4060152" y="372385"/>
                </a:cubicBezTo>
                <a:cubicBezTo>
                  <a:pt x="4050618" y="378383"/>
                  <a:pt x="4048110" y="383377"/>
                  <a:pt x="4052183" y="395834"/>
                </a:cubicBezTo>
                <a:cubicBezTo>
                  <a:pt x="4056256" y="408290"/>
                  <a:pt x="4088177" y="445212"/>
                  <a:pt x="4084588" y="447125"/>
                </a:cubicBezTo>
                <a:cubicBezTo>
                  <a:pt x="4081000" y="449039"/>
                  <a:pt x="4041294" y="422668"/>
                  <a:pt x="4030648" y="407316"/>
                </a:cubicBezTo>
                <a:cubicBezTo>
                  <a:pt x="4020004" y="391964"/>
                  <a:pt x="4014734" y="369174"/>
                  <a:pt x="4020717" y="355013"/>
                </a:cubicBezTo>
                <a:cubicBezTo>
                  <a:pt x="4026700" y="340852"/>
                  <a:pt x="4041657" y="324190"/>
                  <a:pt x="4066543" y="322350"/>
                </a:cubicBezTo>
                <a:cubicBezTo>
                  <a:pt x="4091427" y="320510"/>
                  <a:pt x="4137522" y="329760"/>
                  <a:pt x="4170025" y="343972"/>
                </a:cubicBezTo>
                <a:cubicBezTo>
                  <a:pt x="4202527" y="358183"/>
                  <a:pt x="4238693" y="385526"/>
                  <a:pt x="4261562" y="407618"/>
                </a:cubicBezTo>
                <a:cubicBezTo>
                  <a:pt x="4284431" y="429710"/>
                  <a:pt x="4303812" y="454117"/>
                  <a:pt x="4307235" y="476521"/>
                </a:cubicBezTo>
                <a:cubicBezTo>
                  <a:pt x="4310656" y="498926"/>
                  <a:pt x="4296586" y="526998"/>
                  <a:pt x="4282088" y="542043"/>
                </a:cubicBezTo>
                <a:cubicBezTo>
                  <a:pt x="4267587" y="557088"/>
                  <a:pt x="4252719" y="565017"/>
                  <a:pt x="4220239" y="566792"/>
                </a:cubicBezTo>
                <a:cubicBezTo>
                  <a:pt x="4187761" y="568567"/>
                  <a:pt x="4133416" y="566916"/>
                  <a:pt x="4087212" y="552696"/>
                </a:cubicBezTo>
                <a:cubicBezTo>
                  <a:pt x="4041008" y="538476"/>
                  <a:pt x="3982468" y="510262"/>
                  <a:pt x="3943015" y="481472"/>
                </a:cubicBezTo>
                <a:cubicBezTo>
                  <a:pt x="3903562" y="452681"/>
                  <a:pt x="3869279" y="415647"/>
                  <a:pt x="3850494" y="379949"/>
                </a:cubicBezTo>
                <a:cubicBezTo>
                  <a:pt x="3831711" y="344251"/>
                  <a:pt x="3822196" y="295840"/>
                  <a:pt x="3830311" y="267285"/>
                </a:cubicBezTo>
                <a:cubicBezTo>
                  <a:pt x="3838427" y="238730"/>
                  <a:pt x="3875087" y="219183"/>
                  <a:pt x="3899188" y="208617"/>
                </a:cubicBezTo>
                <a:cubicBezTo>
                  <a:pt x="3923290" y="198052"/>
                  <a:pt x="3969438" y="208645"/>
                  <a:pt x="3974921" y="203893"/>
                </a:cubicBezTo>
                <a:cubicBezTo>
                  <a:pt x="3980405" y="199140"/>
                  <a:pt x="3972753" y="195449"/>
                  <a:pt x="3932089" y="180103"/>
                </a:cubicBezTo>
                <a:cubicBezTo>
                  <a:pt x="3891425" y="164758"/>
                  <a:pt x="3801165" y="131059"/>
                  <a:pt x="3730938" y="111819"/>
                </a:cubicBezTo>
                <a:cubicBezTo>
                  <a:pt x="3660711" y="92580"/>
                  <a:pt x="3595309" y="73968"/>
                  <a:pt x="3510729" y="64668"/>
                </a:cubicBezTo>
                <a:cubicBezTo>
                  <a:pt x="3426148" y="55367"/>
                  <a:pt x="3317097" y="49514"/>
                  <a:pt x="3223458" y="56015"/>
                </a:cubicBezTo>
                <a:cubicBezTo>
                  <a:pt x="3129820" y="62516"/>
                  <a:pt x="3026917" y="84014"/>
                  <a:pt x="2948898" y="103672"/>
                </a:cubicBezTo>
                <a:cubicBezTo>
                  <a:pt x="2870879" y="123329"/>
                  <a:pt x="2767818" y="175997"/>
                  <a:pt x="2755346" y="173961"/>
                </a:cubicBezTo>
                <a:cubicBezTo>
                  <a:pt x="2742874" y="171926"/>
                  <a:pt x="2825198" y="115687"/>
                  <a:pt x="2874064" y="91460"/>
                </a:cubicBezTo>
                <a:cubicBezTo>
                  <a:pt x="2922929" y="67233"/>
                  <a:pt x="2983086" y="43843"/>
                  <a:pt x="3048538" y="28600"/>
                </a:cubicBezTo>
                <a:cubicBezTo>
                  <a:pt x="3113992" y="13357"/>
                  <a:pt x="3184224" y="1965"/>
                  <a:pt x="3266785" y="0"/>
                </a:cubicBezTo>
                <a:close/>
                <a:moveTo>
                  <a:pt x="1989799" y="0"/>
                </a:moveTo>
                <a:cubicBezTo>
                  <a:pt x="2072360" y="1965"/>
                  <a:pt x="2142592" y="13357"/>
                  <a:pt x="2208046" y="28600"/>
                </a:cubicBezTo>
                <a:cubicBezTo>
                  <a:pt x="2273499" y="43843"/>
                  <a:pt x="2333655" y="67233"/>
                  <a:pt x="2382520" y="91460"/>
                </a:cubicBezTo>
                <a:cubicBezTo>
                  <a:pt x="2431386" y="115687"/>
                  <a:pt x="2513710" y="171926"/>
                  <a:pt x="2501238" y="173961"/>
                </a:cubicBezTo>
                <a:cubicBezTo>
                  <a:pt x="2488766" y="175997"/>
                  <a:pt x="2385705" y="123329"/>
                  <a:pt x="2307686" y="103672"/>
                </a:cubicBezTo>
                <a:cubicBezTo>
                  <a:pt x="2229667" y="84014"/>
                  <a:pt x="2126764" y="62516"/>
                  <a:pt x="2033126" y="56015"/>
                </a:cubicBezTo>
                <a:cubicBezTo>
                  <a:pt x="1939487" y="49514"/>
                  <a:pt x="1830436" y="55367"/>
                  <a:pt x="1745855" y="64668"/>
                </a:cubicBezTo>
                <a:cubicBezTo>
                  <a:pt x="1661275" y="73968"/>
                  <a:pt x="1595873" y="92580"/>
                  <a:pt x="1525646" y="111819"/>
                </a:cubicBezTo>
                <a:cubicBezTo>
                  <a:pt x="1455419" y="131059"/>
                  <a:pt x="1365159" y="164758"/>
                  <a:pt x="1324495" y="180103"/>
                </a:cubicBezTo>
                <a:cubicBezTo>
                  <a:pt x="1283831" y="195449"/>
                  <a:pt x="1276179" y="199140"/>
                  <a:pt x="1281663" y="203893"/>
                </a:cubicBezTo>
                <a:cubicBezTo>
                  <a:pt x="1287146" y="208645"/>
                  <a:pt x="1333294" y="198052"/>
                  <a:pt x="1357396" y="208617"/>
                </a:cubicBezTo>
                <a:cubicBezTo>
                  <a:pt x="1381497" y="219183"/>
                  <a:pt x="1418157" y="238730"/>
                  <a:pt x="1426273" y="267285"/>
                </a:cubicBezTo>
                <a:cubicBezTo>
                  <a:pt x="1434388" y="295840"/>
                  <a:pt x="1424873" y="344251"/>
                  <a:pt x="1406090" y="379949"/>
                </a:cubicBezTo>
                <a:cubicBezTo>
                  <a:pt x="1387305" y="415647"/>
                  <a:pt x="1353022" y="452681"/>
                  <a:pt x="1313569" y="481472"/>
                </a:cubicBezTo>
                <a:cubicBezTo>
                  <a:pt x="1274116" y="510262"/>
                  <a:pt x="1215576" y="538476"/>
                  <a:pt x="1169372" y="552696"/>
                </a:cubicBezTo>
                <a:cubicBezTo>
                  <a:pt x="1123168" y="566916"/>
                  <a:pt x="1068823" y="568567"/>
                  <a:pt x="1036345" y="566792"/>
                </a:cubicBezTo>
                <a:cubicBezTo>
                  <a:pt x="1003865" y="565017"/>
                  <a:pt x="988997" y="557088"/>
                  <a:pt x="974496" y="542043"/>
                </a:cubicBezTo>
                <a:cubicBezTo>
                  <a:pt x="959998" y="526998"/>
                  <a:pt x="945928" y="498926"/>
                  <a:pt x="949349" y="476521"/>
                </a:cubicBezTo>
                <a:cubicBezTo>
                  <a:pt x="952772" y="454117"/>
                  <a:pt x="972153" y="429710"/>
                  <a:pt x="995022" y="407618"/>
                </a:cubicBezTo>
                <a:cubicBezTo>
                  <a:pt x="1017891" y="385526"/>
                  <a:pt x="1054057" y="358183"/>
                  <a:pt x="1086559" y="343972"/>
                </a:cubicBezTo>
                <a:cubicBezTo>
                  <a:pt x="1119062" y="329760"/>
                  <a:pt x="1165157" y="320510"/>
                  <a:pt x="1190041" y="322350"/>
                </a:cubicBezTo>
                <a:cubicBezTo>
                  <a:pt x="1214927" y="324190"/>
                  <a:pt x="1229884" y="340852"/>
                  <a:pt x="1235867" y="355013"/>
                </a:cubicBezTo>
                <a:cubicBezTo>
                  <a:pt x="1241850" y="369174"/>
                  <a:pt x="1236580" y="391964"/>
                  <a:pt x="1225936" y="407316"/>
                </a:cubicBezTo>
                <a:cubicBezTo>
                  <a:pt x="1215290" y="422668"/>
                  <a:pt x="1175584" y="449039"/>
                  <a:pt x="1171996" y="447125"/>
                </a:cubicBezTo>
                <a:cubicBezTo>
                  <a:pt x="1168407" y="445212"/>
                  <a:pt x="1200328" y="408290"/>
                  <a:pt x="1204401" y="395834"/>
                </a:cubicBezTo>
                <a:cubicBezTo>
                  <a:pt x="1208474" y="383377"/>
                  <a:pt x="1205966" y="378383"/>
                  <a:pt x="1196432" y="372385"/>
                </a:cubicBezTo>
                <a:cubicBezTo>
                  <a:pt x="1186896" y="366386"/>
                  <a:pt x="1161811" y="360783"/>
                  <a:pt x="1147188" y="359843"/>
                </a:cubicBezTo>
                <a:cubicBezTo>
                  <a:pt x="1132565" y="358903"/>
                  <a:pt x="1123788" y="360166"/>
                  <a:pt x="1108692" y="366744"/>
                </a:cubicBezTo>
                <a:cubicBezTo>
                  <a:pt x="1093597" y="373323"/>
                  <a:pt x="1069969" y="388153"/>
                  <a:pt x="1056611" y="399316"/>
                </a:cubicBezTo>
                <a:cubicBezTo>
                  <a:pt x="1043252" y="410478"/>
                  <a:pt x="1032312" y="417901"/>
                  <a:pt x="1028542" y="433719"/>
                </a:cubicBezTo>
                <a:cubicBezTo>
                  <a:pt x="1024772" y="449537"/>
                  <a:pt x="1019849" y="481198"/>
                  <a:pt x="1033992" y="494224"/>
                </a:cubicBezTo>
                <a:cubicBezTo>
                  <a:pt x="1048136" y="507250"/>
                  <a:pt x="1085791" y="512701"/>
                  <a:pt x="1113399" y="511879"/>
                </a:cubicBezTo>
                <a:cubicBezTo>
                  <a:pt x="1141008" y="511057"/>
                  <a:pt x="1171347" y="503007"/>
                  <a:pt x="1199641" y="489294"/>
                </a:cubicBezTo>
                <a:cubicBezTo>
                  <a:pt x="1227936" y="475582"/>
                  <a:pt x="1261893" y="451174"/>
                  <a:pt x="1283169" y="429604"/>
                </a:cubicBezTo>
                <a:cubicBezTo>
                  <a:pt x="1304446" y="408036"/>
                  <a:pt x="1322032" y="382672"/>
                  <a:pt x="1327301" y="359881"/>
                </a:cubicBezTo>
                <a:cubicBezTo>
                  <a:pt x="1332569" y="337091"/>
                  <a:pt x="1330049" y="308318"/>
                  <a:pt x="1314780" y="292863"/>
                </a:cubicBezTo>
                <a:cubicBezTo>
                  <a:pt x="1299512" y="277407"/>
                  <a:pt x="1266171" y="268773"/>
                  <a:pt x="1235692" y="267151"/>
                </a:cubicBezTo>
                <a:cubicBezTo>
                  <a:pt x="1205214" y="265528"/>
                  <a:pt x="1167797" y="271632"/>
                  <a:pt x="1131912" y="283126"/>
                </a:cubicBezTo>
                <a:cubicBezTo>
                  <a:pt x="1096025" y="294620"/>
                  <a:pt x="1044566" y="322495"/>
                  <a:pt x="1020377" y="336111"/>
                </a:cubicBezTo>
                <a:lnTo>
                  <a:pt x="1009604" y="342152"/>
                </a:lnTo>
                <a:cubicBezTo>
                  <a:pt x="1004553" y="345160"/>
                  <a:pt x="1011746" y="342480"/>
                  <a:pt x="986773" y="364821"/>
                </a:cubicBezTo>
                <a:cubicBezTo>
                  <a:pt x="953477" y="394609"/>
                  <a:pt x="876237" y="469537"/>
                  <a:pt x="820596" y="514839"/>
                </a:cubicBezTo>
                <a:cubicBezTo>
                  <a:pt x="764955" y="560140"/>
                  <a:pt x="711164" y="602771"/>
                  <a:pt x="652923" y="636630"/>
                </a:cubicBezTo>
                <a:cubicBezTo>
                  <a:pt x="594682" y="670488"/>
                  <a:pt x="530704" y="697173"/>
                  <a:pt x="471148" y="717988"/>
                </a:cubicBezTo>
                <a:cubicBezTo>
                  <a:pt x="411592" y="738804"/>
                  <a:pt x="349479" y="753684"/>
                  <a:pt x="295587" y="761519"/>
                </a:cubicBezTo>
                <a:cubicBezTo>
                  <a:pt x="241696" y="769354"/>
                  <a:pt x="189406" y="769815"/>
                  <a:pt x="147798" y="765001"/>
                </a:cubicBezTo>
                <a:cubicBezTo>
                  <a:pt x="106190" y="760186"/>
                  <a:pt x="70385" y="752066"/>
                  <a:pt x="45937" y="732631"/>
                </a:cubicBezTo>
                <a:cubicBezTo>
                  <a:pt x="21490" y="713195"/>
                  <a:pt x="-5894" y="666595"/>
                  <a:pt x="1113" y="648389"/>
                </a:cubicBezTo>
                <a:cubicBezTo>
                  <a:pt x="8119" y="630182"/>
                  <a:pt x="70941" y="621622"/>
                  <a:pt x="87976" y="623391"/>
                </a:cubicBezTo>
                <a:cubicBezTo>
                  <a:pt x="105009" y="625159"/>
                  <a:pt x="91429" y="646261"/>
                  <a:pt x="103316" y="658999"/>
                </a:cubicBezTo>
                <a:cubicBezTo>
                  <a:pt x="115200" y="671736"/>
                  <a:pt x="130205" y="691622"/>
                  <a:pt x="159288" y="699815"/>
                </a:cubicBezTo>
                <a:cubicBezTo>
                  <a:pt x="188370" y="708008"/>
                  <a:pt x="237217" y="710740"/>
                  <a:pt x="277811" y="708156"/>
                </a:cubicBezTo>
                <a:cubicBezTo>
                  <a:pt x="318405" y="705573"/>
                  <a:pt x="363526" y="694432"/>
                  <a:pt x="402848" y="684313"/>
                </a:cubicBezTo>
                <a:cubicBezTo>
                  <a:pt x="442170" y="674195"/>
                  <a:pt x="476977" y="663498"/>
                  <a:pt x="513742" y="647445"/>
                </a:cubicBezTo>
                <a:cubicBezTo>
                  <a:pt x="550507" y="631392"/>
                  <a:pt x="584709" y="613972"/>
                  <a:pt x="623440" y="587995"/>
                </a:cubicBezTo>
                <a:cubicBezTo>
                  <a:pt x="662170" y="562019"/>
                  <a:pt x="705072" y="525468"/>
                  <a:pt x="746124" y="491586"/>
                </a:cubicBezTo>
                <a:cubicBezTo>
                  <a:pt x="787176" y="457704"/>
                  <a:pt x="824844" y="421105"/>
                  <a:pt x="869747" y="384706"/>
                </a:cubicBezTo>
                <a:cubicBezTo>
                  <a:pt x="914650" y="348307"/>
                  <a:pt x="956582" y="309866"/>
                  <a:pt x="1015546" y="273193"/>
                </a:cubicBezTo>
                <a:cubicBezTo>
                  <a:pt x="1074509" y="236521"/>
                  <a:pt x="1156880" y="194956"/>
                  <a:pt x="1223532" y="164668"/>
                </a:cubicBezTo>
                <a:cubicBezTo>
                  <a:pt x="1290183" y="134380"/>
                  <a:pt x="1333930" y="116107"/>
                  <a:pt x="1415455" y="91463"/>
                </a:cubicBezTo>
                <a:cubicBezTo>
                  <a:pt x="1496979" y="66819"/>
                  <a:pt x="1616952" y="32050"/>
                  <a:pt x="1712677" y="16806"/>
                </a:cubicBezTo>
                <a:cubicBezTo>
                  <a:pt x="1760539" y="9183"/>
                  <a:pt x="1809178" y="4491"/>
                  <a:pt x="1856173" y="194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V="1">
            <a:off x="1907704" y="3329814"/>
            <a:ext cx="5256584" cy="1075395"/>
          </a:xfrm>
          <a:custGeom>
            <a:avLst/>
            <a:gdLst/>
            <a:ahLst/>
            <a:cxnLst/>
            <a:rect l="l" t="t" r="r" b="b"/>
            <a:pathLst>
              <a:path w="5256584" h="1075395">
                <a:moveTo>
                  <a:pt x="2759845" y="185918"/>
                </a:moveTo>
                <a:cubicBezTo>
                  <a:pt x="2770394" y="190561"/>
                  <a:pt x="2773171" y="273931"/>
                  <a:pt x="2799822" y="323953"/>
                </a:cubicBezTo>
                <a:cubicBezTo>
                  <a:pt x="2826474" y="373975"/>
                  <a:pt x="2867007" y="437084"/>
                  <a:pt x="2919755" y="486050"/>
                </a:cubicBezTo>
                <a:cubicBezTo>
                  <a:pt x="2972504" y="535017"/>
                  <a:pt x="3050239" y="583351"/>
                  <a:pt x="3116312" y="617754"/>
                </a:cubicBezTo>
                <a:cubicBezTo>
                  <a:pt x="3182386" y="652158"/>
                  <a:pt x="3247351" y="671365"/>
                  <a:pt x="3316201" y="692471"/>
                </a:cubicBezTo>
                <a:cubicBezTo>
                  <a:pt x="3385052" y="713577"/>
                  <a:pt x="3484440" y="734895"/>
                  <a:pt x="3529415" y="744393"/>
                </a:cubicBezTo>
                <a:cubicBezTo>
                  <a:pt x="3574389" y="753890"/>
                  <a:pt x="3583830" y="755157"/>
                  <a:pt x="3586050" y="749458"/>
                </a:cubicBezTo>
                <a:cubicBezTo>
                  <a:pt x="3588269" y="743759"/>
                  <a:pt x="3545517" y="728562"/>
                  <a:pt x="3542742" y="710200"/>
                </a:cubicBezTo>
                <a:cubicBezTo>
                  <a:pt x="3539965" y="691838"/>
                  <a:pt x="3539965" y="661656"/>
                  <a:pt x="3569392" y="639283"/>
                </a:cubicBezTo>
                <a:cubicBezTo>
                  <a:pt x="3598821" y="616910"/>
                  <a:pt x="3663783" y="590105"/>
                  <a:pt x="3719309" y="575964"/>
                </a:cubicBezTo>
                <a:cubicBezTo>
                  <a:pt x="3774833" y="561822"/>
                  <a:pt x="3842019" y="554224"/>
                  <a:pt x="3902539" y="554435"/>
                </a:cubicBezTo>
                <a:cubicBezTo>
                  <a:pt x="3963061" y="554646"/>
                  <a:pt x="4035242" y="564355"/>
                  <a:pt x="4082438" y="577230"/>
                </a:cubicBezTo>
                <a:cubicBezTo>
                  <a:pt x="4129633" y="590105"/>
                  <a:pt x="4166836" y="615011"/>
                  <a:pt x="4185714" y="631685"/>
                </a:cubicBezTo>
                <a:cubicBezTo>
                  <a:pt x="4204593" y="648359"/>
                  <a:pt x="4204593" y="660600"/>
                  <a:pt x="4195709" y="677274"/>
                </a:cubicBezTo>
                <a:cubicBezTo>
                  <a:pt x="4186825" y="693948"/>
                  <a:pt x="4161840" y="718854"/>
                  <a:pt x="4132412" y="731729"/>
                </a:cubicBezTo>
                <a:cubicBezTo>
                  <a:pt x="4102983" y="744604"/>
                  <a:pt x="4060785" y="751147"/>
                  <a:pt x="4019140" y="754524"/>
                </a:cubicBezTo>
                <a:cubicBezTo>
                  <a:pt x="3977496" y="757901"/>
                  <a:pt x="3920862" y="758323"/>
                  <a:pt x="3882550" y="751991"/>
                </a:cubicBezTo>
                <a:cubicBezTo>
                  <a:pt x="3844239" y="745659"/>
                  <a:pt x="3803151" y="729618"/>
                  <a:pt x="3789269" y="716533"/>
                </a:cubicBezTo>
                <a:cubicBezTo>
                  <a:pt x="3775388" y="703447"/>
                  <a:pt x="3785938" y="685506"/>
                  <a:pt x="3799264" y="673475"/>
                </a:cubicBezTo>
                <a:cubicBezTo>
                  <a:pt x="3812590" y="661444"/>
                  <a:pt x="3843683" y="649203"/>
                  <a:pt x="3869224" y="644349"/>
                </a:cubicBezTo>
                <a:cubicBezTo>
                  <a:pt x="3894765" y="639494"/>
                  <a:pt x="3952511" y="641393"/>
                  <a:pt x="3952511" y="644348"/>
                </a:cubicBezTo>
                <a:cubicBezTo>
                  <a:pt x="3952511" y="647303"/>
                  <a:pt x="3886992" y="655957"/>
                  <a:pt x="3869224" y="662078"/>
                </a:cubicBezTo>
                <a:cubicBezTo>
                  <a:pt x="3851456" y="668199"/>
                  <a:pt x="3847015" y="672631"/>
                  <a:pt x="3845903" y="681074"/>
                </a:cubicBezTo>
                <a:cubicBezTo>
                  <a:pt x="3844792" y="689516"/>
                  <a:pt x="3854234" y="705135"/>
                  <a:pt x="3862562" y="712733"/>
                </a:cubicBezTo>
                <a:cubicBezTo>
                  <a:pt x="3870891" y="720331"/>
                  <a:pt x="3878108" y="723709"/>
                  <a:pt x="3895876" y="726664"/>
                </a:cubicBezTo>
                <a:cubicBezTo>
                  <a:pt x="3913644" y="729618"/>
                  <a:pt x="3946959" y="731307"/>
                  <a:pt x="3969170" y="730462"/>
                </a:cubicBezTo>
                <a:cubicBezTo>
                  <a:pt x="3991379" y="729618"/>
                  <a:pt x="4007481" y="730040"/>
                  <a:pt x="4029135" y="721598"/>
                </a:cubicBezTo>
                <a:cubicBezTo>
                  <a:pt x="4050790" y="713155"/>
                  <a:pt x="4092433" y="695003"/>
                  <a:pt x="4099096" y="679807"/>
                </a:cubicBezTo>
                <a:cubicBezTo>
                  <a:pt x="4105758" y="664610"/>
                  <a:pt x="4087992" y="643082"/>
                  <a:pt x="4069113" y="630418"/>
                </a:cubicBezTo>
                <a:cubicBezTo>
                  <a:pt x="4050234" y="617755"/>
                  <a:pt x="4020806" y="608467"/>
                  <a:pt x="3985827" y="603824"/>
                </a:cubicBezTo>
                <a:cubicBezTo>
                  <a:pt x="3950845" y="599180"/>
                  <a:pt x="3899207" y="598758"/>
                  <a:pt x="3859230" y="602558"/>
                </a:cubicBezTo>
                <a:cubicBezTo>
                  <a:pt x="3819251" y="606357"/>
                  <a:pt x="3777054" y="614377"/>
                  <a:pt x="3745961" y="626619"/>
                </a:cubicBezTo>
                <a:cubicBezTo>
                  <a:pt x="3714866" y="638861"/>
                  <a:pt x="3681550" y="658701"/>
                  <a:pt x="3672667" y="676008"/>
                </a:cubicBezTo>
                <a:cubicBezTo>
                  <a:pt x="3663783" y="693316"/>
                  <a:pt x="3674889" y="714843"/>
                  <a:pt x="3692657" y="730462"/>
                </a:cubicBezTo>
                <a:cubicBezTo>
                  <a:pt x="3710425" y="746081"/>
                  <a:pt x="3742073" y="760011"/>
                  <a:pt x="3779274" y="769720"/>
                </a:cubicBezTo>
                <a:cubicBezTo>
                  <a:pt x="3816476" y="779429"/>
                  <a:pt x="3883662" y="785973"/>
                  <a:pt x="3915866" y="788716"/>
                </a:cubicBezTo>
                <a:lnTo>
                  <a:pt x="3930181" y="789953"/>
                </a:lnTo>
                <a:cubicBezTo>
                  <a:pt x="3937104" y="790418"/>
                  <a:pt x="3929191" y="788716"/>
                  <a:pt x="3972500" y="786183"/>
                </a:cubicBezTo>
                <a:cubicBezTo>
                  <a:pt x="4030247" y="782806"/>
                  <a:pt x="4171279" y="771198"/>
                  <a:pt x="4262338" y="768454"/>
                </a:cubicBezTo>
                <a:cubicBezTo>
                  <a:pt x="4353399" y="765710"/>
                  <a:pt x="4440018" y="763811"/>
                  <a:pt x="4518863" y="769720"/>
                </a:cubicBezTo>
                <a:cubicBezTo>
                  <a:pt x="4597706" y="775630"/>
                  <a:pt x="4671553" y="788927"/>
                  <a:pt x="4735407" y="803913"/>
                </a:cubicBezTo>
                <a:cubicBezTo>
                  <a:pt x="4799261" y="818898"/>
                  <a:pt x="4857562" y="838949"/>
                  <a:pt x="4901982" y="859633"/>
                </a:cubicBezTo>
                <a:cubicBezTo>
                  <a:pt x="4946400" y="880318"/>
                  <a:pt x="4980825" y="905012"/>
                  <a:pt x="5001925" y="928018"/>
                </a:cubicBezTo>
                <a:cubicBezTo>
                  <a:pt x="5023023" y="951024"/>
                  <a:pt x="5036350" y="973396"/>
                  <a:pt x="5028577" y="997669"/>
                </a:cubicBezTo>
                <a:cubicBezTo>
                  <a:pt x="5020804" y="1021942"/>
                  <a:pt x="4981936" y="1065210"/>
                  <a:pt x="4955284" y="1073653"/>
                </a:cubicBezTo>
                <a:cubicBezTo>
                  <a:pt x="4928632" y="1082095"/>
                  <a:pt x="4877549" y="1057611"/>
                  <a:pt x="4868666" y="1048324"/>
                </a:cubicBezTo>
                <a:cubicBezTo>
                  <a:pt x="4859783" y="1039038"/>
                  <a:pt x="4894209" y="1031862"/>
                  <a:pt x="4901982" y="1017931"/>
                </a:cubicBezTo>
                <a:cubicBezTo>
                  <a:pt x="4909755" y="1004001"/>
                  <a:pt x="4924191" y="983950"/>
                  <a:pt x="4915307" y="964743"/>
                </a:cubicBezTo>
                <a:cubicBezTo>
                  <a:pt x="4906423" y="945537"/>
                  <a:pt x="4878107" y="920420"/>
                  <a:pt x="4848678" y="902690"/>
                </a:cubicBezTo>
                <a:cubicBezTo>
                  <a:pt x="4819251" y="884961"/>
                  <a:pt x="4776495" y="870609"/>
                  <a:pt x="4738738" y="858367"/>
                </a:cubicBezTo>
                <a:cubicBezTo>
                  <a:pt x="4700982" y="846125"/>
                  <a:pt x="4665446" y="836417"/>
                  <a:pt x="4622137" y="829240"/>
                </a:cubicBezTo>
                <a:cubicBezTo>
                  <a:pt x="4578828" y="822064"/>
                  <a:pt x="4535518" y="816998"/>
                  <a:pt x="4478884" y="815310"/>
                </a:cubicBezTo>
                <a:cubicBezTo>
                  <a:pt x="4422250" y="813621"/>
                  <a:pt x="4350067" y="816787"/>
                  <a:pt x="4282327" y="819109"/>
                </a:cubicBezTo>
                <a:cubicBezTo>
                  <a:pt x="4214586" y="821431"/>
                  <a:pt x="4145737" y="827129"/>
                  <a:pt x="4072444" y="829240"/>
                </a:cubicBezTo>
                <a:cubicBezTo>
                  <a:pt x="3999152" y="831351"/>
                  <a:pt x="3925303" y="836205"/>
                  <a:pt x="3842573" y="831773"/>
                </a:cubicBezTo>
                <a:cubicBezTo>
                  <a:pt x="3759842" y="827341"/>
                  <a:pt x="3656010" y="814888"/>
                  <a:pt x="3576055" y="802647"/>
                </a:cubicBezTo>
                <a:cubicBezTo>
                  <a:pt x="3496099" y="790405"/>
                  <a:pt x="3445572" y="781329"/>
                  <a:pt x="3362841" y="758323"/>
                </a:cubicBezTo>
                <a:cubicBezTo>
                  <a:pt x="3280110" y="735317"/>
                  <a:pt x="3160177" y="700491"/>
                  <a:pt x="3079666" y="664610"/>
                </a:cubicBezTo>
                <a:cubicBezTo>
                  <a:pt x="2999156" y="628729"/>
                  <a:pt x="2930861" y="583773"/>
                  <a:pt x="2879778" y="543037"/>
                </a:cubicBezTo>
                <a:cubicBezTo>
                  <a:pt x="2828694" y="502302"/>
                  <a:pt x="2797046" y="461355"/>
                  <a:pt x="2773170" y="420199"/>
                </a:cubicBezTo>
                <a:cubicBezTo>
                  <a:pt x="2749295" y="379041"/>
                  <a:pt x="2738745" y="335140"/>
                  <a:pt x="2736524" y="296093"/>
                </a:cubicBezTo>
                <a:cubicBezTo>
                  <a:pt x="2734303" y="257046"/>
                  <a:pt x="2749295" y="181274"/>
                  <a:pt x="2759845" y="185918"/>
                </a:cubicBezTo>
                <a:close/>
                <a:moveTo>
                  <a:pt x="2496739" y="185918"/>
                </a:moveTo>
                <a:cubicBezTo>
                  <a:pt x="2507289" y="181274"/>
                  <a:pt x="2522280" y="257046"/>
                  <a:pt x="2520060" y="296093"/>
                </a:cubicBezTo>
                <a:cubicBezTo>
                  <a:pt x="2517839" y="335140"/>
                  <a:pt x="2507289" y="379041"/>
                  <a:pt x="2483414" y="420199"/>
                </a:cubicBezTo>
                <a:cubicBezTo>
                  <a:pt x="2459538" y="461355"/>
                  <a:pt x="2427890" y="502302"/>
                  <a:pt x="2376806" y="543037"/>
                </a:cubicBezTo>
                <a:cubicBezTo>
                  <a:pt x="2325723" y="583773"/>
                  <a:pt x="2257428" y="628729"/>
                  <a:pt x="2176918" y="664610"/>
                </a:cubicBezTo>
                <a:cubicBezTo>
                  <a:pt x="2096407" y="700491"/>
                  <a:pt x="1976474" y="735317"/>
                  <a:pt x="1893743" y="758323"/>
                </a:cubicBezTo>
                <a:cubicBezTo>
                  <a:pt x="1811012" y="781329"/>
                  <a:pt x="1760485" y="790405"/>
                  <a:pt x="1680529" y="802647"/>
                </a:cubicBezTo>
                <a:cubicBezTo>
                  <a:pt x="1600574" y="814888"/>
                  <a:pt x="1496742" y="827341"/>
                  <a:pt x="1414011" y="831773"/>
                </a:cubicBezTo>
                <a:cubicBezTo>
                  <a:pt x="1331281" y="836205"/>
                  <a:pt x="1257432" y="831351"/>
                  <a:pt x="1184140" y="829240"/>
                </a:cubicBezTo>
                <a:cubicBezTo>
                  <a:pt x="1110847" y="827129"/>
                  <a:pt x="1041998" y="821431"/>
                  <a:pt x="974257" y="819109"/>
                </a:cubicBezTo>
                <a:cubicBezTo>
                  <a:pt x="906517" y="816787"/>
                  <a:pt x="834334" y="813621"/>
                  <a:pt x="777700" y="815310"/>
                </a:cubicBezTo>
                <a:cubicBezTo>
                  <a:pt x="721066" y="816998"/>
                  <a:pt x="677756" y="822064"/>
                  <a:pt x="634447" y="829240"/>
                </a:cubicBezTo>
                <a:cubicBezTo>
                  <a:pt x="591138" y="836417"/>
                  <a:pt x="555602" y="846125"/>
                  <a:pt x="517846" y="858367"/>
                </a:cubicBezTo>
                <a:cubicBezTo>
                  <a:pt x="480089" y="870609"/>
                  <a:pt x="437333" y="884961"/>
                  <a:pt x="407906" y="902690"/>
                </a:cubicBezTo>
                <a:cubicBezTo>
                  <a:pt x="378477" y="920420"/>
                  <a:pt x="350161" y="945537"/>
                  <a:pt x="341277" y="964743"/>
                </a:cubicBezTo>
                <a:cubicBezTo>
                  <a:pt x="332393" y="983950"/>
                  <a:pt x="346829" y="1004001"/>
                  <a:pt x="354602" y="1017931"/>
                </a:cubicBezTo>
                <a:cubicBezTo>
                  <a:pt x="362375" y="1031862"/>
                  <a:pt x="396801" y="1039038"/>
                  <a:pt x="387918" y="1048324"/>
                </a:cubicBezTo>
                <a:cubicBezTo>
                  <a:pt x="379035" y="1057611"/>
                  <a:pt x="327952" y="1082095"/>
                  <a:pt x="301300" y="1073653"/>
                </a:cubicBezTo>
                <a:cubicBezTo>
                  <a:pt x="274648" y="1065210"/>
                  <a:pt x="235780" y="1021942"/>
                  <a:pt x="228007" y="997669"/>
                </a:cubicBezTo>
                <a:cubicBezTo>
                  <a:pt x="220234" y="973396"/>
                  <a:pt x="233561" y="951024"/>
                  <a:pt x="254659" y="928018"/>
                </a:cubicBezTo>
                <a:cubicBezTo>
                  <a:pt x="275759" y="905012"/>
                  <a:pt x="310184" y="880318"/>
                  <a:pt x="354602" y="859633"/>
                </a:cubicBezTo>
                <a:cubicBezTo>
                  <a:pt x="399022" y="838949"/>
                  <a:pt x="457323" y="818898"/>
                  <a:pt x="521177" y="803913"/>
                </a:cubicBezTo>
                <a:cubicBezTo>
                  <a:pt x="585031" y="788927"/>
                  <a:pt x="658878" y="775630"/>
                  <a:pt x="737721" y="769720"/>
                </a:cubicBezTo>
                <a:cubicBezTo>
                  <a:pt x="816566" y="763811"/>
                  <a:pt x="903185" y="765710"/>
                  <a:pt x="994246" y="768454"/>
                </a:cubicBezTo>
                <a:cubicBezTo>
                  <a:pt x="1085305" y="771198"/>
                  <a:pt x="1226337" y="782806"/>
                  <a:pt x="1284084" y="786183"/>
                </a:cubicBezTo>
                <a:cubicBezTo>
                  <a:pt x="1327393" y="788716"/>
                  <a:pt x="1319480" y="790418"/>
                  <a:pt x="1326403" y="789953"/>
                </a:cubicBezTo>
                <a:lnTo>
                  <a:pt x="1340718" y="788716"/>
                </a:lnTo>
                <a:cubicBezTo>
                  <a:pt x="1372922" y="785973"/>
                  <a:pt x="1440108" y="779429"/>
                  <a:pt x="1477310" y="769720"/>
                </a:cubicBezTo>
                <a:cubicBezTo>
                  <a:pt x="1514512" y="760011"/>
                  <a:pt x="1546159" y="746081"/>
                  <a:pt x="1563927" y="730462"/>
                </a:cubicBezTo>
                <a:cubicBezTo>
                  <a:pt x="1581695" y="714843"/>
                  <a:pt x="1592802" y="693316"/>
                  <a:pt x="1583918" y="676008"/>
                </a:cubicBezTo>
                <a:cubicBezTo>
                  <a:pt x="1575034" y="658701"/>
                  <a:pt x="1541718" y="638861"/>
                  <a:pt x="1510623" y="626619"/>
                </a:cubicBezTo>
                <a:cubicBezTo>
                  <a:pt x="1479530" y="614377"/>
                  <a:pt x="1437333" y="606357"/>
                  <a:pt x="1397354" y="602558"/>
                </a:cubicBezTo>
                <a:cubicBezTo>
                  <a:pt x="1357377" y="598758"/>
                  <a:pt x="1305739" y="599180"/>
                  <a:pt x="1270757" y="603824"/>
                </a:cubicBezTo>
                <a:cubicBezTo>
                  <a:pt x="1235778" y="608467"/>
                  <a:pt x="1206350" y="617755"/>
                  <a:pt x="1187471" y="630418"/>
                </a:cubicBezTo>
                <a:cubicBezTo>
                  <a:pt x="1168592" y="643082"/>
                  <a:pt x="1150826" y="664610"/>
                  <a:pt x="1157488" y="679807"/>
                </a:cubicBezTo>
                <a:cubicBezTo>
                  <a:pt x="1164151" y="695003"/>
                  <a:pt x="1205794" y="713155"/>
                  <a:pt x="1227449" y="721598"/>
                </a:cubicBezTo>
                <a:cubicBezTo>
                  <a:pt x="1249103" y="730040"/>
                  <a:pt x="1265205" y="729618"/>
                  <a:pt x="1287414" y="730462"/>
                </a:cubicBezTo>
                <a:cubicBezTo>
                  <a:pt x="1309625" y="731307"/>
                  <a:pt x="1342940" y="729618"/>
                  <a:pt x="1360708" y="726664"/>
                </a:cubicBezTo>
                <a:cubicBezTo>
                  <a:pt x="1378476" y="723709"/>
                  <a:pt x="1385693" y="720331"/>
                  <a:pt x="1394022" y="712733"/>
                </a:cubicBezTo>
                <a:cubicBezTo>
                  <a:pt x="1402350" y="705135"/>
                  <a:pt x="1411792" y="689516"/>
                  <a:pt x="1410681" y="681074"/>
                </a:cubicBezTo>
                <a:cubicBezTo>
                  <a:pt x="1409569" y="672631"/>
                  <a:pt x="1405128" y="668199"/>
                  <a:pt x="1387360" y="662078"/>
                </a:cubicBezTo>
                <a:cubicBezTo>
                  <a:pt x="1369592" y="655957"/>
                  <a:pt x="1304073" y="647303"/>
                  <a:pt x="1304073" y="644348"/>
                </a:cubicBezTo>
                <a:cubicBezTo>
                  <a:pt x="1304073" y="641393"/>
                  <a:pt x="1361819" y="639494"/>
                  <a:pt x="1387360" y="644349"/>
                </a:cubicBezTo>
                <a:cubicBezTo>
                  <a:pt x="1412901" y="649203"/>
                  <a:pt x="1443994" y="661444"/>
                  <a:pt x="1457320" y="673475"/>
                </a:cubicBezTo>
                <a:cubicBezTo>
                  <a:pt x="1470646" y="685506"/>
                  <a:pt x="1481196" y="703447"/>
                  <a:pt x="1467315" y="716533"/>
                </a:cubicBezTo>
                <a:cubicBezTo>
                  <a:pt x="1453433" y="729618"/>
                  <a:pt x="1412345" y="745659"/>
                  <a:pt x="1374034" y="751991"/>
                </a:cubicBezTo>
                <a:cubicBezTo>
                  <a:pt x="1335722" y="758323"/>
                  <a:pt x="1279088" y="757901"/>
                  <a:pt x="1237444" y="754524"/>
                </a:cubicBezTo>
                <a:cubicBezTo>
                  <a:pt x="1195799" y="751147"/>
                  <a:pt x="1153601" y="744604"/>
                  <a:pt x="1124172" y="731729"/>
                </a:cubicBezTo>
                <a:cubicBezTo>
                  <a:pt x="1094744" y="718854"/>
                  <a:pt x="1069759" y="693948"/>
                  <a:pt x="1060875" y="677274"/>
                </a:cubicBezTo>
                <a:cubicBezTo>
                  <a:pt x="1051991" y="660600"/>
                  <a:pt x="1051991" y="648359"/>
                  <a:pt x="1070870" y="631685"/>
                </a:cubicBezTo>
                <a:cubicBezTo>
                  <a:pt x="1089748" y="615011"/>
                  <a:pt x="1126951" y="590105"/>
                  <a:pt x="1174146" y="577230"/>
                </a:cubicBezTo>
                <a:cubicBezTo>
                  <a:pt x="1221342" y="564355"/>
                  <a:pt x="1293523" y="554646"/>
                  <a:pt x="1354045" y="554435"/>
                </a:cubicBezTo>
                <a:cubicBezTo>
                  <a:pt x="1414565" y="554224"/>
                  <a:pt x="1481751" y="561822"/>
                  <a:pt x="1537275" y="575964"/>
                </a:cubicBezTo>
                <a:cubicBezTo>
                  <a:pt x="1592802" y="590105"/>
                  <a:pt x="1657763" y="616910"/>
                  <a:pt x="1687192" y="639283"/>
                </a:cubicBezTo>
                <a:cubicBezTo>
                  <a:pt x="1716619" y="661656"/>
                  <a:pt x="1716619" y="691838"/>
                  <a:pt x="1713842" y="710200"/>
                </a:cubicBezTo>
                <a:cubicBezTo>
                  <a:pt x="1711067" y="728562"/>
                  <a:pt x="1668315" y="743759"/>
                  <a:pt x="1670534" y="749458"/>
                </a:cubicBezTo>
                <a:cubicBezTo>
                  <a:pt x="1672754" y="755157"/>
                  <a:pt x="1682195" y="753890"/>
                  <a:pt x="1727169" y="744393"/>
                </a:cubicBezTo>
                <a:cubicBezTo>
                  <a:pt x="1772144" y="734895"/>
                  <a:pt x="1871532" y="713577"/>
                  <a:pt x="1940383" y="692471"/>
                </a:cubicBezTo>
                <a:cubicBezTo>
                  <a:pt x="2009233" y="671365"/>
                  <a:pt x="2074198" y="652158"/>
                  <a:pt x="2140272" y="617754"/>
                </a:cubicBezTo>
                <a:cubicBezTo>
                  <a:pt x="2206345" y="583351"/>
                  <a:pt x="2284080" y="535017"/>
                  <a:pt x="2336829" y="486050"/>
                </a:cubicBezTo>
                <a:cubicBezTo>
                  <a:pt x="2389577" y="437084"/>
                  <a:pt x="2430110" y="373975"/>
                  <a:pt x="2456762" y="323953"/>
                </a:cubicBezTo>
                <a:cubicBezTo>
                  <a:pt x="2483413" y="273931"/>
                  <a:pt x="2486190" y="190561"/>
                  <a:pt x="2496739" y="185918"/>
                </a:cubicBezTo>
                <a:close/>
                <a:moveTo>
                  <a:pt x="3370978" y="106880"/>
                </a:moveTo>
                <a:cubicBezTo>
                  <a:pt x="3597487" y="120713"/>
                  <a:pt x="3763749" y="243788"/>
                  <a:pt x="3742334" y="381775"/>
                </a:cubicBezTo>
                <a:cubicBezTo>
                  <a:pt x="3720920" y="519761"/>
                  <a:pt x="3519939" y="620409"/>
                  <a:pt x="3293430" y="606576"/>
                </a:cubicBezTo>
                <a:cubicBezTo>
                  <a:pt x="3066920" y="592743"/>
                  <a:pt x="2900659" y="469668"/>
                  <a:pt x="2922072" y="331682"/>
                </a:cubicBezTo>
                <a:cubicBezTo>
                  <a:pt x="2943486" y="193695"/>
                  <a:pt x="3144467" y="93047"/>
                  <a:pt x="3370978" y="106880"/>
                </a:cubicBezTo>
                <a:close/>
                <a:moveTo>
                  <a:pt x="1885606" y="106880"/>
                </a:moveTo>
                <a:cubicBezTo>
                  <a:pt x="2112117" y="93047"/>
                  <a:pt x="2313098" y="193695"/>
                  <a:pt x="2334512" y="331682"/>
                </a:cubicBezTo>
                <a:cubicBezTo>
                  <a:pt x="2355925" y="469668"/>
                  <a:pt x="2189664" y="592743"/>
                  <a:pt x="1963154" y="606576"/>
                </a:cubicBezTo>
                <a:cubicBezTo>
                  <a:pt x="1736645" y="620409"/>
                  <a:pt x="1535664" y="519761"/>
                  <a:pt x="1514250" y="381775"/>
                </a:cubicBezTo>
                <a:cubicBezTo>
                  <a:pt x="1492835" y="243788"/>
                  <a:pt x="1659097" y="120713"/>
                  <a:pt x="1885606" y="106880"/>
                </a:cubicBezTo>
                <a:close/>
                <a:moveTo>
                  <a:pt x="3266785" y="0"/>
                </a:moveTo>
                <a:lnTo>
                  <a:pt x="3400411" y="1949"/>
                </a:lnTo>
                <a:cubicBezTo>
                  <a:pt x="3447406" y="4491"/>
                  <a:pt x="3496045" y="9183"/>
                  <a:pt x="3543907" y="16806"/>
                </a:cubicBezTo>
                <a:cubicBezTo>
                  <a:pt x="3639632" y="32050"/>
                  <a:pt x="3759605" y="66819"/>
                  <a:pt x="3841129" y="91463"/>
                </a:cubicBezTo>
                <a:cubicBezTo>
                  <a:pt x="3922654" y="116107"/>
                  <a:pt x="3966401" y="134380"/>
                  <a:pt x="4033052" y="164668"/>
                </a:cubicBezTo>
                <a:cubicBezTo>
                  <a:pt x="4099704" y="194956"/>
                  <a:pt x="4182075" y="236521"/>
                  <a:pt x="4241038" y="273193"/>
                </a:cubicBezTo>
                <a:cubicBezTo>
                  <a:pt x="4300002" y="309866"/>
                  <a:pt x="4341934" y="348307"/>
                  <a:pt x="4386837" y="384706"/>
                </a:cubicBezTo>
                <a:cubicBezTo>
                  <a:pt x="4431740" y="421105"/>
                  <a:pt x="4469408" y="457704"/>
                  <a:pt x="4510460" y="491586"/>
                </a:cubicBezTo>
                <a:cubicBezTo>
                  <a:pt x="4551512" y="525468"/>
                  <a:pt x="4594414" y="562019"/>
                  <a:pt x="4633144" y="587995"/>
                </a:cubicBezTo>
                <a:cubicBezTo>
                  <a:pt x="4671875" y="613972"/>
                  <a:pt x="4706077" y="631392"/>
                  <a:pt x="4742842" y="647445"/>
                </a:cubicBezTo>
                <a:cubicBezTo>
                  <a:pt x="4779607" y="663498"/>
                  <a:pt x="4814414" y="674195"/>
                  <a:pt x="4853736" y="684313"/>
                </a:cubicBezTo>
                <a:cubicBezTo>
                  <a:pt x="4893058" y="694432"/>
                  <a:pt x="4938179" y="705573"/>
                  <a:pt x="4978773" y="708156"/>
                </a:cubicBezTo>
                <a:cubicBezTo>
                  <a:pt x="5019367" y="710740"/>
                  <a:pt x="5068214" y="708008"/>
                  <a:pt x="5097296" y="699815"/>
                </a:cubicBezTo>
                <a:cubicBezTo>
                  <a:pt x="5126379" y="691622"/>
                  <a:pt x="5141384" y="671736"/>
                  <a:pt x="5153268" y="658999"/>
                </a:cubicBezTo>
                <a:cubicBezTo>
                  <a:pt x="5165155" y="646261"/>
                  <a:pt x="5151575" y="625159"/>
                  <a:pt x="5168608" y="623391"/>
                </a:cubicBezTo>
                <a:cubicBezTo>
                  <a:pt x="5185643" y="621622"/>
                  <a:pt x="5248465" y="630182"/>
                  <a:pt x="5255471" y="648389"/>
                </a:cubicBezTo>
                <a:cubicBezTo>
                  <a:pt x="5262478" y="666595"/>
                  <a:pt x="5235094" y="713195"/>
                  <a:pt x="5210647" y="732631"/>
                </a:cubicBezTo>
                <a:cubicBezTo>
                  <a:pt x="5186199" y="752066"/>
                  <a:pt x="5150394" y="760186"/>
                  <a:pt x="5108786" y="765001"/>
                </a:cubicBezTo>
                <a:cubicBezTo>
                  <a:pt x="5067178" y="769815"/>
                  <a:pt x="5014888" y="769354"/>
                  <a:pt x="4960997" y="761519"/>
                </a:cubicBezTo>
                <a:cubicBezTo>
                  <a:pt x="4907105" y="753684"/>
                  <a:pt x="4844992" y="738804"/>
                  <a:pt x="4785436" y="717988"/>
                </a:cubicBezTo>
                <a:cubicBezTo>
                  <a:pt x="4725880" y="697173"/>
                  <a:pt x="4661902" y="670488"/>
                  <a:pt x="4603661" y="636630"/>
                </a:cubicBezTo>
                <a:cubicBezTo>
                  <a:pt x="4545420" y="602771"/>
                  <a:pt x="4491629" y="560140"/>
                  <a:pt x="4435988" y="514839"/>
                </a:cubicBezTo>
                <a:cubicBezTo>
                  <a:pt x="4380347" y="469537"/>
                  <a:pt x="4303107" y="394609"/>
                  <a:pt x="4269811" y="364821"/>
                </a:cubicBezTo>
                <a:cubicBezTo>
                  <a:pt x="4244838" y="342480"/>
                  <a:pt x="4252031" y="345160"/>
                  <a:pt x="4246980" y="342152"/>
                </a:cubicBezTo>
                <a:lnTo>
                  <a:pt x="4236207" y="336111"/>
                </a:lnTo>
                <a:cubicBezTo>
                  <a:pt x="4212018" y="322495"/>
                  <a:pt x="4160559" y="294620"/>
                  <a:pt x="4124672" y="283126"/>
                </a:cubicBezTo>
                <a:cubicBezTo>
                  <a:pt x="4088787" y="271632"/>
                  <a:pt x="4051370" y="265528"/>
                  <a:pt x="4020892" y="267151"/>
                </a:cubicBezTo>
                <a:cubicBezTo>
                  <a:pt x="3990413" y="268773"/>
                  <a:pt x="3957072" y="277407"/>
                  <a:pt x="3941804" y="292863"/>
                </a:cubicBezTo>
                <a:cubicBezTo>
                  <a:pt x="3926535" y="308318"/>
                  <a:pt x="3924015" y="337091"/>
                  <a:pt x="3929283" y="359881"/>
                </a:cubicBezTo>
                <a:cubicBezTo>
                  <a:pt x="3934552" y="382672"/>
                  <a:pt x="3952138" y="408036"/>
                  <a:pt x="3973415" y="429604"/>
                </a:cubicBezTo>
                <a:cubicBezTo>
                  <a:pt x="3994691" y="451174"/>
                  <a:pt x="4028648" y="475582"/>
                  <a:pt x="4056943" y="489294"/>
                </a:cubicBezTo>
                <a:cubicBezTo>
                  <a:pt x="4085237" y="503007"/>
                  <a:pt x="4115576" y="511057"/>
                  <a:pt x="4143185" y="511879"/>
                </a:cubicBezTo>
                <a:cubicBezTo>
                  <a:pt x="4170793" y="512701"/>
                  <a:pt x="4208448" y="507250"/>
                  <a:pt x="4222592" y="494224"/>
                </a:cubicBezTo>
                <a:cubicBezTo>
                  <a:pt x="4236735" y="481198"/>
                  <a:pt x="4231812" y="449537"/>
                  <a:pt x="4228042" y="433719"/>
                </a:cubicBezTo>
                <a:cubicBezTo>
                  <a:pt x="4224272" y="417901"/>
                  <a:pt x="4213332" y="410478"/>
                  <a:pt x="4199973" y="399316"/>
                </a:cubicBezTo>
                <a:cubicBezTo>
                  <a:pt x="4186615" y="388153"/>
                  <a:pt x="4162987" y="373323"/>
                  <a:pt x="4147892" y="366744"/>
                </a:cubicBezTo>
                <a:cubicBezTo>
                  <a:pt x="4132796" y="360166"/>
                  <a:pt x="4124019" y="358903"/>
                  <a:pt x="4109396" y="359843"/>
                </a:cubicBezTo>
                <a:cubicBezTo>
                  <a:pt x="4094773" y="360783"/>
                  <a:pt x="4069688" y="366386"/>
                  <a:pt x="4060152" y="372385"/>
                </a:cubicBezTo>
                <a:cubicBezTo>
                  <a:pt x="4050618" y="378383"/>
                  <a:pt x="4048110" y="383377"/>
                  <a:pt x="4052183" y="395834"/>
                </a:cubicBezTo>
                <a:cubicBezTo>
                  <a:pt x="4056256" y="408290"/>
                  <a:pt x="4088177" y="445212"/>
                  <a:pt x="4084588" y="447125"/>
                </a:cubicBezTo>
                <a:cubicBezTo>
                  <a:pt x="4081000" y="449039"/>
                  <a:pt x="4041294" y="422668"/>
                  <a:pt x="4030648" y="407316"/>
                </a:cubicBezTo>
                <a:cubicBezTo>
                  <a:pt x="4020004" y="391964"/>
                  <a:pt x="4014734" y="369174"/>
                  <a:pt x="4020717" y="355013"/>
                </a:cubicBezTo>
                <a:cubicBezTo>
                  <a:pt x="4026700" y="340852"/>
                  <a:pt x="4041657" y="324190"/>
                  <a:pt x="4066543" y="322350"/>
                </a:cubicBezTo>
                <a:cubicBezTo>
                  <a:pt x="4091427" y="320510"/>
                  <a:pt x="4137522" y="329760"/>
                  <a:pt x="4170025" y="343972"/>
                </a:cubicBezTo>
                <a:cubicBezTo>
                  <a:pt x="4202527" y="358183"/>
                  <a:pt x="4238693" y="385526"/>
                  <a:pt x="4261562" y="407618"/>
                </a:cubicBezTo>
                <a:cubicBezTo>
                  <a:pt x="4284431" y="429710"/>
                  <a:pt x="4303812" y="454117"/>
                  <a:pt x="4307235" y="476521"/>
                </a:cubicBezTo>
                <a:cubicBezTo>
                  <a:pt x="4310656" y="498926"/>
                  <a:pt x="4296586" y="526998"/>
                  <a:pt x="4282088" y="542043"/>
                </a:cubicBezTo>
                <a:cubicBezTo>
                  <a:pt x="4267587" y="557088"/>
                  <a:pt x="4252719" y="565017"/>
                  <a:pt x="4220239" y="566792"/>
                </a:cubicBezTo>
                <a:cubicBezTo>
                  <a:pt x="4187761" y="568567"/>
                  <a:pt x="4133416" y="566916"/>
                  <a:pt x="4087212" y="552696"/>
                </a:cubicBezTo>
                <a:cubicBezTo>
                  <a:pt x="4041008" y="538476"/>
                  <a:pt x="3982468" y="510262"/>
                  <a:pt x="3943015" y="481472"/>
                </a:cubicBezTo>
                <a:cubicBezTo>
                  <a:pt x="3903562" y="452681"/>
                  <a:pt x="3869279" y="415647"/>
                  <a:pt x="3850494" y="379949"/>
                </a:cubicBezTo>
                <a:cubicBezTo>
                  <a:pt x="3831711" y="344251"/>
                  <a:pt x="3822196" y="295840"/>
                  <a:pt x="3830311" y="267285"/>
                </a:cubicBezTo>
                <a:cubicBezTo>
                  <a:pt x="3838427" y="238730"/>
                  <a:pt x="3875087" y="219183"/>
                  <a:pt x="3899188" y="208617"/>
                </a:cubicBezTo>
                <a:cubicBezTo>
                  <a:pt x="3923290" y="198052"/>
                  <a:pt x="3969438" y="208645"/>
                  <a:pt x="3974921" y="203893"/>
                </a:cubicBezTo>
                <a:cubicBezTo>
                  <a:pt x="3980405" y="199140"/>
                  <a:pt x="3972753" y="195449"/>
                  <a:pt x="3932089" y="180103"/>
                </a:cubicBezTo>
                <a:cubicBezTo>
                  <a:pt x="3891425" y="164758"/>
                  <a:pt x="3801165" y="131059"/>
                  <a:pt x="3730938" y="111819"/>
                </a:cubicBezTo>
                <a:cubicBezTo>
                  <a:pt x="3660711" y="92580"/>
                  <a:pt x="3595309" y="73968"/>
                  <a:pt x="3510729" y="64668"/>
                </a:cubicBezTo>
                <a:cubicBezTo>
                  <a:pt x="3426148" y="55367"/>
                  <a:pt x="3317097" y="49514"/>
                  <a:pt x="3223458" y="56015"/>
                </a:cubicBezTo>
                <a:cubicBezTo>
                  <a:pt x="3129820" y="62516"/>
                  <a:pt x="3026917" y="84014"/>
                  <a:pt x="2948898" y="103672"/>
                </a:cubicBezTo>
                <a:cubicBezTo>
                  <a:pt x="2870879" y="123329"/>
                  <a:pt x="2767818" y="175997"/>
                  <a:pt x="2755346" y="173961"/>
                </a:cubicBezTo>
                <a:cubicBezTo>
                  <a:pt x="2742874" y="171926"/>
                  <a:pt x="2825198" y="115687"/>
                  <a:pt x="2874064" y="91460"/>
                </a:cubicBezTo>
                <a:cubicBezTo>
                  <a:pt x="2922929" y="67233"/>
                  <a:pt x="2983086" y="43843"/>
                  <a:pt x="3048538" y="28600"/>
                </a:cubicBezTo>
                <a:cubicBezTo>
                  <a:pt x="3113992" y="13357"/>
                  <a:pt x="3184224" y="1965"/>
                  <a:pt x="3266785" y="0"/>
                </a:cubicBezTo>
                <a:close/>
                <a:moveTo>
                  <a:pt x="1989799" y="0"/>
                </a:moveTo>
                <a:cubicBezTo>
                  <a:pt x="2072360" y="1965"/>
                  <a:pt x="2142592" y="13357"/>
                  <a:pt x="2208046" y="28600"/>
                </a:cubicBezTo>
                <a:cubicBezTo>
                  <a:pt x="2273499" y="43843"/>
                  <a:pt x="2333655" y="67233"/>
                  <a:pt x="2382520" y="91460"/>
                </a:cubicBezTo>
                <a:cubicBezTo>
                  <a:pt x="2431386" y="115687"/>
                  <a:pt x="2513710" y="171926"/>
                  <a:pt x="2501238" y="173961"/>
                </a:cubicBezTo>
                <a:cubicBezTo>
                  <a:pt x="2488766" y="175997"/>
                  <a:pt x="2385705" y="123329"/>
                  <a:pt x="2307686" y="103672"/>
                </a:cubicBezTo>
                <a:cubicBezTo>
                  <a:pt x="2229667" y="84014"/>
                  <a:pt x="2126764" y="62516"/>
                  <a:pt x="2033126" y="56015"/>
                </a:cubicBezTo>
                <a:cubicBezTo>
                  <a:pt x="1939487" y="49514"/>
                  <a:pt x="1830436" y="55367"/>
                  <a:pt x="1745855" y="64668"/>
                </a:cubicBezTo>
                <a:cubicBezTo>
                  <a:pt x="1661275" y="73968"/>
                  <a:pt x="1595873" y="92580"/>
                  <a:pt x="1525646" y="111819"/>
                </a:cubicBezTo>
                <a:cubicBezTo>
                  <a:pt x="1455419" y="131059"/>
                  <a:pt x="1365159" y="164758"/>
                  <a:pt x="1324495" y="180103"/>
                </a:cubicBezTo>
                <a:cubicBezTo>
                  <a:pt x="1283831" y="195449"/>
                  <a:pt x="1276179" y="199140"/>
                  <a:pt x="1281663" y="203893"/>
                </a:cubicBezTo>
                <a:cubicBezTo>
                  <a:pt x="1287146" y="208645"/>
                  <a:pt x="1333294" y="198052"/>
                  <a:pt x="1357396" y="208617"/>
                </a:cubicBezTo>
                <a:cubicBezTo>
                  <a:pt x="1381497" y="219183"/>
                  <a:pt x="1418157" y="238730"/>
                  <a:pt x="1426273" y="267285"/>
                </a:cubicBezTo>
                <a:cubicBezTo>
                  <a:pt x="1434388" y="295840"/>
                  <a:pt x="1424873" y="344251"/>
                  <a:pt x="1406090" y="379949"/>
                </a:cubicBezTo>
                <a:cubicBezTo>
                  <a:pt x="1387305" y="415647"/>
                  <a:pt x="1353022" y="452681"/>
                  <a:pt x="1313569" y="481472"/>
                </a:cubicBezTo>
                <a:cubicBezTo>
                  <a:pt x="1274116" y="510262"/>
                  <a:pt x="1215576" y="538476"/>
                  <a:pt x="1169372" y="552696"/>
                </a:cubicBezTo>
                <a:cubicBezTo>
                  <a:pt x="1123168" y="566916"/>
                  <a:pt x="1068823" y="568567"/>
                  <a:pt x="1036345" y="566792"/>
                </a:cubicBezTo>
                <a:cubicBezTo>
                  <a:pt x="1003865" y="565017"/>
                  <a:pt x="988997" y="557088"/>
                  <a:pt x="974496" y="542043"/>
                </a:cubicBezTo>
                <a:cubicBezTo>
                  <a:pt x="959998" y="526998"/>
                  <a:pt x="945928" y="498926"/>
                  <a:pt x="949349" y="476521"/>
                </a:cubicBezTo>
                <a:cubicBezTo>
                  <a:pt x="952772" y="454117"/>
                  <a:pt x="972153" y="429710"/>
                  <a:pt x="995022" y="407618"/>
                </a:cubicBezTo>
                <a:cubicBezTo>
                  <a:pt x="1017891" y="385526"/>
                  <a:pt x="1054057" y="358183"/>
                  <a:pt x="1086559" y="343972"/>
                </a:cubicBezTo>
                <a:cubicBezTo>
                  <a:pt x="1119062" y="329760"/>
                  <a:pt x="1165157" y="320510"/>
                  <a:pt x="1190041" y="322350"/>
                </a:cubicBezTo>
                <a:cubicBezTo>
                  <a:pt x="1214927" y="324190"/>
                  <a:pt x="1229884" y="340852"/>
                  <a:pt x="1235867" y="355013"/>
                </a:cubicBezTo>
                <a:cubicBezTo>
                  <a:pt x="1241850" y="369174"/>
                  <a:pt x="1236580" y="391964"/>
                  <a:pt x="1225936" y="407316"/>
                </a:cubicBezTo>
                <a:cubicBezTo>
                  <a:pt x="1215290" y="422668"/>
                  <a:pt x="1175584" y="449039"/>
                  <a:pt x="1171996" y="447125"/>
                </a:cubicBezTo>
                <a:cubicBezTo>
                  <a:pt x="1168407" y="445212"/>
                  <a:pt x="1200328" y="408290"/>
                  <a:pt x="1204401" y="395834"/>
                </a:cubicBezTo>
                <a:cubicBezTo>
                  <a:pt x="1208474" y="383377"/>
                  <a:pt x="1205966" y="378383"/>
                  <a:pt x="1196432" y="372385"/>
                </a:cubicBezTo>
                <a:cubicBezTo>
                  <a:pt x="1186896" y="366386"/>
                  <a:pt x="1161811" y="360783"/>
                  <a:pt x="1147188" y="359843"/>
                </a:cubicBezTo>
                <a:cubicBezTo>
                  <a:pt x="1132565" y="358903"/>
                  <a:pt x="1123788" y="360166"/>
                  <a:pt x="1108692" y="366744"/>
                </a:cubicBezTo>
                <a:cubicBezTo>
                  <a:pt x="1093597" y="373323"/>
                  <a:pt x="1069969" y="388153"/>
                  <a:pt x="1056611" y="399316"/>
                </a:cubicBezTo>
                <a:cubicBezTo>
                  <a:pt x="1043252" y="410478"/>
                  <a:pt x="1032312" y="417901"/>
                  <a:pt x="1028542" y="433719"/>
                </a:cubicBezTo>
                <a:cubicBezTo>
                  <a:pt x="1024772" y="449537"/>
                  <a:pt x="1019849" y="481198"/>
                  <a:pt x="1033992" y="494224"/>
                </a:cubicBezTo>
                <a:cubicBezTo>
                  <a:pt x="1048136" y="507250"/>
                  <a:pt x="1085791" y="512701"/>
                  <a:pt x="1113399" y="511879"/>
                </a:cubicBezTo>
                <a:cubicBezTo>
                  <a:pt x="1141008" y="511057"/>
                  <a:pt x="1171347" y="503007"/>
                  <a:pt x="1199641" y="489294"/>
                </a:cubicBezTo>
                <a:cubicBezTo>
                  <a:pt x="1227936" y="475582"/>
                  <a:pt x="1261893" y="451174"/>
                  <a:pt x="1283169" y="429604"/>
                </a:cubicBezTo>
                <a:cubicBezTo>
                  <a:pt x="1304446" y="408036"/>
                  <a:pt x="1322032" y="382672"/>
                  <a:pt x="1327301" y="359881"/>
                </a:cubicBezTo>
                <a:cubicBezTo>
                  <a:pt x="1332569" y="337091"/>
                  <a:pt x="1330049" y="308318"/>
                  <a:pt x="1314780" y="292863"/>
                </a:cubicBezTo>
                <a:cubicBezTo>
                  <a:pt x="1299512" y="277407"/>
                  <a:pt x="1266171" y="268773"/>
                  <a:pt x="1235692" y="267151"/>
                </a:cubicBezTo>
                <a:cubicBezTo>
                  <a:pt x="1205214" y="265528"/>
                  <a:pt x="1167797" y="271632"/>
                  <a:pt x="1131912" y="283126"/>
                </a:cubicBezTo>
                <a:cubicBezTo>
                  <a:pt x="1096025" y="294620"/>
                  <a:pt x="1044566" y="322495"/>
                  <a:pt x="1020377" y="336111"/>
                </a:cubicBezTo>
                <a:lnTo>
                  <a:pt x="1009604" y="342152"/>
                </a:lnTo>
                <a:cubicBezTo>
                  <a:pt x="1004553" y="345160"/>
                  <a:pt x="1011746" y="342480"/>
                  <a:pt x="986773" y="364821"/>
                </a:cubicBezTo>
                <a:cubicBezTo>
                  <a:pt x="953477" y="394609"/>
                  <a:pt x="876237" y="469537"/>
                  <a:pt x="820596" y="514839"/>
                </a:cubicBezTo>
                <a:cubicBezTo>
                  <a:pt x="764955" y="560140"/>
                  <a:pt x="711164" y="602771"/>
                  <a:pt x="652923" y="636630"/>
                </a:cubicBezTo>
                <a:cubicBezTo>
                  <a:pt x="594682" y="670488"/>
                  <a:pt x="530704" y="697173"/>
                  <a:pt x="471148" y="717988"/>
                </a:cubicBezTo>
                <a:cubicBezTo>
                  <a:pt x="411592" y="738804"/>
                  <a:pt x="349479" y="753684"/>
                  <a:pt x="295587" y="761519"/>
                </a:cubicBezTo>
                <a:cubicBezTo>
                  <a:pt x="241696" y="769354"/>
                  <a:pt x="189406" y="769815"/>
                  <a:pt x="147798" y="765001"/>
                </a:cubicBezTo>
                <a:cubicBezTo>
                  <a:pt x="106190" y="760186"/>
                  <a:pt x="70385" y="752066"/>
                  <a:pt x="45937" y="732631"/>
                </a:cubicBezTo>
                <a:cubicBezTo>
                  <a:pt x="21490" y="713195"/>
                  <a:pt x="-5894" y="666595"/>
                  <a:pt x="1113" y="648389"/>
                </a:cubicBezTo>
                <a:cubicBezTo>
                  <a:pt x="8119" y="630182"/>
                  <a:pt x="70941" y="621622"/>
                  <a:pt x="87976" y="623391"/>
                </a:cubicBezTo>
                <a:cubicBezTo>
                  <a:pt x="105009" y="625159"/>
                  <a:pt x="91429" y="646261"/>
                  <a:pt x="103316" y="658999"/>
                </a:cubicBezTo>
                <a:cubicBezTo>
                  <a:pt x="115200" y="671736"/>
                  <a:pt x="130205" y="691622"/>
                  <a:pt x="159288" y="699815"/>
                </a:cubicBezTo>
                <a:cubicBezTo>
                  <a:pt x="188370" y="708008"/>
                  <a:pt x="237217" y="710740"/>
                  <a:pt x="277811" y="708156"/>
                </a:cubicBezTo>
                <a:cubicBezTo>
                  <a:pt x="318405" y="705573"/>
                  <a:pt x="363526" y="694432"/>
                  <a:pt x="402848" y="684313"/>
                </a:cubicBezTo>
                <a:cubicBezTo>
                  <a:pt x="442170" y="674195"/>
                  <a:pt x="476977" y="663498"/>
                  <a:pt x="513742" y="647445"/>
                </a:cubicBezTo>
                <a:cubicBezTo>
                  <a:pt x="550507" y="631392"/>
                  <a:pt x="584709" y="613972"/>
                  <a:pt x="623440" y="587995"/>
                </a:cubicBezTo>
                <a:cubicBezTo>
                  <a:pt x="662170" y="562019"/>
                  <a:pt x="705072" y="525468"/>
                  <a:pt x="746124" y="491586"/>
                </a:cubicBezTo>
                <a:cubicBezTo>
                  <a:pt x="787176" y="457704"/>
                  <a:pt x="824844" y="421105"/>
                  <a:pt x="869747" y="384706"/>
                </a:cubicBezTo>
                <a:cubicBezTo>
                  <a:pt x="914650" y="348307"/>
                  <a:pt x="956582" y="309866"/>
                  <a:pt x="1015546" y="273193"/>
                </a:cubicBezTo>
                <a:cubicBezTo>
                  <a:pt x="1074509" y="236521"/>
                  <a:pt x="1156880" y="194956"/>
                  <a:pt x="1223532" y="164668"/>
                </a:cubicBezTo>
                <a:cubicBezTo>
                  <a:pt x="1290183" y="134380"/>
                  <a:pt x="1333930" y="116107"/>
                  <a:pt x="1415455" y="91463"/>
                </a:cubicBezTo>
                <a:cubicBezTo>
                  <a:pt x="1496979" y="66819"/>
                  <a:pt x="1616952" y="32050"/>
                  <a:pt x="1712677" y="16806"/>
                </a:cubicBezTo>
                <a:cubicBezTo>
                  <a:pt x="1760539" y="9183"/>
                  <a:pt x="1809178" y="4491"/>
                  <a:pt x="1856173" y="194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2015240" y="4581128"/>
            <a:ext cx="5256584" cy="1075395"/>
          </a:xfrm>
          <a:custGeom>
            <a:avLst/>
            <a:gdLst/>
            <a:ahLst/>
            <a:cxnLst/>
            <a:rect l="l" t="t" r="r" b="b"/>
            <a:pathLst>
              <a:path w="5256584" h="1075395">
                <a:moveTo>
                  <a:pt x="2759845" y="185918"/>
                </a:moveTo>
                <a:cubicBezTo>
                  <a:pt x="2770394" y="190561"/>
                  <a:pt x="2773171" y="273931"/>
                  <a:pt x="2799822" y="323953"/>
                </a:cubicBezTo>
                <a:cubicBezTo>
                  <a:pt x="2826474" y="373975"/>
                  <a:pt x="2867007" y="437084"/>
                  <a:pt x="2919755" y="486050"/>
                </a:cubicBezTo>
                <a:cubicBezTo>
                  <a:pt x="2972504" y="535017"/>
                  <a:pt x="3050239" y="583351"/>
                  <a:pt x="3116312" y="617754"/>
                </a:cubicBezTo>
                <a:cubicBezTo>
                  <a:pt x="3182386" y="652158"/>
                  <a:pt x="3247351" y="671365"/>
                  <a:pt x="3316201" y="692471"/>
                </a:cubicBezTo>
                <a:cubicBezTo>
                  <a:pt x="3385052" y="713577"/>
                  <a:pt x="3484440" y="734895"/>
                  <a:pt x="3529415" y="744393"/>
                </a:cubicBezTo>
                <a:cubicBezTo>
                  <a:pt x="3574389" y="753890"/>
                  <a:pt x="3583830" y="755157"/>
                  <a:pt x="3586050" y="749458"/>
                </a:cubicBezTo>
                <a:cubicBezTo>
                  <a:pt x="3588269" y="743759"/>
                  <a:pt x="3545517" y="728562"/>
                  <a:pt x="3542742" y="710200"/>
                </a:cubicBezTo>
                <a:cubicBezTo>
                  <a:pt x="3539965" y="691838"/>
                  <a:pt x="3539965" y="661656"/>
                  <a:pt x="3569392" y="639283"/>
                </a:cubicBezTo>
                <a:cubicBezTo>
                  <a:pt x="3598821" y="616910"/>
                  <a:pt x="3663783" y="590105"/>
                  <a:pt x="3719309" y="575964"/>
                </a:cubicBezTo>
                <a:cubicBezTo>
                  <a:pt x="3774833" y="561822"/>
                  <a:pt x="3842019" y="554224"/>
                  <a:pt x="3902539" y="554435"/>
                </a:cubicBezTo>
                <a:cubicBezTo>
                  <a:pt x="3963061" y="554646"/>
                  <a:pt x="4035242" y="564355"/>
                  <a:pt x="4082438" y="577230"/>
                </a:cubicBezTo>
                <a:cubicBezTo>
                  <a:pt x="4129633" y="590105"/>
                  <a:pt x="4166836" y="615011"/>
                  <a:pt x="4185714" y="631685"/>
                </a:cubicBezTo>
                <a:cubicBezTo>
                  <a:pt x="4204593" y="648359"/>
                  <a:pt x="4204593" y="660600"/>
                  <a:pt x="4195709" y="677274"/>
                </a:cubicBezTo>
                <a:cubicBezTo>
                  <a:pt x="4186825" y="693948"/>
                  <a:pt x="4161840" y="718854"/>
                  <a:pt x="4132412" y="731729"/>
                </a:cubicBezTo>
                <a:cubicBezTo>
                  <a:pt x="4102983" y="744604"/>
                  <a:pt x="4060785" y="751147"/>
                  <a:pt x="4019140" y="754524"/>
                </a:cubicBezTo>
                <a:cubicBezTo>
                  <a:pt x="3977496" y="757901"/>
                  <a:pt x="3920862" y="758323"/>
                  <a:pt x="3882550" y="751991"/>
                </a:cubicBezTo>
                <a:cubicBezTo>
                  <a:pt x="3844239" y="745659"/>
                  <a:pt x="3803151" y="729618"/>
                  <a:pt x="3789269" y="716533"/>
                </a:cubicBezTo>
                <a:cubicBezTo>
                  <a:pt x="3775388" y="703447"/>
                  <a:pt x="3785938" y="685506"/>
                  <a:pt x="3799264" y="673475"/>
                </a:cubicBezTo>
                <a:cubicBezTo>
                  <a:pt x="3812590" y="661444"/>
                  <a:pt x="3843683" y="649203"/>
                  <a:pt x="3869224" y="644349"/>
                </a:cubicBezTo>
                <a:cubicBezTo>
                  <a:pt x="3894765" y="639494"/>
                  <a:pt x="3952511" y="641393"/>
                  <a:pt x="3952511" y="644348"/>
                </a:cubicBezTo>
                <a:cubicBezTo>
                  <a:pt x="3952511" y="647303"/>
                  <a:pt x="3886992" y="655957"/>
                  <a:pt x="3869224" y="662078"/>
                </a:cubicBezTo>
                <a:cubicBezTo>
                  <a:pt x="3851456" y="668199"/>
                  <a:pt x="3847015" y="672631"/>
                  <a:pt x="3845903" y="681074"/>
                </a:cubicBezTo>
                <a:cubicBezTo>
                  <a:pt x="3844792" y="689516"/>
                  <a:pt x="3854234" y="705135"/>
                  <a:pt x="3862562" y="712733"/>
                </a:cubicBezTo>
                <a:cubicBezTo>
                  <a:pt x="3870891" y="720331"/>
                  <a:pt x="3878108" y="723709"/>
                  <a:pt x="3895876" y="726664"/>
                </a:cubicBezTo>
                <a:cubicBezTo>
                  <a:pt x="3913644" y="729618"/>
                  <a:pt x="3946959" y="731307"/>
                  <a:pt x="3969170" y="730462"/>
                </a:cubicBezTo>
                <a:cubicBezTo>
                  <a:pt x="3991379" y="729618"/>
                  <a:pt x="4007481" y="730040"/>
                  <a:pt x="4029135" y="721598"/>
                </a:cubicBezTo>
                <a:cubicBezTo>
                  <a:pt x="4050790" y="713155"/>
                  <a:pt x="4092433" y="695003"/>
                  <a:pt x="4099096" y="679807"/>
                </a:cubicBezTo>
                <a:cubicBezTo>
                  <a:pt x="4105758" y="664610"/>
                  <a:pt x="4087992" y="643082"/>
                  <a:pt x="4069113" y="630418"/>
                </a:cubicBezTo>
                <a:cubicBezTo>
                  <a:pt x="4050234" y="617755"/>
                  <a:pt x="4020806" y="608467"/>
                  <a:pt x="3985827" y="603824"/>
                </a:cubicBezTo>
                <a:cubicBezTo>
                  <a:pt x="3950845" y="599180"/>
                  <a:pt x="3899207" y="598758"/>
                  <a:pt x="3859230" y="602558"/>
                </a:cubicBezTo>
                <a:cubicBezTo>
                  <a:pt x="3819251" y="606357"/>
                  <a:pt x="3777054" y="614377"/>
                  <a:pt x="3745961" y="626619"/>
                </a:cubicBezTo>
                <a:cubicBezTo>
                  <a:pt x="3714866" y="638861"/>
                  <a:pt x="3681550" y="658701"/>
                  <a:pt x="3672667" y="676008"/>
                </a:cubicBezTo>
                <a:cubicBezTo>
                  <a:pt x="3663783" y="693316"/>
                  <a:pt x="3674889" y="714843"/>
                  <a:pt x="3692657" y="730462"/>
                </a:cubicBezTo>
                <a:cubicBezTo>
                  <a:pt x="3710425" y="746081"/>
                  <a:pt x="3742073" y="760011"/>
                  <a:pt x="3779274" y="769720"/>
                </a:cubicBezTo>
                <a:cubicBezTo>
                  <a:pt x="3816476" y="779429"/>
                  <a:pt x="3883662" y="785973"/>
                  <a:pt x="3915866" y="788716"/>
                </a:cubicBezTo>
                <a:lnTo>
                  <a:pt x="3930181" y="789953"/>
                </a:lnTo>
                <a:cubicBezTo>
                  <a:pt x="3937104" y="790418"/>
                  <a:pt x="3929191" y="788716"/>
                  <a:pt x="3972500" y="786183"/>
                </a:cubicBezTo>
                <a:cubicBezTo>
                  <a:pt x="4030247" y="782806"/>
                  <a:pt x="4171279" y="771198"/>
                  <a:pt x="4262338" y="768454"/>
                </a:cubicBezTo>
                <a:cubicBezTo>
                  <a:pt x="4353399" y="765710"/>
                  <a:pt x="4440018" y="763811"/>
                  <a:pt x="4518863" y="769720"/>
                </a:cubicBezTo>
                <a:cubicBezTo>
                  <a:pt x="4597706" y="775630"/>
                  <a:pt x="4671553" y="788927"/>
                  <a:pt x="4735407" y="803913"/>
                </a:cubicBezTo>
                <a:cubicBezTo>
                  <a:pt x="4799261" y="818898"/>
                  <a:pt x="4857562" y="838949"/>
                  <a:pt x="4901982" y="859633"/>
                </a:cubicBezTo>
                <a:cubicBezTo>
                  <a:pt x="4946400" y="880318"/>
                  <a:pt x="4980825" y="905012"/>
                  <a:pt x="5001925" y="928018"/>
                </a:cubicBezTo>
                <a:cubicBezTo>
                  <a:pt x="5023023" y="951024"/>
                  <a:pt x="5036350" y="973396"/>
                  <a:pt x="5028577" y="997669"/>
                </a:cubicBezTo>
                <a:cubicBezTo>
                  <a:pt x="5020804" y="1021942"/>
                  <a:pt x="4981936" y="1065210"/>
                  <a:pt x="4955284" y="1073653"/>
                </a:cubicBezTo>
                <a:cubicBezTo>
                  <a:pt x="4928632" y="1082095"/>
                  <a:pt x="4877549" y="1057611"/>
                  <a:pt x="4868666" y="1048324"/>
                </a:cubicBezTo>
                <a:cubicBezTo>
                  <a:pt x="4859783" y="1039038"/>
                  <a:pt x="4894209" y="1031862"/>
                  <a:pt x="4901982" y="1017931"/>
                </a:cubicBezTo>
                <a:cubicBezTo>
                  <a:pt x="4909755" y="1004001"/>
                  <a:pt x="4924191" y="983950"/>
                  <a:pt x="4915307" y="964743"/>
                </a:cubicBezTo>
                <a:cubicBezTo>
                  <a:pt x="4906423" y="945537"/>
                  <a:pt x="4878107" y="920420"/>
                  <a:pt x="4848678" y="902690"/>
                </a:cubicBezTo>
                <a:cubicBezTo>
                  <a:pt x="4819251" y="884961"/>
                  <a:pt x="4776495" y="870609"/>
                  <a:pt x="4738738" y="858367"/>
                </a:cubicBezTo>
                <a:cubicBezTo>
                  <a:pt x="4700982" y="846125"/>
                  <a:pt x="4665446" y="836417"/>
                  <a:pt x="4622137" y="829240"/>
                </a:cubicBezTo>
                <a:cubicBezTo>
                  <a:pt x="4578828" y="822064"/>
                  <a:pt x="4535518" y="816998"/>
                  <a:pt x="4478884" y="815310"/>
                </a:cubicBezTo>
                <a:cubicBezTo>
                  <a:pt x="4422250" y="813621"/>
                  <a:pt x="4350067" y="816787"/>
                  <a:pt x="4282327" y="819109"/>
                </a:cubicBezTo>
                <a:cubicBezTo>
                  <a:pt x="4214586" y="821431"/>
                  <a:pt x="4145737" y="827129"/>
                  <a:pt x="4072444" y="829240"/>
                </a:cubicBezTo>
                <a:cubicBezTo>
                  <a:pt x="3999152" y="831351"/>
                  <a:pt x="3925303" y="836205"/>
                  <a:pt x="3842573" y="831773"/>
                </a:cubicBezTo>
                <a:cubicBezTo>
                  <a:pt x="3759842" y="827341"/>
                  <a:pt x="3656010" y="814888"/>
                  <a:pt x="3576055" y="802647"/>
                </a:cubicBezTo>
                <a:cubicBezTo>
                  <a:pt x="3496099" y="790405"/>
                  <a:pt x="3445572" y="781329"/>
                  <a:pt x="3362841" y="758323"/>
                </a:cubicBezTo>
                <a:cubicBezTo>
                  <a:pt x="3280110" y="735317"/>
                  <a:pt x="3160177" y="700491"/>
                  <a:pt x="3079666" y="664610"/>
                </a:cubicBezTo>
                <a:cubicBezTo>
                  <a:pt x="2999156" y="628729"/>
                  <a:pt x="2930861" y="583773"/>
                  <a:pt x="2879778" y="543037"/>
                </a:cubicBezTo>
                <a:cubicBezTo>
                  <a:pt x="2828694" y="502302"/>
                  <a:pt x="2797046" y="461355"/>
                  <a:pt x="2773170" y="420199"/>
                </a:cubicBezTo>
                <a:cubicBezTo>
                  <a:pt x="2749295" y="379041"/>
                  <a:pt x="2738745" y="335140"/>
                  <a:pt x="2736524" y="296093"/>
                </a:cubicBezTo>
                <a:cubicBezTo>
                  <a:pt x="2734303" y="257046"/>
                  <a:pt x="2749295" y="181274"/>
                  <a:pt x="2759845" y="185918"/>
                </a:cubicBezTo>
                <a:close/>
                <a:moveTo>
                  <a:pt x="2496739" y="185918"/>
                </a:moveTo>
                <a:cubicBezTo>
                  <a:pt x="2507289" y="181274"/>
                  <a:pt x="2522280" y="257046"/>
                  <a:pt x="2520060" y="296093"/>
                </a:cubicBezTo>
                <a:cubicBezTo>
                  <a:pt x="2517839" y="335140"/>
                  <a:pt x="2507289" y="379041"/>
                  <a:pt x="2483414" y="420199"/>
                </a:cubicBezTo>
                <a:cubicBezTo>
                  <a:pt x="2459538" y="461355"/>
                  <a:pt x="2427890" y="502302"/>
                  <a:pt x="2376806" y="543037"/>
                </a:cubicBezTo>
                <a:cubicBezTo>
                  <a:pt x="2325723" y="583773"/>
                  <a:pt x="2257428" y="628729"/>
                  <a:pt x="2176918" y="664610"/>
                </a:cubicBezTo>
                <a:cubicBezTo>
                  <a:pt x="2096407" y="700491"/>
                  <a:pt x="1976474" y="735317"/>
                  <a:pt x="1893743" y="758323"/>
                </a:cubicBezTo>
                <a:cubicBezTo>
                  <a:pt x="1811012" y="781329"/>
                  <a:pt x="1760485" y="790405"/>
                  <a:pt x="1680529" y="802647"/>
                </a:cubicBezTo>
                <a:cubicBezTo>
                  <a:pt x="1600574" y="814888"/>
                  <a:pt x="1496742" y="827341"/>
                  <a:pt x="1414011" y="831773"/>
                </a:cubicBezTo>
                <a:cubicBezTo>
                  <a:pt x="1331281" y="836205"/>
                  <a:pt x="1257432" y="831351"/>
                  <a:pt x="1184140" y="829240"/>
                </a:cubicBezTo>
                <a:cubicBezTo>
                  <a:pt x="1110847" y="827129"/>
                  <a:pt x="1041998" y="821431"/>
                  <a:pt x="974257" y="819109"/>
                </a:cubicBezTo>
                <a:cubicBezTo>
                  <a:pt x="906517" y="816787"/>
                  <a:pt x="834334" y="813621"/>
                  <a:pt x="777700" y="815310"/>
                </a:cubicBezTo>
                <a:cubicBezTo>
                  <a:pt x="721066" y="816998"/>
                  <a:pt x="677756" y="822064"/>
                  <a:pt x="634447" y="829240"/>
                </a:cubicBezTo>
                <a:cubicBezTo>
                  <a:pt x="591138" y="836417"/>
                  <a:pt x="555602" y="846125"/>
                  <a:pt x="517846" y="858367"/>
                </a:cubicBezTo>
                <a:cubicBezTo>
                  <a:pt x="480089" y="870609"/>
                  <a:pt x="437333" y="884961"/>
                  <a:pt x="407906" y="902690"/>
                </a:cubicBezTo>
                <a:cubicBezTo>
                  <a:pt x="378477" y="920420"/>
                  <a:pt x="350161" y="945537"/>
                  <a:pt x="341277" y="964743"/>
                </a:cubicBezTo>
                <a:cubicBezTo>
                  <a:pt x="332393" y="983950"/>
                  <a:pt x="346829" y="1004001"/>
                  <a:pt x="354602" y="1017931"/>
                </a:cubicBezTo>
                <a:cubicBezTo>
                  <a:pt x="362375" y="1031862"/>
                  <a:pt x="396801" y="1039038"/>
                  <a:pt x="387918" y="1048324"/>
                </a:cubicBezTo>
                <a:cubicBezTo>
                  <a:pt x="379035" y="1057611"/>
                  <a:pt x="327952" y="1082095"/>
                  <a:pt x="301300" y="1073653"/>
                </a:cubicBezTo>
                <a:cubicBezTo>
                  <a:pt x="274648" y="1065210"/>
                  <a:pt x="235780" y="1021942"/>
                  <a:pt x="228007" y="997669"/>
                </a:cubicBezTo>
                <a:cubicBezTo>
                  <a:pt x="220234" y="973396"/>
                  <a:pt x="233561" y="951024"/>
                  <a:pt x="254659" y="928018"/>
                </a:cubicBezTo>
                <a:cubicBezTo>
                  <a:pt x="275759" y="905012"/>
                  <a:pt x="310184" y="880318"/>
                  <a:pt x="354602" y="859633"/>
                </a:cubicBezTo>
                <a:cubicBezTo>
                  <a:pt x="399022" y="838949"/>
                  <a:pt x="457323" y="818898"/>
                  <a:pt x="521177" y="803913"/>
                </a:cubicBezTo>
                <a:cubicBezTo>
                  <a:pt x="585031" y="788927"/>
                  <a:pt x="658878" y="775630"/>
                  <a:pt x="737721" y="769720"/>
                </a:cubicBezTo>
                <a:cubicBezTo>
                  <a:pt x="816566" y="763811"/>
                  <a:pt x="903185" y="765710"/>
                  <a:pt x="994246" y="768454"/>
                </a:cubicBezTo>
                <a:cubicBezTo>
                  <a:pt x="1085305" y="771198"/>
                  <a:pt x="1226337" y="782806"/>
                  <a:pt x="1284084" y="786183"/>
                </a:cubicBezTo>
                <a:cubicBezTo>
                  <a:pt x="1327393" y="788716"/>
                  <a:pt x="1319480" y="790418"/>
                  <a:pt x="1326403" y="789953"/>
                </a:cubicBezTo>
                <a:lnTo>
                  <a:pt x="1340718" y="788716"/>
                </a:lnTo>
                <a:cubicBezTo>
                  <a:pt x="1372922" y="785973"/>
                  <a:pt x="1440108" y="779429"/>
                  <a:pt x="1477310" y="769720"/>
                </a:cubicBezTo>
                <a:cubicBezTo>
                  <a:pt x="1514512" y="760011"/>
                  <a:pt x="1546159" y="746081"/>
                  <a:pt x="1563927" y="730462"/>
                </a:cubicBezTo>
                <a:cubicBezTo>
                  <a:pt x="1581695" y="714843"/>
                  <a:pt x="1592802" y="693316"/>
                  <a:pt x="1583918" y="676008"/>
                </a:cubicBezTo>
                <a:cubicBezTo>
                  <a:pt x="1575034" y="658701"/>
                  <a:pt x="1541718" y="638861"/>
                  <a:pt x="1510623" y="626619"/>
                </a:cubicBezTo>
                <a:cubicBezTo>
                  <a:pt x="1479530" y="614377"/>
                  <a:pt x="1437333" y="606357"/>
                  <a:pt x="1397354" y="602558"/>
                </a:cubicBezTo>
                <a:cubicBezTo>
                  <a:pt x="1357377" y="598758"/>
                  <a:pt x="1305739" y="599180"/>
                  <a:pt x="1270757" y="603824"/>
                </a:cubicBezTo>
                <a:cubicBezTo>
                  <a:pt x="1235778" y="608467"/>
                  <a:pt x="1206350" y="617755"/>
                  <a:pt x="1187471" y="630418"/>
                </a:cubicBezTo>
                <a:cubicBezTo>
                  <a:pt x="1168592" y="643082"/>
                  <a:pt x="1150826" y="664610"/>
                  <a:pt x="1157488" y="679807"/>
                </a:cubicBezTo>
                <a:cubicBezTo>
                  <a:pt x="1164151" y="695003"/>
                  <a:pt x="1205794" y="713155"/>
                  <a:pt x="1227449" y="721598"/>
                </a:cubicBezTo>
                <a:cubicBezTo>
                  <a:pt x="1249103" y="730040"/>
                  <a:pt x="1265205" y="729618"/>
                  <a:pt x="1287414" y="730462"/>
                </a:cubicBezTo>
                <a:cubicBezTo>
                  <a:pt x="1309625" y="731307"/>
                  <a:pt x="1342940" y="729618"/>
                  <a:pt x="1360708" y="726664"/>
                </a:cubicBezTo>
                <a:cubicBezTo>
                  <a:pt x="1378476" y="723709"/>
                  <a:pt x="1385693" y="720331"/>
                  <a:pt x="1394022" y="712733"/>
                </a:cubicBezTo>
                <a:cubicBezTo>
                  <a:pt x="1402350" y="705135"/>
                  <a:pt x="1411792" y="689516"/>
                  <a:pt x="1410681" y="681074"/>
                </a:cubicBezTo>
                <a:cubicBezTo>
                  <a:pt x="1409569" y="672631"/>
                  <a:pt x="1405128" y="668199"/>
                  <a:pt x="1387360" y="662078"/>
                </a:cubicBezTo>
                <a:cubicBezTo>
                  <a:pt x="1369592" y="655957"/>
                  <a:pt x="1304073" y="647303"/>
                  <a:pt x="1304073" y="644348"/>
                </a:cubicBezTo>
                <a:cubicBezTo>
                  <a:pt x="1304073" y="641393"/>
                  <a:pt x="1361819" y="639494"/>
                  <a:pt x="1387360" y="644349"/>
                </a:cubicBezTo>
                <a:cubicBezTo>
                  <a:pt x="1412901" y="649203"/>
                  <a:pt x="1443994" y="661444"/>
                  <a:pt x="1457320" y="673475"/>
                </a:cubicBezTo>
                <a:cubicBezTo>
                  <a:pt x="1470646" y="685506"/>
                  <a:pt x="1481196" y="703447"/>
                  <a:pt x="1467315" y="716533"/>
                </a:cubicBezTo>
                <a:cubicBezTo>
                  <a:pt x="1453433" y="729618"/>
                  <a:pt x="1412345" y="745659"/>
                  <a:pt x="1374034" y="751991"/>
                </a:cubicBezTo>
                <a:cubicBezTo>
                  <a:pt x="1335722" y="758323"/>
                  <a:pt x="1279088" y="757901"/>
                  <a:pt x="1237444" y="754524"/>
                </a:cubicBezTo>
                <a:cubicBezTo>
                  <a:pt x="1195799" y="751147"/>
                  <a:pt x="1153601" y="744604"/>
                  <a:pt x="1124172" y="731729"/>
                </a:cubicBezTo>
                <a:cubicBezTo>
                  <a:pt x="1094744" y="718854"/>
                  <a:pt x="1069759" y="693948"/>
                  <a:pt x="1060875" y="677274"/>
                </a:cubicBezTo>
                <a:cubicBezTo>
                  <a:pt x="1051991" y="660600"/>
                  <a:pt x="1051991" y="648359"/>
                  <a:pt x="1070870" y="631685"/>
                </a:cubicBezTo>
                <a:cubicBezTo>
                  <a:pt x="1089748" y="615011"/>
                  <a:pt x="1126951" y="590105"/>
                  <a:pt x="1174146" y="577230"/>
                </a:cubicBezTo>
                <a:cubicBezTo>
                  <a:pt x="1221342" y="564355"/>
                  <a:pt x="1293523" y="554646"/>
                  <a:pt x="1354045" y="554435"/>
                </a:cubicBezTo>
                <a:cubicBezTo>
                  <a:pt x="1414565" y="554224"/>
                  <a:pt x="1481751" y="561822"/>
                  <a:pt x="1537275" y="575964"/>
                </a:cubicBezTo>
                <a:cubicBezTo>
                  <a:pt x="1592802" y="590105"/>
                  <a:pt x="1657763" y="616910"/>
                  <a:pt x="1687192" y="639283"/>
                </a:cubicBezTo>
                <a:cubicBezTo>
                  <a:pt x="1716619" y="661656"/>
                  <a:pt x="1716619" y="691838"/>
                  <a:pt x="1713842" y="710200"/>
                </a:cubicBezTo>
                <a:cubicBezTo>
                  <a:pt x="1711067" y="728562"/>
                  <a:pt x="1668315" y="743759"/>
                  <a:pt x="1670534" y="749458"/>
                </a:cubicBezTo>
                <a:cubicBezTo>
                  <a:pt x="1672754" y="755157"/>
                  <a:pt x="1682195" y="753890"/>
                  <a:pt x="1727169" y="744393"/>
                </a:cubicBezTo>
                <a:cubicBezTo>
                  <a:pt x="1772144" y="734895"/>
                  <a:pt x="1871532" y="713577"/>
                  <a:pt x="1940383" y="692471"/>
                </a:cubicBezTo>
                <a:cubicBezTo>
                  <a:pt x="2009233" y="671365"/>
                  <a:pt x="2074198" y="652158"/>
                  <a:pt x="2140272" y="617754"/>
                </a:cubicBezTo>
                <a:cubicBezTo>
                  <a:pt x="2206345" y="583351"/>
                  <a:pt x="2284080" y="535017"/>
                  <a:pt x="2336829" y="486050"/>
                </a:cubicBezTo>
                <a:cubicBezTo>
                  <a:pt x="2389577" y="437084"/>
                  <a:pt x="2430110" y="373975"/>
                  <a:pt x="2456762" y="323953"/>
                </a:cubicBezTo>
                <a:cubicBezTo>
                  <a:pt x="2483413" y="273931"/>
                  <a:pt x="2486190" y="190561"/>
                  <a:pt x="2496739" y="185918"/>
                </a:cubicBezTo>
                <a:close/>
                <a:moveTo>
                  <a:pt x="3370978" y="106880"/>
                </a:moveTo>
                <a:cubicBezTo>
                  <a:pt x="3597487" y="120713"/>
                  <a:pt x="3763749" y="243788"/>
                  <a:pt x="3742334" y="381775"/>
                </a:cubicBezTo>
                <a:cubicBezTo>
                  <a:pt x="3720920" y="519761"/>
                  <a:pt x="3519939" y="620409"/>
                  <a:pt x="3293430" y="606576"/>
                </a:cubicBezTo>
                <a:cubicBezTo>
                  <a:pt x="3066920" y="592743"/>
                  <a:pt x="2900659" y="469668"/>
                  <a:pt x="2922072" y="331682"/>
                </a:cubicBezTo>
                <a:cubicBezTo>
                  <a:pt x="2943486" y="193695"/>
                  <a:pt x="3144467" y="93047"/>
                  <a:pt x="3370978" y="106880"/>
                </a:cubicBezTo>
                <a:close/>
                <a:moveTo>
                  <a:pt x="1885606" y="106880"/>
                </a:moveTo>
                <a:cubicBezTo>
                  <a:pt x="2112117" y="93047"/>
                  <a:pt x="2313098" y="193695"/>
                  <a:pt x="2334512" y="331682"/>
                </a:cubicBezTo>
                <a:cubicBezTo>
                  <a:pt x="2355925" y="469668"/>
                  <a:pt x="2189664" y="592743"/>
                  <a:pt x="1963154" y="606576"/>
                </a:cubicBezTo>
                <a:cubicBezTo>
                  <a:pt x="1736645" y="620409"/>
                  <a:pt x="1535664" y="519761"/>
                  <a:pt x="1514250" y="381775"/>
                </a:cubicBezTo>
                <a:cubicBezTo>
                  <a:pt x="1492835" y="243788"/>
                  <a:pt x="1659097" y="120713"/>
                  <a:pt x="1885606" y="106880"/>
                </a:cubicBezTo>
                <a:close/>
                <a:moveTo>
                  <a:pt x="3266785" y="0"/>
                </a:moveTo>
                <a:lnTo>
                  <a:pt x="3400411" y="1949"/>
                </a:lnTo>
                <a:cubicBezTo>
                  <a:pt x="3447406" y="4491"/>
                  <a:pt x="3496045" y="9183"/>
                  <a:pt x="3543907" y="16806"/>
                </a:cubicBezTo>
                <a:cubicBezTo>
                  <a:pt x="3639632" y="32050"/>
                  <a:pt x="3759605" y="66819"/>
                  <a:pt x="3841129" y="91463"/>
                </a:cubicBezTo>
                <a:cubicBezTo>
                  <a:pt x="3922654" y="116107"/>
                  <a:pt x="3966401" y="134380"/>
                  <a:pt x="4033052" y="164668"/>
                </a:cubicBezTo>
                <a:cubicBezTo>
                  <a:pt x="4099704" y="194956"/>
                  <a:pt x="4182075" y="236521"/>
                  <a:pt x="4241038" y="273193"/>
                </a:cubicBezTo>
                <a:cubicBezTo>
                  <a:pt x="4300002" y="309866"/>
                  <a:pt x="4341934" y="348307"/>
                  <a:pt x="4386837" y="384706"/>
                </a:cubicBezTo>
                <a:cubicBezTo>
                  <a:pt x="4431740" y="421105"/>
                  <a:pt x="4469408" y="457704"/>
                  <a:pt x="4510460" y="491586"/>
                </a:cubicBezTo>
                <a:cubicBezTo>
                  <a:pt x="4551512" y="525468"/>
                  <a:pt x="4594414" y="562019"/>
                  <a:pt x="4633144" y="587995"/>
                </a:cubicBezTo>
                <a:cubicBezTo>
                  <a:pt x="4671875" y="613972"/>
                  <a:pt x="4706077" y="631392"/>
                  <a:pt x="4742842" y="647445"/>
                </a:cubicBezTo>
                <a:cubicBezTo>
                  <a:pt x="4779607" y="663498"/>
                  <a:pt x="4814414" y="674195"/>
                  <a:pt x="4853736" y="684313"/>
                </a:cubicBezTo>
                <a:cubicBezTo>
                  <a:pt x="4893058" y="694432"/>
                  <a:pt x="4938179" y="705573"/>
                  <a:pt x="4978773" y="708156"/>
                </a:cubicBezTo>
                <a:cubicBezTo>
                  <a:pt x="5019367" y="710740"/>
                  <a:pt x="5068214" y="708008"/>
                  <a:pt x="5097296" y="699815"/>
                </a:cubicBezTo>
                <a:cubicBezTo>
                  <a:pt x="5126379" y="691622"/>
                  <a:pt x="5141384" y="671736"/>
                  <a:pt x="5153268" y="658999"/>
                </a:cubicBezTo>
                <a:cubicBezTo>
                  <a:pt x="5165155" y="646261"/>
                  <a:pt x="5151575" y="625159"/>
                  <a:pt x="5168608" y="623391"/>
                </a:cubicBezTo>
                <a:cubicBezTo>
                  <a:pt x="5185643" y="621622"/>
                  <a:pt x="5248465" y="630182"/>
                  <a:pt x="5255471" y="648389"/>
                </a:cubicBezTo>
                <a:cubicBezTo>
                  <a:pt x="5262478" y="666595"/>
                  <a:pt x="5235094" y="713195"/>
                  <a:pt x="5210647" y="732631"/>
                </a:cubicBezTo>
                <a:cubicBezTo>
                  <a:pt x="5186199" y="752066"/>
                  <a:pt x="5150394" y="760186"/>
                  <a:pt x="5108786" y="765001"/>
                </a:cubicBezTo>
                <a:cubicBezTo>
                  <a:pt x="5067178" y="769815"/>
                  <a:pt x="5014888" y="769354"/>
                  <a:pt x="4960997" y="761519"/>
                </a:cubicBezTo>
                <a:cubicBezTo>
                  <a:pt x="4907105" y="753684"/>
                  <a:pt x="4844992" y="738804"/>
                  <a:pt x="4785436" y="717988"/>
                </a:cubicBezTo>
                <a:cubicBezTo>
                  <a:pt x="4725880" y="697173"/>
                  <a:pt x="4661902" y="670488"/>
                  <a:pt x="4603661" y="636630"/>
                </a:cubicBezTo>
                <a:cubicBezTo>
                  <a:pt x="4545420" y="602771"/>
                  <a:pt x="4491629" y="560140"/>
                  <a:pt x="4435988" y="514839"/>
                </a:cubicBezTo>
                <a:cubicBezTo>
                  <a:pt x="4380347" y="469537"/>
                  <a:pt x="4303107" y="394609"/>
                  <a:pt x="4269811" y="364821"/>
                </a:cubicBezTo>
                <a:cubicBezTo>
                  <a:pt x="4244838" y="342480"/>
                  <a:pt x="4252031" y="345160"/>
                  <a:pt x="4246980" y="342152"/>
                </a:cubicBezTo>
                <a:lnTo>
                  <a:pt x="4236207" y="336111"/>
                </a:lnTo>
                <a:cubicBezTo>
                  <a:pt x="4212018" y="322495"/>
                  <a:pt x="4160559" y="294620"/>
                  <a:pt x="4124672" y="283126"/>
                </a:cubicBezTo>
                <a:cubicBezTo>
                  <a:pt x="4088787" y="271632"/>
                  <a:pt x="4051370" y="265528"/>
                  <a:pt x="4020892" y="267151"/>
                </a:cubicBezTo>
                <a:cubicBezTo>
                  <a:pt x="3990413" y="268773"/>
                  <a:pt x="3957072" y="277407"/>
                  <a:pt x="3941804" y="292863"/>
                </a:cubicBezTo>
                <a:cubicBezTo>
                  <a:pt x="3926535" y="308318"/>
                  <a:pt x="3924015" y="337091"/>
                  <a:pt x="3929283" y="359881"/>
                </a:cubicBezTo>
                <a:cubicBezTo>
                  <a:pt x="3934552" y="382672"/>
                  <a:pt x="3952138" y="408036"/>
                  <a:pt x="3973415" y="429604"/>
                </a:cubicBezTo>
                <a:cubicBezTo>
                  <a:pt x="3994691" y="451174"/>
                  <a:pt x="4028648" y="475582"/>
                  <a:pt x="4056943" y="489294"/>
                </a:cubicBezTo>
                <a:cubicBezTo>
                  <a:pt x="4085237" y="503007"/>
                  <a:pt x="4115576" y="511057"/>
                  <a:pt x="4143185" y="511879"/>
                </a:cubicBezTo>
                <a:cubicBezTo>
                  <a:pt x="4170793" y="512701"/>
                  <a:pt x="4208448" y="507250"/>
                  <a:pt x="4222592" y="494224"/>
                </a:cubicBezTo>
                <a:cubicBezTo>
                  <a:pt x="4236735" y="481198"/>
                  <a:pt x="4231812" y="449537"/>
                  <a:pt x="4228042" y="433719"/>
                </a:cubicBezTo>
                <a:cubicBezTo>
                  <a:pt x="4224272" y="417901"/>
                  <a:pt x="4213332" y="410478"/>
                  <a:pt x="4199973" y="399316"/>
                </a:cubicBezTo>
                <a:cubicBezTo>
                  <a:pt x="4186615" y="388153"/>
                  <a:pt x="4162987" y="373323"/>
                  <a:pt x="4147892" y="366744"/>
                </a:cubicBezTo>
                <a:cubicBezTo>
                  <a:pt x="4132796" y="360166"/>
                  <a:pt x="4124019" y="358903"/>
                  <a:pt x="4109396" y="359843"/>
                </a:cubicBezTo>
                <a:cubicBezTo>
                  <a:pt x="4094773" y="360783"/>
                  <a:pt x="4069688" y="366386"/>
                  <a:pt x="4060152" y="372385"/>
                </a:cubicBezTo>
                <a:cubicBezTo>
                  <a:pt x="4050618" y="378383"/>
                  <a:pt x="4048110" y="383377"/>
                  <a:pt x="4052183" y="395834"/>
                </a:cubicBezTo>
                <a:cubicBezTo>
                  <a:pt x="4056256" y="408290"/>
                  <a:pt x="4088177" y="445212"/>
                  <a:pt x="4084588" y="447125"/>
                </a:cubicBezTo>
                <a:cubicBezTo>
                  <a:pt x="4081000" y="449039"/>
                  <a:pt x="4041294" y="422668"/>
                  <a:pt x="4030648" y="407316"/>
                </a:cubicBezTo>
                <a:cubicBezTo>
                  <a:pt x="4020004" y="391964"/>
                  <a:pt x="4014734" y="369174"/>
                  <a:pt x="4020717" y="355013"/>
                </a:cubicBezTo>
                <a:cubicBezTo>
                  <a:pt x="4026700" y="340852"/>
                  <a:pt x="4041657" y="324190"/>
                  <a:pt x="4066543" y="322350"/>
                </a:cubicBezTo>
                <a:cubicBezTo>
                  <a:pt x="4091427" y="320510"/>
                  <a:pt x="4137522" y="329760"/>
                  <a:pt x="4170025" y="343972"/>
                </a:cubicBezTo>
                <a:cubicBezTo>
                  <a:pt x="4202527" y="358183"/>
                  <a:pt x="4238693" y="385526"/>
                  <a:pt x="4261562" y="407618"/>
                </a:cubicBezTo>
                <a:cubicBezTo>
                  <a:pt x="4284431" y="429710"/>
                  <a:pt x="4303812" y="454117"/>
                  <a:pt x="4307235" y="476521"/>
                </a:cubicBezTo>
                <a:cubicBezTo>
                  <a:pt x="4310656" y="498926"/>
                  <a:pt x="4296586" y="526998"/>
                  <a:pt x="4282088" y="542043"/>
                </a:cubicBezTo>
                <a:cubicBezTo>
                  <a:pt x="4267587" y="557088"/>
                  <a:pt x="4252719" y="565017"/>
                  <a:pt x="4220239" y="566792"/>
                </a:cubicBezTo>
                <a:cubicBezTo>
                  <a:pt x="4187761" y="568567"/>
                  <a:pt x="4133416" y="566916"/>
                  <a:pt x="4087212" y="552696"/>
                </a:cubicBezTo>
                <a:cubicBezTo>
                  <a:pt x="4041008" y="538476"/>
                  <a:pt x="3982468" y="510262"/>
                  <a:pt x="3943015" y="481472"/>
                </a:cubicBezTo>
                <a:cubicBezTo>
                  <a:pt x="3903562" y="452681"/>
                  <a:pt x="3869279" y="415647"/>
                  <a:pt x="3850494" y="379949"/>
                </a:cubicBezTo>
                <a:cubicBezTo>
                  <a:pt x="3831711" y="344251"/>
                  <a:pt x="3822196" y="295840"/>
                  <a:pt x="3830311" y="267285"/>
                </a:cubicBezTo>
                <a:cubicBezTo>
                  <a:pt x="3838427" y="238730"/>
                  <a:pt x="3875087" y="219183"/>
                  <a:pt x="3899188" y="208617"/>
                </a:cubicBezTo>
                <a:cubicBezTo>
                  <a:pt x="3923290" y="198052"/>
                  <a:pt x="3969438" y="208645"/>
                  <a:pt x="3974921" y="203893"/>
                </a:cubicBezTo>
                <a:cubicBezTo>
                  <a:pt x="3980405" y="199140"/>
                  <a:pt x="3972753" y="195449"/>
                  <a:pt x="3932089" y="180103"/>
                </a:cubicBezTo>
                <a:cubicBezTo>
                  <a:pt x="3891425" y="164758"/>
                  <a:pt x="3801165" y="131059"/>
                  <a:pt x="3730938" y="111819"/>
                </a:cubicBezTo>
                <a:cubicBezTo>
                  <a:pt x="3660711" y="92580"/>
                  <a:pt x="3595309" y="73968"/>
                  <a:pt x="3510729" y="64668"/>
                </a:cubicBezTo>
                <a:cubicBezTo>
                  <a:pt x="3426148" y="55367"/>
                  <a:pt x="3317097" y="49514"/>
                  <a:pt x="3223458" y="56015"/>
                </a:cubicBezTo>
                <a:cubicBezTo>
                  <a:pt x="3129820" y="62516"/>
                  <a:pt x="3026917" y="84014"/>
                  <a:pt x="2948898" y="103672"/>
                </a:cubicBezTo>
                <a:cubicBezTo>
                  <a:pt x="2870879" y="123329"/>
                  <a:pt x="2767818" y="175997"/>
                  <a:pt x="2755346" y="173961"/>
                </a:cubicBezTo>
                <a:cubicBezTo>
                  <a:pt x="2742874" y="171926"/>
                  <a:pt x="2825198" y="115687"/>
                  <a:pt x="2874064" y="91460"/>
                </a:cubicBezTo>
                <a:cubicBezTo>
                  <a:pt x="2922929" y="67233"/>
                  <a:pt x="2983086" y="43843"/>
                  <a:pt x="3048538" y="28600"/>
                </a:cubicBezTo>
                <a:cubicBezTo>
                  <a:pt x="3113992" y="13357"/>
                  <a:pt x="3184224" y="1965"/>
                  <a:pt x="3266785" y="0"/>
                </a:cubicBezTo>
                <a:close/>
                <a:moveTo>
                  <a:pt x="1989799" y="0"/>
                </a:moveTo>
                <a:cubicBezTo>
                  <a:pt x="2072360" y="1965"/>
                  <a:pt x="2142592" y="13357"/>
                  <a:pt x="2208046" y="28600"/>
                </a:cubicBezTo>
                <a:cubicBezTo>
                  <a:pt x="2273499" y="43843"/>
                  <a:pt x="2333655" y="67233"/>
                  <a:pt x="2382520" y="91460"/>
                </a:cubicBezTo>
                <a:cubicBezTo>
                  <a:pt x="2431386" y="115687"/>
                  <a:pt x="2513710" y="171926"/>
                  <a:pt x="2501238" y="173961"/>
                </a:cubicBezTo>
                <a:cubicBezTo>
                  <a:pt x="2488766" y="175997"/>
                  <a:pt x="2385705" y="123329"/>
                  <a:pt x="2307686" y="103672"/>
                </a:cubicBezTo>
                <a:cubicBezTo>
                  <a:pt x="2229667" y="84014"/>
                  <a:pt x="2126764" y="62516"/>
                  <a:pt x="2033126" y="56015"/>
                </a:cubicBezTo>
                <a:cubicBezTo>
                  <a:pt x="1939487" y="49514"/>
                  <a:pt x="1830436" y="55367"/>
                  <a:pt x="1745855" y="64668"/>
                </a:cubicBezTo>
                <a:cubicBezTo>
                  <a:pt x="1661275" y="73968"/>
                  <a:pt x="1595873" y="92580"/>
                  <a:pt x="1525646" y="111819"/>
                </a:cubicBezTo>
                <a:cubicBezTo>
                  <a:pt x="1455419" y="131059"/>
                  <a:pt x="1365159" y="164758"/>
                  <a:pt x="1324495" y="180103"/>
                </a:cubicBezTo>
                <a:cubicBezTo>
                  <a:pt x="1283831" y="195449"/>
                  <a:pt x="1276179" y="199140"/>
                  <a:pt x="1281663" y="203893"/>
                </a:cubicBezTo>
                <a:cubicBezTo>
                  <a:pt x="1287146" y="208645"/>
                  <a:pt x="1333294" y="198052"/>
                  <a:pt x="1357396" y="208617"/>
                </a:cubicBezTo>
                <a:cubicBezTo>
                  <a:pt x="1381497" y="219183"/>
                  <a:pt x="1418157" y="238730"/>
                  <a:pt x="1426273" y="267285"/>
                </a:cubicBezTo>
                <a:cubicBezTo>
                  <a:pt x="1434388" y="295840"/>
                  <a:pt x="1424873" y="344251"/>
                  <a:pt x="1406090" y="379949"/>
                </a:cubicBezTo>
                <a:cubicBezTo>
                  <a:pt x="1387305" y="415647"/>
                  <a:pt x="1353022" y="452681"/>
                  <a:pt x="1313569" y="481472"/>
                </a:cubicBezTo>
                <a:cubicBezTo>
                  <a:pt x="1274116" y="510262"/>
                  <a:pt x="1215576" y="538476"/>
                  <a:pt x="1169372" y="552696"/>
                </a:cubicBezTo>
                <a:cubicBezTo>
                  <a:pt x="1123168" y="566916"/>
                  <a:pt x="1068823" y="568567"/>
                  <a:pt x="1036345" y="566792"/>
                </a:cubicBezTo>
                <a:cubicBezTo>
                  <a:pt x="1003865" y="565017"/>
                  <a:pt x="988997" y="557088"/>
                  <a:pt x="974496" y="542043"/>
                </a:cubicBezTo>
                <a:cubicBezTo>
                  <a:pt x="959998" y="526998"/>
                  <a:pt x="945928" y="498926"/>
                  <a:pt x="949349" y="476521"/>
                </a:cubicBezTo>
                <a:cubicBezTo>
                  <a:pt x="952772" y="454117"/>
                  <a:pt x="972153" y="429710"/>
                  <a:pt x="995022" y="407618"/>
                </a:cubicBezTo>
                <a:cubicBezTo>
                  <a:pt x="1017891" y="385526"/>
                  <a:pt x="1054057" y="358183"/>
                  <a:pt x="1086559" y="343972"/>
                </a:cubicBezTo>
                <a:cubicBezTo>
                  <a:pt x="1119062" y="329760"/>
                  <a:pt x="1165157" y="320510"/>
                  <a:pt x="1190041" y="322350"/>
                </a:cubicBezTo>
                <a:cubicBezTo>
                  <a:pt x="1214927" y="324190"/>
                  <a:pt x="1229884" y="340852"/>
                  <a:pt x="1235867" y="355013"/>
                </a:cubicBezTo>
                <a:cubicBezTo>
                  <a:pt x="1241850" y="369174"/>
                  <a:pt x="1236580" y="391964"/>
                  <a:pt x="1225936" y="407316"/>
                </a:cubicBezTo>
                <a:cubicBezTo>
                  <a:pt x="1215290" y="422668"/>
                  <a:pt x="1175584" y="449039"/>
                  <a:pt x="1171996" y="447125"/>
                </a:cubicBezTo>
                <a:cubicBezTo>
                  <a:pt x="1168407" y="445212"/>
                  <a:pt x="1200328" y="408290"/>
                  <a:pt x="1204401" y="395834"/>
                </a:cubicBezTo>
                <a:cubicBezTo>
                  <a:pt x="1208474" y="383377"/>
                  <a:pt x="1205966" y="378383"/>
                  <a:pt x="1196432" y="372385"/>
                </a:cubicBezTo>
                <a:cubicBezTo>
                  <a:pt x="1186896" y="366386"/>
                  <a:pt x="1161811" y="360783"/>
                  <a:pt x="1147188" y="359843"/>
                </a:cubicBezTo>
                <a:cubicBezTo>
                  <a:pt x="1132565" y="358903"/>
                  <a:pt x="1123788" y="360166"/>
                  <a:pt x="1108692" y="366744"/>
                </a:cubicBezTo>
                <a:cubicBezTo>
                  <a:pt x="1093597" y="373323"/>
                  <a:pt x="1069969" y="388153"/>
                  <a:pt x="1056611" y="399316"/>
                </a:cubicBezTo>
                <a:cubicBezTo>
                  <a:pt x="1043252" y="410478"/>
                  <a:pt x="1032312" y="417901"/>
                  <a:pt x="1028542" y="433719"/>
                </a:cubicBezTo>
                <a:cubicBezTo>
                  <a:pt x="1024772" y="449537"/>
                  <a:pt x="1019849" y="481198"/>
                  <a:pt x="1033992" y="494224"/>
                </a:cubicBezTo>
                <a:cubicBezTo>
                  <a:pt x="1048136" y="507250"/>
                  <a:pt x="1085791" y="512701"/>
                  <a:pt x="1113399" y="511879"/>
                </a:cubicBezTo>
                <a:cubicBezTo>
                  <a:pt x="1141008" y="511057"/>
                  <a:pt x="1171347" y="503007"/>
                  <a:pt x="1199641" y="489294"/>
                </a:cubicBezTo>
                <a:cubicBezTo>
                  <a:pt x="1227936" y="475582"/>
                  <a:pt x="1261893" y="451174"/>
                  <a:pt x="1283169" y="429604"/>
                </a:cubicBezTo>
                <a:cubicBezTo>
                  <a:pt x="1304446" y="408036"/>
                  <a:pt x="1322032" y="382672"/>
                  <a:pt x="1327301" y="359881"/>
                </a:cubicBezTo>
                <a:cubicBezTo>
                  <a:pt x="1332569" y="337091"/>
                  <a:pt x="1330049" y="308318"/>
                  <a:pt x="1314780" y="292863"/>
                </a:cubicBezTo>
                <a:cubicBezTo>
                  <a:pt x="1299512" y="277407"/>
                  <a:pt x="1266171" y="268773"/>
                  <a:pt x="1235692" y="267151"/>
                </a:cubicBezTo>
                <a:cubicBezTo>
                  <a:pt x="1205214" y="265528"/>
                  <a:pt x="1167797" y="271632"/>
                  <a:pt x="1131912" y="283126"/>
                </a:cubicBezTo>
                <a:cubicBezTo>
                  <a:pt x="1096025" y="294620"/>
                  <a:pt x="1044566" y="322495"/>
                  <a:pt x="1020377" y="336111"/>
                </a:cubicBezTo>
                <a:lnTo>
                  <a:pt x="1009604" y="342152"/>
                </a:lnTo>
                <a:cubicBezTo>
                  <a:pt x="1004553" y="345160"/>
                  <a:pt x="1011746" y="342480"/>
                  <a:pt x="986773" y="364821"/>
                </a:cubicBezTo>
                <a:cubicBezTo>
                  <a:pt x="953477" y="394609"/>
                  <a:pt x="876237" y="469537"/>
                  <a:pt x="820596" y="514839"/>
                </a:cubicBezTo>
                <a:cubicBezTo>
                  <a:pt x="764955" y="560140"/>
                  <a:pt x="711164" y="602771"/>
                  <a:pt x="652923" y="636630"/>
                </a:cubicBezTo>
                <a:cubicBezTo>
                  <a:pt x="594682" y="670488"/>
                  <a:pt x="530704" y="697173"/>
                  <a:pt x="471148" y="717988"/>
                </a:cubicBezTo>
                <a:cubicBezTo>
                  <a:pt x="411592" y="738804"/>
                  <a:pt x="349479" y="753684"/>
                  <a:pt x="295587" y="761519"/>
                </a:cubicBezTo>
                <a:cubicBezTo>
                  <a:pt x="241696" y="769354"/>
                  <a:pt x="189406" y="769815"/>
                  <a:pt x="147798" y="765001"/>
                </a:cubicBezTo>
                <a:cubicBezTo>
                  <a:pt x="106190" y="760186"/>
                  <a:pt x="70385" y="752066"/>
                  <a:pt x="45937" y="732631"/>
                </a:cubicBezTo>
                <a:cubicBezTo>
                  <a:pt x="21490" y="713195"/>
                  <a:pt x="-5894" y="666595"/>
                  <a:pt x="1113" y="648389"/>
                </a:cubicBezTo>
                <a:cubicBezTo>
                  <a:pt x="8119" y="630182"/>
                  <a:pt x="70941" y="621622"/>
                  <a:pt x="87976" y="623391"/>
                </a:cubicBezTo>
                <a:cubicBezTo>
                  <a:pt x="105009" y="625159"/>
                  <a:pt x="91429" y="646261"/>
                  <a:pt x="103316" y="658999"/>
                </a:cubicBezTo>
                <a:cubicBezTo>
                  <a:pt x="115200" y="671736"/>
                  <a:pt x="130205" y="691622"/>
                  <a:pt x="159288" y="699815"/>
                </a:cubicBezTo>
                <a:cubicBezTo>
                  <a:pt x="188370" y="708008"/>
                  <a:pt x="237217" y="710740"/>
                  <a:pt x="277811" y="708156"/>
                </a:cubicBezTo>
                <a:cubicBezTo>
                  <a:pt x="318405" y="705573"/>
                  <a:pt x="363526" y="694432"/>
                  <a:pt x="402848" y="684313"/>
                </a:cubicBezTo>
                <a:cubicBezTo>
                  <a:pt x="442170" y="674195"/>
                  <a:pt x="476977" y="663498"/>
                  <a:pt x="513742" y="647445"/>
                </a:cubicBezTo>
                <a:cubicBezTo>
                  <a:pt x="550507" y="631392"/>
                  <a:pt x="584709" y="613972"/>
                  <a:pt x="623440" y="587995"/>
                </a:cubicBezTo>
                <a:cubicBezTo>
                  <a:pt x="662170" y="562019"/>
                  <a:pt x="705072" y="525468"/>
                  <a:pt x="746124" y="491586"/>
                </a:cubicBezTo>
                <a:cubicBezTo>
                  <a:pt x="787176" y="457704"/>
                  <a:pt x="824844" y="421105"/>
                  <a:pt x="869747" y="384706"/>
                </a:cubicBezTo>
                <a:cubicBezTo>
                  <a:pt x="914650" y="348307"/>
                  <a:pt x="956582" y="309866"/>
                  <a:pt x="1015546" y="273193"/>
                </a:cubicBezTo>
                <a:cubicBezTo>
                  <a:pt x="1074509" y="236521"/>
                  <a:pt x="1156880" y="194956"/>
                  <a:pt x="1223532" y="164668"/>
                </a:cubicBezTo>
                <a:cubicBezTo>
                  <a:pt x="1290183" y="134380"/>
                  <a:pt x="1333930" y="116107"/>
                  <a:pt x="1415455" y="91463"/>
                </a:cubicBezTo>
                <a:cubicBezTo>
                  <a:pt x="1496979" y="66819"/>
                  <a:pt x="1616952" y="32050"/>
                  <a:pt x="1712677" y="16806"/>
                </a:cubicBezTo>
                <a:cubicBezTo>
                  <a:pt x="1760539" y="9183"/>
                  <a:pt x="1809178" y="4491"/>
                  <a:pt x="1856173" y="194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V="1">
            <a:off x="2025927" y="5550626"/>
            <a:ext cx="5256584" cy="1075395"/>
          </a:xfrm>
          <a:custGeom>
            <a:avLst/>
            <a:gdLst/>
            <a:ahLst/>
            <a:cxnLst/>
            <a:rect l="l" t="t" r="r" b="b"/>
            <a:pathLst>
              <a:path w="5256584" h="1075395">
                <a:moveTo>
                  <a:pt x="2759845" y="185918"/>
                </a:moveTo>
                <a:cubicBezTo>
                  <a:pt x="2770394" y="190561"/>
                  <a:pt x="2773171" y="273931"/>
                  <a:pt x="2799822" y="323953"/>
                </a:cubicBezTo>
                <a:cubicBezTo>
                  <a:pt x="2826474" y="373975"/>
                  <a:pt x="2867007" y="437084"/>
                  <a:pt x="2919755" y="486050"/>
                </a:cubicBezTo>
                <a:cubicBezTo>
                  <a:pt x="2972504" y="535017"/>
                  <a:pt x="3050239" y="583351"/>
                  <a:pt x="3116312" y="617754"/>
                </a:cubicBezTo>
                <a:cubicBezTo>
                  <a:pt x="3182386" y="652158"/>
                  <a:pt x="3247351" y="671365"/>
                  <a:pt x="3316201" y="692471"/>
                </a:cubicBezTo>
                <a:cubicBezTo>
                  <a:pt x="3385052" y="713577"/>
                  <a:pt x="3484440" y="734895"/>
                  <a:pt x="3529415" y="744393"/>
                </a:cubicBezTo>
                <a:cubicBezTo>
                  <a:pt x="3574389" y="753890"/>
                  <a:pt x="3583830" y="755157"/>
                  <a:pt x="3586050" y="749458"/>
                </a:cubicBezTo>
                <a:cubicBezTo>
                  <a:pt x="3588269" y="743759"/>
                  <a:pt x="3545517" y="728562"/>
                  <a:pt x="3542742" y="710200"/>
                </a:cubicBezTo>
                <a:cubicBezTo>
                  <a:pt x="3539965" y="691838"/>
                  <a:pt x="3539965" y="661656"/>
                  <a:pt x="3569392" y="639283"/>
                </a:cubicBezTo>
                <a:cubicBezTo>
                  <a:pt x="3598821" y="616910"/>
                  <a:pt x="3663783" y="590105"/>
                  <a:pt x="3719309" y="575964"/>
                </a:cubicBezTo>
                <a:cubicBezTo>
                  <a:pt x="3774833" y="561822"/>
                  <a:pt x="3842019" y="554224"/>
                  <a:pt x="3902539" y="554435"/>
                </a:cubicBezTo>
                <a:cubicBezTo>
                  <a:pt x="3963061" y="554646"/>
                  <a:pt x="4035242" y="564355"/>
                  <a:pt x="4082438" y="577230"/>
                </a:cubicBezTo>
                <a:cubicBezTo>
                  <a:pt x="4129633" y="590105"/>
                  <a:pt x="4166836" y="615011"/>
                  <a:pt x="4185714" y="631685"/>
                </a:cubicBezTo>
                <a:cubicBezTo>
                  <a:pt x="4204593" y="648359"/>
                  <a:pt x="4204593" y="660600"/>
                  <a:pt x="4195709" y="677274"/>
                </a:cubicBezTo>
                <a:cubicBezTo>
                  <a:pt x="4186825" y="693948"/>
                  <a:pt x="4161840" y="718854"/>
                  <a:pt x="4132412" y="731729"/>
                </a:cubicBezTo>
                <a:cubicBezTo>
                  <a:pt x="4102983" y="744604"/>
                  <a:pt x="4060785" y="751147"/>
                  <a:pt x="4019140" y="754524"/>
                </a:cubicBezTo>
                <a:cubicBezTo>
                  <a:pt x="3977496" y="757901"/>
                  <a:pt x="3920862" y="758323"/>
                  <a:pt x="3882550" y="751991"/>
                </a:cubicBezTo>
                <a:cubicBezTo>
                  <a:pt x="3844239" y="745659"/>
                  <a:pt x="3803151" y="729618"/>
                  <a:pt x="3789269" y="716533"/>
                </a:cubicBezTo>
                <a:cubicBezTo>
                  <a:pt x="3775388" y="703447"/>
                  <a:pt x="3785938" y="685506"/>
                  <a:pt x="3799264" y="673475"/>
                </a:cubicBezTo>
                <a:cubicBezTo>
                  <a:pt x="3812590" y="661444"/>
                  <a:pt x="3843683" y="649203"/>
                  <a:pt x="3869224" y="644349"/>
                </a:cubicBezTo>
                <a:cubicBezTo>
                  <a:pt x="3894765" y="639494"/>
                  <a:pt x="3952511" y="641393"/>
                  <a:pt x="3952511" y="644348"/>
                </a:cubicBezTo>
                <a:cubicBezTo>
                  <a:pt x="3952511" y="647303"/>
                  <a:pt x="3886992" y="655957"/>
                  <a:pt x="3869224" y="662078"/>
                </a:cubicBezTo>
                <a:cubicBezTo>
                  <a:pt x="3851456" y="668199"/>
                  <a:pt x="3847015" y="672631"/>
                  <a:pt x="3845903" y="681074"/>
                </a:cubicBezTo>
                <a:cubicBezTo>
                  <a:pt x="3844792" y="689516"/>
                  <a:pt x="3854234" y="705135"/>
                  <a:pt x="3862562" y="712733"/>
                </a:cubicBezTo>
                <a:cubicBezTo>
                  <a:pt x="3870891" y="720331"/>
                  <a:pt x="3878108" y="723709"/>
                  <a:pt x="3895876" y="726664"/>
                </a:cubicBezTo>
                <a:cubicBezTo>
                  <a:pt x="3913644" y="729618"/>
                  <a:pt x="3946959" y="731307"/>
                  <a:pt x="3969170" y="730462"/>
                </a:cubicBezTo>
                <a:cubicBezTo>
                  <a:pt x="3991379" y="729618"/>
                  <a:pt x="4007481" y="730040"/>
                  <a:pt x="4029135" y="721598"/>
                </a:cubicBezTo>
                <a:cubicBezTo>
                  <a:pt x="4050790" y="713155"/>
                  <a:pt x="4092433" y="695003"/>
                  <a:pt x="4099096" y="679807"/>
                </a:cubicBezTo>
                <a:cubicBezTo>
                  <a:pt x="4105758" y="664610"/>
                  <a:pt x="4087992" y="643082"/>
                  <a:pt x="4069113" y="630418"/>
                </a:cubicBezTo>
                <a:cubicBezTo>
                  <a:pt x="4050234" y="617755"/>
                  <a:pt x="4020806" y="608467"/>
                  <a:pt x="3985827" y="603824"/>
                </a:cubicBezTo>
                <a:cubicBezTo>
                  <a:pt x="3950845" y="599180"/>
                  <a:pt x="3899207" y="598758"/>
                  <a:pt x="3859230" y="602558"/>
                </a:cubicBezTo>
                <a:cubicBezTo>
                  <a:pt x="3819251" y="606357"/>
                  <a:pt x="3777054" y="614377"/>
                  <a:pt x="3745961" y="626619"/>
                </a:cubicBezTo>
                <a:cubicBezTo>
                  <a:pt x="3714866" y="638861"/>
                  <a:pt x="3681550" y="658701"/>
                  <a:pt x="3672667" y="676008"/>
                </a:cubicBezTo>
                <a:cubicBezTo>
                  <a:pt x="3663783" y="693316"/>
                  <a:pt x="3674889" y="714843"/>
                  <a:pt x="3692657" y="730462"/>
                </a:cubicBezTo>
                <a:cubicBezTo>
                  <a:pt x="3710425" y="746081"/>
                  <a:pt x="3742073" y="760011"/>
                  <a:pt x="3779274" y="769720"/>
                </a:cubicBezTo>
                <a:cubicBezTo>
                  <a:pt x="3816476" y="779429"/>
                  <a:pt x="3883662" y="785973"/>
                  <a:pt x="3915866" y="788716"/>
                </a:cubicBezTo>
                <a:lnTo>
                  <a:pt x="3930181" y="789953"/>
                </a:lnTo>
                <a:cubicBezTo>
                  <a:pt x="3937104" y="790418"/>
                  <a:pt x="3929191" y="788716"/>
                  <a:pt x="3972500" y="786183"/>
                </a:cubicBezTo>
                <a:cubicBezTo>
                  <a:pt x="4030247" y="782806"/>
                  <a:pt x="4171279" y="771198"/>
                  <a:pt x="4262338" y="768454"/>
                </a:cubicBezTo>
                <a:cubicBezTo>
                  <a:pt x="4353399" y="765710"/>
                  <a:pt x="4440018" y="763811"/>
                  <a:pt x="4518863" y="769720"/>
                </a:cubicBezTo>
                <a:cubicBezTo>
                  <a:pt x="4597706" y="775630"/>
                  <a:pt x="4671553" y="788927"/>
                  <a:pt x="4735407" y="803913"/>
                </a:cubicBezTo>
                <a:cubicBezTo>
                  <a:pt x="4799261" y="818898"/>
                  <a:pt x="4857562" y="838949"/>
                  <a:pt x="4901982" y="859633"/>
                </a:cubicBezTo>
                <a:cubicBezTo>
                  <a:pt x="4946400" y="880318"/>
                  <a:pt x="4980825" y="905012"/>
                  <a:pt x="5001925" y="928018"/>
                </a:cubicBezTo>
                <a:cubicBezTo>
                  <a:pt x="5023023" y="951024"/>
                  <a:pt x="5036350" y="973396"/>
                  <a:pt x="5028577" y="997669"/>
                </a:cubicBezTo>
                <a:cubicBezTo>
                  <a:pt x="5020804" y="1021942"/>
                  <a:pt x="4981936" y="1065210"/>
                  <a:pt x="4955284" y="1073653"/>
                </a:cubicBezTo>
                <a:cubicBezTo>
                  <a:pt x="4928632" y="1082095"/>
                  <a:pt x="4877549" y="1057611"/>
                  <a:pt x="4868666" y="1048324"/>
                </a:cubicBezTo>
                <a:cubicBezTo>
                  <a:pt x="4859783" y="1039038"/>
                  <a:pt x="4894209" y="1031862"/>
                  <a:pt x="4901982" y="1017931"/>
                </a:cubicBezTo>
                <a:cubicBezTo>
                  <a:pt x="4909755" y="1004001"/>
                  <a:pt x="4924191" y="983950"/>
                  <a:pt x="4915307" y="964743"/>
                </a:cubicBezTo>
                <a:cubicBezTo>
                  <a:pt x="4906423" y="945537"/>
                  <a:pt x="4878107" y="920420"/>
                  <a:pt x="4848678" y="902690"/>
                </a:cubicBezTo>
                <a:cubicBezTo>
                  <a:pt x="4819251" y="884961"/>
                  <a:pt x="4776495" y="870609"/>
                  <a:pt x="4738738" y="858367"/>
                </a:cubicBezTo>
                <a:cubicBezTo>
                  <a:pt x="4700982" y="846125"/>
                  <a:pt x="4665446" y="836417"/>
                  <a:pt x="4622137" y="829240"/>
                </a:cubicBezTo>
                <a:cubicBezTo>
                  <a:pt x="4578828" y="822064"/>
                  <a:pt x="4535518" y="816998"/>
                  <a:pt x="4478884" y="815310"/>
                </a:cubicBezTo>
                <a:cubicBezTo>
                  <a:pt x="4422250" y="813621"/>
                  <a:pt x="4350067" y="816787"/>
                  <a:pt x="4282327" y="819109"/>
                </a:cubicBezTo>
                <a:cubicBezTo>
                  <a:pt x="4214586" y="821431"/>
                  <a:pt x="4145737" y="827129"/>
                  <a:pt x="4072444" y="829240"/>
                </a:cubicBezTo>
                <a:cubicBezTo>
                  <a:pt x="3999152" y="831351"/>
                  <a:pt x="3925303" y="836205"/>
                  <a:pt x="3842573" y="831773"/>
                </a:cubicBezTo>
                <a:cubicBezTo>
                  <a:pt x="3759842" y="827341"/>
                  <a:pt x="3656010" y="814888"/>
                  <a:pt x="3576055" y="802647"/>
                </a:cubicBezTo>
                <a:cubicBezTo>
                  <a:pt x="3496099" y="790405"/>
                  <a:pt x="3445572" y="781329"/>
                  <a:pt x="3362841" y="758323"/>
                </a:cubicBezTo>
                <a:cubicBezTo>
                  <a:pt x="3280110" y="735317"/>
                  <a:pt x="3160177" y="700491"/>
                  <a:pt x="3079666" y="664610"/>
                </a:cubicBezTo>
                <a:cubicBezTo>
                  <a:pt x="2999156" y="628729"/>
                  <a:pt x="2930861" y="583773"/>
                  <a:pt x="2879778" y="543037"/>
                </a:cubicBezTo>
                <a:cubicBezTo>
                  <a:pt x="2828694" y="502302"/>
                  <a:pt x="2797046" y="461355"/>
                  <a:pt x="2773170" y="420199"/>
                </a:cubicBezTo>
                <a:cubicBezTo>
                  <a:pt x="2749295" y="379041"/>
                  <a:pt x="2738745" y="335140"/>
                  <a:pt x="2736524" y="296093"/>
                </a:cubicBezTo>
                <a:cubicBezTo>
                  <a:pt x="2734303" y="257046"/>
                  <a:pt x="2749295" y="181274"/>
                  <a:pt x="2759845" y="185918"/>
                </a:cubicBezTo>
                <a:close/>
                <a:moveTo>
                  <a:pt x="2496739" y="185918"/>
                </a:moveTo>
                <a:cubicBezTo>
                  <a:pt x="2507289" y="181274"/>
                  <a:pt x="2522280" y="257046"/>
                  <a:pt x="2520060" y="296093"/>
                </a:cubicBezTo>
                <a:cubicBezTo>
                  <a:pt x="2517839" y="335140"/>
                  <a:pt x="2507289" y="379041"/>
                  <a:pt x="2483414" y="420199"/>
                </a:cubicBezTo>
                <a:cubicBezTo>
                  <a:pt x="2459538" y="461355"/>
                  <a:pt x="2427890" y="502302"/>
                  <a:pt x="2376806" y="543037"/>
                </a:cubicBezTo>
                <a:cubicBezTo>
                  <a:pt x="2325723" y="583773"/>
                  <a:pt x="2257428" y="628729"/>
                  <a:pt x="2176918" y="664610"/>
                </a:cubicBezTo>
                <a:cubicBezTo>
                  <a:pt x="2096407" y="700491"/>
                  <a:pt x="1976474" y="735317"/>
                  <a:pt x="1893743" y="758323"/>
                </a:cubicBezTo>
                <a:cubicBezTo>
                  <a:pt x="1811012" y="781329"/>
                  <a:pt x="1760485" y="790405"/>
                  <a:pt x="1680529" y="802647"/>
                </a:cubicBezTo>
                <a:cubicBezTo>
                  <a:pt x="1600574" y="814888"/>
                  <a:pt x="1496742" y="827341"/>
                  <a:pt x="1414011" y="831773"/>
                </a:cubicBezTo>
                <a:cubicBezTo>
                  <a:pt x="1331281" y="836205"/>
                  <a:pt x="1257432" y="831351"/>
                  <a:pt x="1184140" y="829240"/>
                </a:cubicBezTo>
                <a:cubicBezTo>
                  <a:pt x="1110847" y="827129"/>
                  <a:pt x="1041998" y="821431"/>
                  <a:pt x="974257" y="819109"/>
                </a:cubicBezTo>
                <a:cubicBezTo>
                  <a:pt x="906517" y="816787"/>
                  <a:pt x="834334" y="813621"/>
                  <a:pt x="777700" y="815310"/>
                </a:cubicBezTo>
                <a:cubicBezTo>
                  <a:pt x="721066" y="816998"/>
                  <a:pt x="677756" y="822064"/>
                  <a:pt x="634447" y="829240"/>
                </a:cubicBezTo>
                <a:cubicBezTo>
                  <a:pt x="591138" y="836417"/>
                  <a:pt x="555602" y="846125"/>
                  <a:pt x="517846" y="858367"/>
                </a:cubicBezTo>
                <a:cubicBezTo>
                  <a:pt x="480089" y="870609"/>
                  <a:pt x="437333" y="884961"/>
                  <a:pt x="407906" y="902690"/>
                </a:cubicBezTo>
                <a:cubicBezTo>
                  <a:pt x="378477" y="920420"/>
                  <a:pt x="350161" y="945537"/>
                  <a:pt x="341277" y="964743"/>
                </a:cubicBezTo>
                <a:cubicBezTo>
                  <a:pt x="332393" y="983950"/>
                  <a:pt x="346829" y="1004001"/>
                  <a:pt x="354602" y="1017931"/>
                </a:cubicBezTo>
                <a:cubicBezTo>
                  <a:pt x="362375" y="1031862"/>
                  <a:pt x="396801" y="1039038"/>
                  <a:pt x="387918" y="1048324"/>
                </a:cubicBezTo>
                <a:cubicBezTo>
                  <a:pt x="379035" y="1057611"/>
                  <a:pt x="327952" y="1082095"/>
                  <a:pt x="301300" y="1073653"/>
                </a:cubicBezTo>
                <a:cubicBezTo>
                  <a:pt x="274648" y="1065210"/>
                  <a:pt x="235780" y="1021942"/>
                  <a:pt x="228007" y="997669"/>
                </a:cubicBezTo>
                <a:cubicBezTo>
                  <a:pt x="220234" y="973396"/>
                  <a:pt x="233561" y="951024"/>
                  <a:pt x="254659" y="928018"/>
                </a:cubicBezTo>
                <a:cubicBezTo>
                  <a:pt x="275759" y="905012"/>
                  <a:pt x="310184" y="880318"/>
                  <a:pt x="354602" y="859633"/>
                </a:cubicBezTo>
                <a:cubicBezTo>
                  <a:pt x="399022" y="838949"/>
                  <a:pt x="457323" y="818898"/>
                  <a:pt x="521177" y="803913"/>
                </a:cubicBezTo>
                <a:cubicBezTo>
                  <a:pt x="585031" y="788927"/>
                  <a:pt x="658878" y="775630"/>
                  <a:pt x="737721" y="769720"/>
                </a:cubicBezTo>
                <a:cubicBezTo>
                  <a:pt x="816566" y="763811"/>
                  <a:pt x="903185" y="765710"/>
                  <a:pt x="994246" y="768454"/>
                </a:cubicBezTo>
                <a:cubicBezTo>
                  <a:pt x="1085305" y="771198"/>
                  <a:pt x="1226337" y="782806"/>
                  <a:pt x="1284084" y="786183"/>
                </a:cubicBezTo>
                <a:cubicBezTo>
                  <a:pt x="1327393" y="788716"/>
                  <a:pt x="1319480" y="790418"/>
                  <a:pt x="1326403" y="789953"/>
                </a:cubicBezTo>
                <a:lnTo>
                  <a:pt x="1340718" y="788716"/>
                </a:lnTo>
                <a:cubicBezTo>
                  <a:pt x="1372922" y="785973"/>
                  <a:pt x="1440108" y="779429"/>
                  <a:pt x="1477310" y="769720"/>
                </a:cubicBezTo>
                <a:cubicBezTo>
                  <a:pt x="1514512" y="760011"/>
                  <a:pt x="1546159" y="746081"/>
                  <a:pt x="1563927" y="730462"/>
                </a:cubicBezTo>
                <a:cubicBezTo>
                  <a:pt x="1581695" y="714843"/>
                  <a:pt x="1592802" y="693316"/>
                  <a:pt x="1583918" y="676008"/>
                </a:cubicBezTo>
                <a:cubicBezTo>
                  <a:pt x="1575034" y="658701"/>
                  <a:pt x="1541718" y="638861"/>
                  <a:pt x="1510623" y="626619"/>
                </a:cubicBezTo>
                <a:cubicBezTo>
                  <a:pt x="1479530" y="614377"/>
                  <a:pt x="1437333" y="606357"/>
                  <a:pt x="1397354" y="602558"/>
                </a:cubicBezTo>
                <a:cubicBezTo>
                  <a:pt x="1357377" y="598758"/>
                  <a:pt x="1305739" y="599180"/>
                  <a:pt x="1270757" y="603824"/>
                </a:cubicBezTo>
                <a:cubicBezTo>
                  <a:pt x="1235778" y="608467"/>
                  <a:pt x="1206350" y="617755"/>
                  <a:pt x="1187471" y="630418"/>
                </a:cubicBezTo>
                <a:cubicBezTo>
                  <a:pt x="1168592" y="643082"/>
                  <a:pt x="1150826" y="664610"/>
                  <a:pt x="1157488" y="679807"/>
                </a:cubicBezTo>
                <a:cubicBezTo>
                  <a:pt x="1164151" y="695003"/>
                  <a:pt x="1205794" y="713155"/>
                  <a:pt x="1227449" y="721598"/>
                </a:cubicBezTo>
                <a:cubicBezTo>
                  <a:pt x="1249103" y="730040"/>
                  <a:pt x="1265205" y="729618"/>
                  <a:pt x="1287414" y="730462"/>
                </a:cubicBezTo>
                <a:cubicBezTo>
                  <a:pt x="1309625" y="731307"/>
                  <a:pt x="1342940" y="729618"/>
                  <a:pt x="1360708" y="726664"/>
                </a:cubicBezTo>
                <a:cubicBezTo>
                  <a:pt x="1378476" y="723709"/>
                  <a:pt x="1385693" y="720331"/>
                  <a:pt x="1394022" y="712733"/>
                </a:cubicBezTo>
                <a:cubicBezTo>
                  <a:pt x="1402350" y="705135"/>
                  <a:pt x="1411792" y="689516"/>
                  <a:pt x="1410681" y="681074"/>
                </a:cubicBezTo>
                <a:cubicBezTo>
                  <a:pt x="1409569" y="672631"/>
                  <a:pt x="1405128" y="668199"/>
                  <a:pt x="1387360" y="662078"/>
                </a:cubicBezTo>
                <a:cubicBezTo>
                  <a:pt x="1369592" y="655957"/>
                  <a:pt x="1304073" y="647303"/>
                  <a:pt x="1304073" y="644348"/>
                </a:cubicBezTo>
                <a:cubicBezTo>
                  <a:pt x="1304073" y="641393"/>
                  <a:pt x="1361819" y="639494"/>
                  <a:pt x="1387360" y="644349"/>
                </a:cubicBezTo>
                <a:cubicBezTo>
                  <a:pt x="1412901" y="649203"/>
                  <a:pt x="1443994" y="661444"/>
                  <a:pt x="1457320" y="673475"/>
                </a:cubicBezTo>
                <a:cubicBezTo>
                  <a:pt x="1470646" y="685506"/>
                  <a:pt x="1481196" y="703447"/>
                  <a:pt x="1467315" y="716533"/>
                </a:cubicBezTo>
                <a:cubicBezTo>
                  <a:pt x="1453433" y="729618"/>
                  <a:pt x="1412345" y="745659"/>
                  <a:pt x="1374034" y="751991"/>
                </a:cubicBezTo>
                <a:cubicBezTo>
                  <a:pt x="1335722" y="758323"/>
                  <a:pt x="1279088" y="757901"/>
                  <a:pt x="1237444" y="754524"/>
                </a:cubicBezTo>
                <a:cubicBezTo>
                  <a:pt x="1195799" y="751147"/>
                  <a:pt x="1153601" y="744604"/>
                  <a:pt x="1124172" y="731729"/>
                </a:cubicBezTo>
                <a:cubicBezTo>
                  <a:pt x="1094744" y="718854"/>
                  <a:pt x="1069759" y="693948"/>
                  <a:pt x="1060875" y="677274"/>
                </a:cubicBezTo>
                <a:cubicBezTo>
                  <a:pt x="1051991" y="660600"/>
                  <a:pt x="1051991" y="648359"/>
                  <a:pt x="1070870" y="631685"/>
                </a:cubicBezTo>
                <a:cubicBezTo>
                  <a:pt x="1089748" y="615011"/>
                  <a:pt x="1126951" y="590105"/>
                  <a:pt x="1174146" y="577230"/>
                </a:cubicBezTo>
                <a:cubicBezTo>
                  <a:pt x="1221342" y="564355"/>
                  <a:pt x="1293523" y="554646"/>
                  <a:pt x="1354045" y="554435"/>
                </a:cubicBezTo>
                <a:cubicBezTo>
                  <a:pt x="1414565" y="554224"/>
                  <a:pt x="1481751" y="561822"/>
                  <a:pt x="1537275" y="575964"/>
                </a:cubicBezTo>
                <a:cubicBezTo>
                  <a:pt x="1592802" y="590105"/>
                  <a:pt x="1657763" y="616910"/>
                  <a:pt x="1687192" y="639283"/>
                </a:cubicBezTo>
                <a:cubicBezTo>
                  <a:pt x="1716619" y="661656"/>
                  <a:pt x="1716619" y="691838"/>
                  <a:pt x="1713842" y="710200"/>
                </a:cubicBezTo>
                <a:cubicBezTo>
                  <a:pt x="1711067" y="728562"/>
                  <a:pt x="1668315" y="743759"/>
                  <a:pt x="1670534" y="749458"/>
                </a:cubicBezTo>
                <a:cubicBezTo>
                  <a:pt x="1672754" y="755157"/>
                  <a:pt x="1682195" y="753890"/>
                  <a:pt x="1727169" y="744393"/>
                </a:cubicBezTo>
                <a:cubicBezTo>
                  <a:pt x="1772144" y="734895"/>
                  <a:pt x="1871532" y="713577"/>
                  <a:pt x="1940383" y="692471"/>
                </a:cubicBezTo>
                <a:cubicBezTo>
                  <a:pt x="2009233" y="671365"/>
                  <a:pt x="2074198" y="652158"/>
                  <a:pt x="2140272" y="617754"/>
                </a:cubicBezTo>
                <a:cubicBezTo>
                  <a:pt x="2206345" y="583351"/>
                  <a:pt x="2284080" y="535017"/>
                  <a:pt x="2336829" y="486050"/>
                </a:cubicBezTo>
                <a:cubicBezTo>
                  <a:pt x="2389577" y="437084"/>
                  <a:pt x="2430110" y="373975"/>
                  <a:pt x="2456762" y="323953"/>
                </a:cubicBezTo>
                <a:cubicBezTo>
                  <a:pt x="2483413" y="273931"/>
                  <a:pt x="2486190" y="190561"/>
                  <a:pt x="2496739" y="185918"/>
                </a:cubicBezTo>
                <a:close/>
                <a:moveTo>
                  <a:pt x="3370978" y="106880"/>
                </a:moveTo>
                <a:cubicBezTo>
                  <a:pt x="3597487" y="120713"/>
                  <a:pt x="3763749" y="243788"/>
                  <a:pt x="3742334" y="381775"/>
                </a:cubicBezTo>
                <a:cubicBezTo>
                  <a:pt x="3720920" y="519761"/>
                  <a:pt x="3519939" y="620409"/>
                  <a:pt x="3293430" y="606576"/>
                </a:cubicBezTo>
                <a:cubicBezTo>
                  <a:pt x="3066920" y="592743"/>
                  <a:pt x="2900659" y="469668"/>
                  <a:pt x="2922072" y="331682"/>
                </a:cubicBezTo>
                <a:cubicBezTo>
                  <a:pt x="2943486" y="193695"/>
                  <a:pt x="3144467" y="93047"/>
                  <a:pt x="3370978" y="106880"/>
                </a:cubicBezTo>
                <a:close/>
                <a:moveTo>
                  <a:pt x="1885606" y="106880"/>
                </a:moveTo>
                <a:cubicBezTo>
                  <a:pt x="2112117" y="93047"/>
                  <a:pt x="2313098" y="193695"/>
                  <a:pt x="2334512" y="331682"/>
                </a:cubicBezTo>
                <a:cubicBezTo>
                  <a:pt x="2355925" y="469668"/>
                  <a:pt x="2189664" y="592743"/>
                  <a:pt x="1963154" y="606576"/>
                </a:cubicBezTo>
                <a:cubicBezTo>
                  <a:pt x="1736645" y="620409"/>
                  <a:pt x="1535664" y="519761"/>
                  <a:pt x="1514250" y="381775"/>
                </a:cubicBezTo>
                <a:cubicBezTo>
                  <a:pt x="1492835" y="243788"/>
                  <a:pt x="1659097" y="120713"/>
                  <a:pt x="1885606" y="106880"/>
                </a:cubicBezTo>
                <a:close/>
                <a:moveTo>
                  <a:pt x="3266785" y="0"/>
                </a:moveTo>
                <a:lnTo>
                  <a:pt x="3400411" y="1949"/>
                </a:lnTo>
                <a:cubicBezTo>
                  <a:pt x="3447406" y="4491"/>
                  <a:pt x="3496045" y="9183"/>
                  <a:pt x="3543907" y="16806"/>
                </a:cubicBezTo>
                <a:cubicBezTo>
                  <a:pt x="3639632" y="32050"/>
                  <a:pt x="3759605" y="66819"/>
                  <a:pt x="3841129" y="91463"/>
                </a:cubicBezTo>
                <a:cubicBezTo>
                  <a:pt x="3922654" y="116107"/>
                  <a:pt x="3966401" y="134380"/>
                  <a:pt x="4033052" y="164668"/>
                </a:cubicBezTo>
                <a:cubicBezTo>
                  <a:pt x="4099704" y="194956"/>
                  <a:pt x="4182075" y="236521"/>
                  <a:pt x="4241038" y="273193"/>
                </a:cubicBezTo>
                <a:cubicBezTo>
                  <a:pt x="4300002" y="309866"/>
                  <a:pt x="4341934" y="348307"/>
                  <a:pt x="4386837" y="384706"/>
                </a:cubicBezTo>
                <a:cubicBezTo>
                  <a:pt x="4431740" y="421105"/>
                  <a:pt x="4469408" y="457704"/>
                  <a:pt x="4510460" y="491586"/>
                </a:cubicBezTo>
                <a:cubicBezTo>
                  <a:pt x="4551512" y="525468"/>
                  <a:pt x="4594414" y="562019"/>
                  <a:pt x="4633144" y="587995"/>
                </a:cubicBezTo>
                <a:cubicBezTo>
                  <a:pt x="4671875" y="613972"/>
                  <a:pt x="4706077" y="631392"/>
                  <a:pt x="4742842" y="647445"/>
                </a:cubicBezTo>
                <a:cubicBezTo>
                  <a:pt x="4779607" y="663498"/>
                  <a:pt x="4814414" y="674195"/>
                  <a:pt x="4853736" y="684313"/>
                </a:cubicBezTo>
                <a:cubicBezTo>
                  <a:pt x="4893058" y="694432"/>
                  <a:pt x="4938179" y="705573"/>
                  <a:pt x="4978773" y="708156"/>
                </a:cubicBezTo>
                <a:cubicBezTo>
                  <a:pt x="5019367" y="710740"/>
                  <a:pt x="5068214" y="708008"/>
                  <a:pt x="5097296" y="699815"/>
                </a:cubicBezTo>
                <a:cubicBezTo>
                  <a:pt x="5126379" y="691622"/>
                  <a:pt x="5141384" y="671736"/>
                  <a:pt x="5153268" y="658999"/>
                </a:cubicBezTo>
                <a:cubicBezTo>
                  <a:pt x="5165155" y="646261"/>
                  <a:pt x="5151575" y="625159"/>
                  <a:pt x="5168608" y="623391"/>
                </a:cubicBezTo>
                <a:cubicBezTo>
                  <a:pt x="5185643" y="621622"/>
                  <a:pt x="5248465" y="630182"/>
                  <a:pt x="5255471" y="648389"/>
                </a:cubicBezTo>
                <a:cubicBezTo>
                  <a:pt x="5262478" y="666595"/>
                  <a:pt x="5235094" y="713195"/>
                  <a:pt x="5210647" y="732631"/>
                </a:cubicBezTo>
                <a:cubicBezTo>
                  <a:pt x="5186199" y="752066"/>
                  <a:pt x="5150394" y="760186"/>
                  <a:pt x="5108786" y="765001"/>
                </a:cubicBezTo>
                <a:cubicBezTo>
                  <a:pt x="5067178" y="769815"/>
                  <a:pt x="5014888" y="769354"/>
                  <a:pt x="4960997" y="761519"/>
                </a:cubicBezTo>
                <a:cubicBezTo>
                  <a:pt x="4907105" y="753684"/>
                  <a:pt x="4844992" y="738804"/>
                  <a:pt x="4785436" y="717988"/>
                </a:cubicBezTo>
                <a:cubicBezTo>
                  <a:pt x="4725880" y="697173"/>
                  <a:pt x="4661902" y="670488"/>
                  <a:pt x="4603661" y="636630"/>
                </a:cubicBezTo>
                <a:cubicBezTo>
                  <a:pt x="4545420" y="602771"/>
                  <a:pt x="4491629" y="560140"/>
                  <a:pt x="4435988" y="514839"/>
                </a:cubicBezTo>
                <a:cubicBezTo>
                  <a:pt x="4380347" y="469537"/>
                  <a:pt x="4303107" y="394609"/>
                  <a:pt x="4269811" y="364821"/>
                </a:cubicBezTo>
                <a:cubicBezTo>
                  <a:pt x="4244838" y="342480"/>
                  <a:pt x="4252031" y="345160"/>
                  <a:pt x="4246980" y="342152"/>
                </a:cubicBezTo>
                <a:lnTo>
                  <a:pt x="4236207" y="336111"/>
                </a:lnTo>
                <a:cubicBezTo>
                  <a:pt x="4212018" y="322495"/>
                  <a:pt x="4160559" y="294620"/>
                  <a:pt x="4124672" y="283126"/>
                </a:cubicBezTo>
                <a:cubicBezTo>
                  <a:pt x="4088787" y="271632"/>
                  <a:pt x="4051370" y="265528"/>
                  <a:pt x="4020892" y="267151"/>
                </a:cubicBezTo>
                <a:cubicBezTo>
                  <a:pt x="3990413" y="268773"/>
                  <a:pt x="3957072" y="277407"/>
                  <a:pt x="3941804" y="292863"/>
                </a:cubicBezTo>
                <a:cubicBezTo>
                  <a:pt x="3926535" y="308318"/>
                  <a:pt x="3924015" y="337091"/>
                  <a:pt x="3929283" y="359881"/>
                </a:cubicBezTo>
                <a:cubicBezTo>
                  <a:pt x="3934552" y="382672"/>
                  <a:pt x="3952138" y="408036"/>
                  <a:pt x="3973415" y="429604"/>
                </a:cubicBezTo>
                <a:cubicBezTo>
                  <a:pt x="3994691" y="451174"/>
                  <a:pt x="4028648" y="475582"/>
                  <a:pt x="4056943" y="489294"/>
                </a:cubicBezTo>
                <a:cubicBezTo>
                  <a:pt x="4085237" y="503007"/>
                  <a:pt x="4115576" y="511057"/>
                  <a:pt x="4143185" y="511879"/>
                </a:cubicBezTo>
                <a:cubicBezTo>
                  <a:pt x="4170793" y="512701"/>
                  <a:pt x="4208448" y="507250"/>
                  <a:pt x="4222592" y="494224"/>
                </a:cubicBezTo>
                <a:cubicBezTo>
                  <a:pt x="4236735" y="481198"/>
                  <a:pt x="4231812" y="449537"/>
                  <a:pt x="4228042" y="433719"/>
                </a:cubicBezTo>
                <a:cubicBezTo>
                  <a:pt x="4224272" y="417901"/>
                  <a:pt x="4213332" y="410478"/>
                  <a:pt x="4199973" y="399316"/>
                </a:cubicBezTo>
                <a:cubicBezTo>
                  <a:pt x="4186615" y="388153"/>
                  <a:pt x="4162987" y="373323"/>
                  <a:pt x="4147892" y="366744"/>
                </a:cubicBezTo>
                <a:cubicBezTo>
                  <a:pt x="4132796" y="360166"/>
                  <a:pt x="4124019" y="358903"/>
                  <a:pt x="4109396" y="359843"/>
                </a:cubicBezTo>
                <a:cubicBezTo>
                  <a:pt x="4094773" y="360783"/>
                  <a:pt x="4069688" y="366386"/>
                  <a:pt x="4060152" y="372385"/>
                </a:cubicBezTo>
                <a:cubicBezTo>
                  <a:pt x="4050618" y="378383"/>
                  <a:pt x="4048110" y="383377"/>
                  <a:pt x="4052183" y="395834"/>
                </a:cubicBezTo>
                <a:cubicBezTo>
                  <a:pt x="4056256" y="408290"/>
                  <a:pt x="4088177" y="445212"/>
                  <a:pt x="4084588" y="447125"/>
                </a:cubicBezTo>
                <a:cubicBezTo>
                  <a:pt x="4081000" y="449039"/>
                  <a:pt x="4041294" y="422668"/>
                  <a:pt x="4030648" y="407316"/>
                </a:cubicBezTo>
                <a:cubicBezTo>
                  <a:pt x="4020004" y="391964"/>
                  <a:pt x="4014734" y="369174"/>
                  <a:pt x="4020717" y="355013"/>
                </a:cubicBezTo>
                <a:cubicBezTo>
                  <a:pt x="4026700" y="340852"/>
                  <a:pt x="4041657" y="324190"/>
                  <a:pt x="4066543" y="322350"/>
                </a:cubicBezTo>
                <a:cubicBezTo>
                  <a:pt x="4091427" y="320510"/>
                  <a:pt x="4137522" y="329760"/>
                  <a:pt x="4170025" y="343972"/>
                </a:cubicBezTo>
                <a:cubicBezTo>
                  <a:pt x="4202527" y="358183"/>
                  <a:pt x="4238693" y="385526"/>
                  <a:pt x="4261562" y="407618"/>
                </a:cubicBezTo>
                <a:cubicBezTo>
                  <a:pt x="4284431" y="429710"/>
                  <a:pt x="4303812" y="454117"/>
                  <a:pt x="4307235" y="476521"/>
                </a:cubicBezTo>
                <a:cubicBezTo>
                  <a:pt x="4310656" y="498926"/>
                  <a:pt x="4296586" y="526998"/>
                  <a:pt x="4282088" y="542043"/>
                </a:cubicBezTo>
                <a:cubicBezTo>
                  <a:pt x="4267587" y="557088"/>
                  <a:pt x="4252719" y="565017"/>
                  <a:pt x="4220239" y="566792"/>
                </a:cubicBezTo>
                <a:cubicBezTo>
                  <a:pt x="4187761" y="568567"/>
                  <a:pt x="4133416" y="566916"/>
                  <a:pt x="4087212" y="552696"/>
                </a:cubicBezTo>
                <a:cubicBezTo>
                  <a:pt x="4041008" y="538476"/>
                  <a:pt x="3982468" y="510262"/>
                  <a:pt x="3943015" y="481472"/>
                </a:cubicBezTo>
                <a:cubicBezTo>
                  <a:pt x="3903562" y="452681"/>
                  <a:pt x="3869279" y="415647"/>
                  <a:pt x="3850494" y="379949"/>
                </a:cubicBezTo>
                <a:cubicBezTo>
                  <a:pt x="3831711" y="344251"/>
                  <a:pt x="3822196" y="295840"/>
                  <a:pt x="3830311" y="267285"/>
                </a:cubicBezTo>
                <a:cubicBezTo>
                  <a:pt x="3838427" y="238730"/>
                  <a:pt x="3875087" y="219183"/>
                  <a:pt x="3899188" y="208617"/>
                </a:cubicBezTo>
                <a:cubicBezTo>
                  <a:pt x="3923290" y="198052"/>
                  <a:pt x="3969438" y="208645"/>
                  <a:pt x="3974921" y="203893"/>
                </a:cubicBezTo>
                <a:cubicBezTo>
                  <a:pt x="3980405" y="199140"/>
                  <a:pt x="3972753" y="195449"/>
                  <a:pt x="3932089" y="180103"/>
                </a:cubicBezTo>
                <a:cubicBezTo>
                  <a:pt x="3891425" y="164758"/>
                  <a:pt x="3801165" y="131059"/>
                  <a:pt x="3730938" y="111819"/>
                </a:cubicBezTo>
                <a:cubicBezTo>
                  <a:pt x="3660711" y="92580"/>
                  <a:pt x="3595309" y="73968"/>
                  <a:pt x="3510729" y="64668"/>
                </a:cubicBezTo>
                <a:cubicBezTo>
                  <a:pt x="3426148" y="55367"/>
                  <a:pt x="3317097" y="49514"/>
                  <a:pt x="3223458" y="56015"/>
                </a:cubicBezTo>
                <a:cubicBezTo>
                  <a:pt x="3129820" y="62516"/>
                  <a:pt x="3026917" y="84014"/>
                  <a:pt x="2948898" y="103672"/>
                </a:cubicBezTo>
                <a:cubicBezTo>
                  <a:pt x="2870879" y="123329"/>
                  <a:pt x="2767818" y="175997"/>
                  <a:pt x="2755346" y="173961"/>
                </a:cubicBezTo>
                <a:cubicBezTo>
                  <a:pt x="2742874" y="171926"/>
                  <a:pt x="2825198" y="115687"/>
                  <a:pt x="2874064" y="91460"/>
                </a:cubicBezTo>
                <a:cubicBezTo>
                  <a:pt x="2922929" y="67233"/>
                  <a:pt x="2983086" y="43843"/>
                  <a:pt x="3048538" y="28600"/>
                </a:cubicBezTo>
                <a:cubicBezTo>
                  <a:pt x="3113992" y="13357"/>
                  <a:pt x="3184224" y="1965"/>
                  <a:pt x="3266785" y="0"/>
                </a:cubicBezTo>
                <a:close/>
                <a:moveTo>
                  <a:pt x="1989799" y="0"/>
                </a:moveTo>
                <a:cubicBezTo>
                  <a:pt x="2072360" y="1965"/>
                  <a:pt x="2142592" y="13357"/>
                  <a:pt x="2208046" y="28600"/>
                </a:cubicBezTo>
                <a:cubicBezTo>
                  <a:pt x="2273499" y="43843"/>
                  <a:pt x="2333655" y="67233"/>
                  <a:pt x="2382520" y="91460"/>
                </a:cubicBezTo>
                <a:cubicBezTo>
                  <a:pt x="2431386" y="115687"/>
                  <a:pt x="2513710" y="171926"/>
                  <a:pt x="2501238" y="173961"/>
                </a:cubicBezTo>
                <a:cubicBezTo>
                  <a:pt x="2488766" y="175997"/>
                  <a:pt x="2385705" y="123329"/>
                  <a:pt x="2307686" y="103672"/>
                </a:cubicBezTo>
                <a:cubicBezTo>
                  <a:pt x="2229667" y="84014"/>
                  <a:pt x="2126764" y="62516"/>
                  <a:pt x="2033126" y="56015"/>
                </a:cubicBezTo>
                <a:cubicBezTo>
                  <a:pt x="1939487" y="49514"/>
                  <a:pt x="1830436" y="55367"/>
                  <a:pt x="1745855" y="64668"/>
                </a:cubicBezTo>
                <a:cubicBezTo>
                  <a:pt x="1661275" y="73968"/>
                  <a:pt x="1595873" y="92580"/>
                  <a:pt x="1525646" y="111819"/>
                </a:cubicBezTo>
                <a:cubicBezTo>
                  <a:pt x="1455419" y="131059"/>
                  <a:pt x="1365159" y="164758"/>
                  <a:pt x="1324495" y="180103"/>
                </a:cubicBezTo>
                <a:cubicBezTo>
                  <a:pt x="1283831" y="195449"/>
                  <a:pt x="1276179" y="199140"/>
                  <a:pt x="1281663" y="203893"/>
                </a:cubicBezTo>
                <a:cubicBezTo>
                  <a:pt x="1287146" y="208645"/>
                  <a:pt x="1333294" y="198052"/>
                  <a:pt x="1357396" y="208617"/>
                </a:cubicBezTo>
                <a:cubicBezTo>
                  <a:pt x="1381497" y="219183"/>
                  <a:pt x="1418157" y="238730"/>
                  <a:pt x="1426273" y="267285"/>
                </a:cubicBezTo>
                <a:cubicBezTo>
                  <a:pt x="1434388" y="295840"/>
                  <a:pt x="1424873" y="344251"/>
                  <a:pt x="1406090" y="379949"/>
                </a:cubicBezTo>
                <a:cubicBezTo>
                  <a:pt x="1387305" y="415647"/>
                  <a:pt x="1353022" y="452681"/>
                  <a:pt x="1313569" y="481472"/>
                </a:cubicBezTo>
                <a:cubicBezTo>
                  <a:pt x="1274116" y="510262"/>
                  <a:pt x="1215576" y="538476"/>
                  <a:pt x="1169372" y="552696"/>
                </a:cubicBezTo>
                <a:cubicBezTo>
                  <a:pt x="1123168" y="566916"/>
                  <a:pt x="1068823" y="568567"/>
                  <a:pt x="1036345" y="566792"/>
                </a:cubicBezTo>
                <a:cubicBezTo>
                  <a:pt x="1003865" y="565017"/>
                  <a:pt x="988997" y="557088"/>
                  <a:pt x="974496" y="542043"/>
                </a:cubicBezTo>
                <a:cubicBezTo>
                  <a:pt x="959998" y="526998"/>
                  <a:pt x="945928" y="498926"/>
                  <a:pt x="949349" y="476521"/>
                </a:cubicBezTo>
                <a:cubicBezTo>
                  <a:pt x="952772" y="454117"/>
                  <a:pt x="972153" y="429710"/>
                  <a:pt x="995022" y="407618"/>
                </a:cubicBezTo>
                <a:cubicBezTo>
                  <a:pt x="1017891" y="385526"/>
                  <a:pt x="1054057" y="358183"/>
                  <a:pt x="1086559" y="343972"/>
                </a:cubicBezTo>
                <a:cubicBezTo>
                  <a:pt x="1119062" y="329760"/>
                  <a:pt x="1165157" y="320510"/>
                  <a:pt x="1190041" y="322350"/>
                </a:cubicBezTo>
                <a:cubicBezTo>
                  <a:pt x="1214927" y="324190"/>
                  <a:pt x="1229884" y="340852"/>
                  <a:pt x="1235867" y="355013"/>
                </a:cubicBezTo>
                <a:cubicBezTo>
                  <a:pt x="1241850" y="369174"/>
                  <a:pt x="1236580" y="391964"/>
                  <a:pt x="1225936" y="407316"/>
                </a:cubicBezTo>
                <a:cubicBezTo>
                  <a:pt x="1215290" y="422668"/>
                  <a:pt x="1175584" y="449039"/>
                  <a:pt x="1171996" y="447125"/>
                </a:cubicBezTo>
                <a:cubicBezTo>
                  <a:pt x="1168407" y="445212"/>
                  <a:pt x="1200328" y="408290"/>
                  <a:pt x="1204401" y="395834"/>
                </a:cubicBezTo>
                <a:cubicBezTo>
                  <a:pt x="1208474" y="383377"/>
                  <a:pt x="1205966" y="378383"/>
                  <a:pt x="1196432" y="372385"/>
                </a:cubicBezTo>
                <a:cubicBezTo>
                  <a:pt x="1186896" y="366386"/>
                  <a:pt x="1161811" y="360783"/>
                  <a:pt x="1147188" y="359843"/>
                </a:cubicBezTo>
                <a:cubicBezTo>
                  <a:pt x="1132565" y="358903"/>
                  <a:pt x="1123788" y="360166"/>
                  <a:pt x="1108692" y="366744"/>
                </a:cubicBezTo>
                <a:cubicBezTo>
                  <a:pt x="1093597" y="373323"/>
                  <a:pt x="1069969" y="388153"/>
                  <a:pt x="1056611" y="399316"/>
                </a:cubicBezTo>
                <a:cubicBezTo>
                  <a:pt x="1043252" y="410478"/>
                  <a:pt x="1032312" y="417901"/>
                  <a:pt x="1028542" y="433719"/>
                </a:cubicBezTo>
                <a:cubicBezTo>
                  <a:pt x="1024772" y="449537"/>
                  <a:pt x="1019849" y="481198"/>
                  <a:pt x="1033992" y="494224"/>
                </a:cubicBezTo>
                <a:cubicBezTo>
                  <a:pt x="1048136" y="507250"/>
                  <a:pt x="1085791" y="512701"/>
                  <a:pt x="1113399" y="511879"/>
                </a:cubicBezTo>
                <a:cubicBezTo>
                  <a:pt x="1141008" y="511057"/>
                  <a:pt x="1171347" y="503007"/>
                  <a:pt x="1199641" y="489294"/>
                </a:cubicBezTo>
                <a:cubicBezTo>
                  <a:pt x="1227936" y="475582"/>
                  <a:pt x="1261893" y="451174"/>
                  <a:pt x="1283169" y="429604"/>
                </a:cubicBezTo>
                <a:cubicBezTo>
                  <a:pt x="1304446" y="408036"/>
                  <a:pt x="1322032" y="382672"/>
                  <a:pt x="1327301" y="359881"/>
                </a:cubicBezTo>
                <a:cubicBezTo>
                  <a:pt x="1332569" y="337091"/>
                  <a:pt x="1330049" y="308318"/>
                  <a:pt x="1314780" y="292863"/>
                </a:cubicBezTo>
                <a:cubicBezTo>
                  <a:pt x="1299512" y="277407"/>
                  <a:pt x="1266171" y="268773"/>
                  <a:pt x="1235692" y="267151"/>
                </a:cubicBezTo>
                <a:cubicBezTo>
                  <a:pt x="1205214" y="265528"/>
                  <a:pt x="1167797" y="271632"/>
                  <a:pt x="1131912" y="283126"/>
                </a:cubicBezTo>
                <a:cubicBezTo>
                  <a:pt x="1096025" y="294620"/>
                  <a:pt x="1044566" y="322495"/>
                  <a:pt x="1020377" y="336111"/>
                </a:cubicBezTo>
                <a:lnTo>
                  <a:pt x="1009604" y="342152"/>
                </a:lnTo>
                <a:cubicBezTo>
                  <a:pt x="1004553" y="345160"/>
                  <a:pt x="1011746" y="342480"/>
                  <a:pt x="986773" y="364821"/>
                </a:cubicBezTo>
                <a:cubicBezTo>
                  <a:pt x="953477" y="394609"/>
                  <a:pt x="876237" y="469537"/>
                  <a:pt x="820596" y="514839"/>
                </a:cubicBezTo>
                <a:cubicBezTo>
                  <a:pt x="764955" y="560140"/>
                  <a:pt x="711164" y="602771"/>
                  <a:pt x="652923" y="636630"/>
                </a:cubicBezTo>
                <a:cubicBezTo>
                  <a:pt x="594682" y="670488"/>
                  <a:pt x="530704" y="697173"/>
                  <a:pt x="471148" y="717988"/>
                </a:cubicBezTo>
                <a:cubicBezTo>
                  <a:pt x="411592" y="738804"/>
                  <a:pt x="349479" y="753684"/>
                  <a:pt x="295587" y="761519"/>
                </a:cubicBezTo>
                <a:cubicBezTo>
                  <a:pt x="241696" y="769354"/>
                  <a:pt x="189406" y="769815"/>
                  <a:pt x="147798" y="765001"/>
                </a:cubicBezTo>
                <a:cubicBezTo>
                  <a:pt x="106190" y="760186"/>
                  <a:pt x="70385" y="752066"/>
                  <a:pt x="45937" y="732631"/>
                </a:cubicBezTo>
                <a:cubicBezTo>
                  <a:pt x="21490" y="713195"/>
                  <a:pt x="-5894" y="666595"/>
                  <a:pt x="1113" y="648389"/>
                </a:cubicBezTo>
                <a:cubicBezTo>
                  <a:pt x="8119" y="630182"/>
                  <a:pt x="70941" y="621622"/>
                  <a:pt x="87976" y="623391"/>
                </a:cubicBezTo>
                <a:cubicBezTo>
                  <a:pt x="105009" y="625159"/>
                  <a:pt x="91429" y="646261"/>
                  <a:pt x="103316" y="658999"/>
                </a:cubicBezTo>
                <a:cubicBezTo>
                  <a:pt x="115200" y="671736"/>
                  <a:pt x="130205" y="691622"/>
                  <a:pt x="159288" y="699815"/>
                </a:cubicBezTo>
                <a:cubicBezTo>
                  <a:pt x="188370" y="708008"/>
                  <a:pt x="237217" y="710740"/>
                  <a:pt x="277811" y="708156"/>
                </a:cubicBezTo>
                <a:cubicBezTo>
                  <a:pt x="318405" y="705573"/>
                  <a:pt x="363526" y="694432"/>
                  <a:pt x="402848" y="684313"/>
                </a:cubicBezTo>
                <a:cubicBezTo>
                  <a:pt x="442170" y="674195"/>
                  <a:pt x="476977" y="663498"/>
                  <a:pt x="513742" y="647445"/>
                </a:cubicBezTo>
                <a:cubicBezTo>
                  <a:pt x="550507" y="631392"/>
                  <a:pt x="584709" y="613972"/>
                  <a:pt x="623440" y="587995"/>
                </a:cubicBezTo>
                <a:cubicBezTo>
                  <a:pt x="662170" y="562019"/>
                  <a:pt x="705072" y="525468"/>
                  <a:pt x="746124" y="491586"/>
                </a:cubicBezTo>
                <a:cubicBezTo>
                  <a:pt x="787176" y="457704"/>
                  <a:pt x="824844" y="421105"/>
                  <a:pt x="869747" y="384706"/>
                </a:cubicBezTo>
                <a:cubicBezTo>
                  <a:pt x="914650" y="348307"/>
                  <a:pt x="956582" y="309866"/>
                  <a:pt x="1015546" y="273193"/>
                </a:cubicBezTo>
                <a:cubicBezTo>
                  <a:pt x="1074509" y="236521"/>
                  <a:pt x="1156880" y="194956"/>
                  <a:pt x="1223532" y="164668"/>
                </a:cubicBezTo>
                <a:cubicBezTo>
                  <a:pt x="1290183" y="134380"/>
                  <a:pt x="1333930" y="116107"/>
                  <a:pt x="1415455" y="91463"/>
                </a:cubicBezTo>
                <a:cubicBezTo>
                  <a:pt x="1496979" y="66819"/>
                  <a:pt x="1616952" y="32050"/>
                  <a:pt x="1712677" y="16806"/>
                </a:cubicBezTo>
                <a:cubicBezTo>
                  <a:pt x="1760539" y="9183"/>
                  <a:pt x="1809178" y="4491"/>
                  <a:pt x="1856173" y="194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1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9 Elipse"/>
          <p:cNvSpPr/>
          <p:nvPr/>
        </p:nvSpPr>
        <p:spPr>
          <a:xfrm rot="20240864" flipH="1">
            <a:off x="2717128" y="276589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38184" y="598736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29 Elipse"/>
          <p:cNvSpPr/>
          <p:nvPr/>
        </p:nvSpPr>
        <p:spPr>
          <a:xfrm rot="1359136">
            <a:off x="3983235" y="299919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45794" y="543664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29 Elipse"/>
          <p:cNvSpPr/>
          <p:nvPr/>
        </p:nvSpPr>
        <p:spPr>
          <a:xfrm rot="20240864" flipH="1">
            <a:off x="2717124" y="5121698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38184" y="598736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3" name="29 Elipse"/>
          <p:cNvSpPr/>
          <p:nvPr/>
        </p:nvSpPr>
        <p:spPr>
          <a:xfrm rot="1359136">
            <a:off x="3983235" y="5145027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45794" y="543664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4" name="29 Elipse"/>
          <p:cNvSpPr/>
          <p:nvPr/>
        </p:nvSpPr>
        <p:spPr>
          <a:xfrm rot="20240864" flipH="1">
            <a:off x="2717129" y="3534684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38184" y="598736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5" name="29 Elipse"/>
          <p:cNvSpPr/>
          <p:nvPr/>
        </p:nvSpPr>
        <p:spPr>
          <a:xfrm rot="1359136">
            <a:off x="3983236" y="3558014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45794" y="543664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6" name="29 Elipse"/>
          <p:cNvSpPr/>
          <p:nvPr/>
        </p:nvSpPr>
        <p:spPr>
          <a:xfrm rot="20240864" flipH="1">
            <a:off x="2717128" y="1755614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38184" y="598736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7" name="29 Elipse"/>
          <p:cNvSpPr/>
          <p:nvPr/>
        </p:nvSpPr>
        <p:spPr>
          <a:xfrm rot="1359136">
            <a:off x="3983235" y="1778944"/>
            <a:ext cx="2491880" cy="1554956"/>
          </a:xfrm>
          <a:custGeom>
            <a:avLst/>
            <a:gdLst>
              <a:gd name="connsiteX0" fmla="*/ 1021640 w 1393223"/>
              <a:gd name="connsiteY0" fmla="*/ 688874 h 953389"/>
              <a:gd name="connsiteX1" fmla="*/ 1049109 w 1393223"/>
              <a:gd name="connsiteY1" fmla="*/ 684021 h 953389"/>
              <a:gd name="connsiteX2" fmla="*/ 1047437 w 1393223"/>
              <a:gd name="connsiteY2" fmla="*/ 683685 h 953389"/>
              <a:gd name="connsiteX3" fmla="*/ 1021640 w 1393223"/>
              <a:gd name="connsiteY3" fmla="*/ 688874 h 953389"/>
              <a:gd name="connsiteX4" fmla="*/ 1190887 w 1393223"/>
              <a:gd name="connsiteY4" fmla="*/ 335450 h 953389"/>
              <a:gd name="connsiteX5" fmla="*/ 1169079 w 1393223"/>
              <a:gd name="connsiteY5" fmla="*/ 350175 h 953389"/>
              <a:gd name="connsiteX6" fmla="*/ 1192560 w 1393223"/>
              <a:gd name="connsiteY6" fmla="*/ 335117 h 953389"/>
              <a:gd name="connsiteX7" fmla="*/ 1190887 w 1393223"/>
              <a:gd name="connsiteY7" fmla="*/ 335450 h 953389"/>
              <a:gd name="connsiteX8" fmla="*/ 117182 w 1393223"/>
              <a:gd name="connsiteY8" fmla="*/ 42707 h 953389"/>
              <a:gd name="connsiteX9" fmla="*/ 119717 w 1393223"/>
              <a:gd name="connsiteY9" fmla="*/ 52071 h 953389"/>
              <a:gd name="connsiteX10" fmla="*/ 116725 w 1393223"/>
              <a:gd name="connsiteY10" fmla="*/ 61876 h 953389"/>
              <a:gd name="connsiteX11" fmla="*/ 117182 w 1393223"/>
              <a:gd name="connsiteY11" fmla="*/ 42707 h 953389"/>
              <a:gd name="connsiteX12" fmla="*/ 161500 w 1393223"/>
              <a:gd name="connsiteY12" fmla="*/ 17514 h 953389"/>
              <a:gd name="connsiteX13" fmla="*/ 115050 w 1393223"/>
              <a:gd name="connsiteY13" fmla="*/ 132269 h 953389"/>
              <a:gd name="connsiteX14" fmla="*/ 1052191 w 1393223"/>
              <a:gd name="connsiteY14" fmla="*/ 442610 h 953389"/>
              <a:gd name="connsiteX15" fmla="*/ 1065224 w 1393223"/>
              <a:gd name="connsiteY15" fmla="*/ 445592 h 953389"/>
              <a:gd name="connsiteX16" fmla="*/ 1104259 w 1393223"/>
              <a:gd name="connsiteY16" fmla="*/ 311502 h 953389"/>
              <a:gd name="connsiteX17" fmla="*/ 1338988 w 1393223"/>
              <a:gd name="connsiteY17" fmla="*/ 313053 h 953389"/>
              <a:gd name="connsiteX18" fmla="*/ 1349872 w 1393223"/>
              <a:gd name="connsiteY18" fmla="*/ 547533 h 953389"/>
              <a:gd name="connsiteX19" fmla="*/ 1142961 w 1393223"/>
              <a:gd name="connsiteY19" fmla="*/ 564062 h 953389"/>
              <a:gd name="connsiteX20" fmla="*/ 253011 w 1393223"/>
              <a:gd name="connsiteY20" fmla="*/ 581005 h 953389"/>
              <a:gd name="connsiteX21" fmla="*/ 878169 w 1393223"/>
              <a:gd name="connsiteY21" fmla="*/ 729161 h 953389"/>
              <a:gd name="connsiteX22" fmla="*/ 889048 w 1393223"/>
              <a:gd name="connsiteY22" fmla="*/ 736933 h 953389"/>
              <a:gd name="connsiteX23" fmla="*/ 976715 w 1393223"/>
              <a:gd name="connsiteY23" fmla="*/ 628220 h 953389"/>
              <a:gd name="connsiteX24" fmla="*/ 1192739 w 1393223"/>
              <a:gd name="connsiteY24" fmla="*/ 720054 h 953389"/>
              <a:gd name="connsiteX25" fmla="*/ 1112477 w 1393223"/>
              <a:gd name="connsiteY25" fmla="*/ 940638 h 953389"/>
              <a:gd name="connsiteX26" fmla="*/ 915161 w 1393223"/>
              <a:gd name="connsiteY26" fmla="*/ 876203 h 953389"/>
              <a:gd name="connsiteX27" fmla="*/ 112028 w 1393223"/>
              <a:gd name="connsiteY27" fmla="*/ 77266 h 953389"/>
              <a:gd name="connsiteX28" fmla="*/ 116725 w 1393223"/>
              <a:gd name="connsiteY28" fmla="*/ 61876 h 953389"/>
              <a:gd name="connsiteX29" fmla="*/ 116487 w 1393223"/>
              <a:gd name="connsiteY29" fmla="*/ 71881 h 953389"/>
              <a:gd name="connsiteX30" fmla="*/ 161500 w 1393223"/>
              <a:gd name="connsiteY30" fmla="*/ 17514 h 953389"/>
              <a:gd name="connsiteX31" fmla="*/ 169304 w 1393223"/>
              <a:gd name="connsiteY31" fmla="*/ 0 h 953389"/>
              <a:gd name="connsiteX32" fmla="*/ 168038 w 1393223"/>
              <a:gd name="connsiteY32" fmla="*/ 9618 h 953389"/>
              <a:gd name="connsiteX33" fmla="*/ 161500 w 1393223"/>
              <a:gd name="connsiteY33" fmla="*/ 17514 h 953389"/>
              <a:gd name="connsiteX34" fmla="*/ 169304 w 1393223"/>
              <a:gd name="connsiteY34" fmla="*/ 0 h 953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93223" h="953389">
                <a:moveTo>
                  <a:pt x="1021640" y="688874"/>
                </a:moveTo>
                <a:lnTo>
                  <a:pt x="1049109" y="684021"/>
                </a:lnTo>
                <a:cubicBezTo>
                  <a:pt x="1048556" y="683689"/>
                  <a:pt x="1047997" y="683685"/>
                  <a:pt x="1047437" y="683685"/>
                </a:cubicBezTo>
                <a:lnTo>
                  <a:pt x="1021640" y="688874"/>
                </a:lnTo>
                <a:close/>
                <a:moveTo>
                  <a:pt x="1190887" y="335450"/>
                </a:moveTo>
                <a:lnTo>
                  <a:pt x="1169079" y="350175"/>
                </a:lnTo>
                <a:lnTo>
                  <a:pt x="1192560" y="335117"/>
                </a:lnTo>
                <a:cubicBezTo>
                  <a:pt x="1191922" y="335023"/>
                  <a:pt x="1191404" y="335235"/>
                  <a:pt x="1190887" y="335450"/>
                </a:cubicBezTo>
                <a:close/>
                <a:moveTo>
                  <a:pt x="117182" y="42707"/>
                </a:moveTo>
                <a:cubicBezTo>
                  <a:pt x="117265" y="44002"/>
                  <a:pt x="119634" y="50776"/>
                  <a:pt x="119717" y="52071"/>
                </a:cubicBezTo>
                <a:cubicBezTo>
                  <a:pt x="118523" y="55292"/>
                  <a:pt x="117350" y="58497"/>
                  <a:pt x="116725" y="61876"/>
                </a:cubicBezTo>
                <a:cubicBezTo>
                  <a:pt x="116877" y="55486"/>
                  <a:pt x="117030" y="49097"/>
                  <a:pt x="117182" y="42707"/>
                </a:cubicBezTo>
                <a:close/>
                <a:moveTo>
                  <a:pt x="161500" y="17514"/>
                </a:moveTo>
                <a:cubicBezTo>
                  <a:pt x="141585" y="57612"/>
                  <a:pt x="125956" y="95789"/>
                  <a:pt x="115050" y="132269"/>
                </a:cubicBezTo>
                <a:cubicBezTo>
                  <a:pt x="-145794" y="543664"/>
                  <a:pt x="471610" y="629796"/>
                  <a:pt x="1052191" y="442610"/>
                </a:cubicBezTo>
                <a:lnTo>
                  <a:pt x="1065224" y="445592"/>
                </a:lnTo>
                <a:cubicBezTo>
                  <a:pt x="1055509" y="397857"/>
                  <a:pt x="1069091" y="348097"/>
                  <a:pt x="1104259" y="311502"/>
                </a:cubicBezTo>
                <a:cubicBezTo>
                  <a:pt x="1166071" y="247179"/>
                  <a:pt x="1271162" y="247873"/>
                  <a:pt x="1338988" y="313053"/>
                </a:cubicBezTo>
                <a:cubicBezTo>
                  <a:pt x="1406813" y="378230"/>
                  <a:pt x="1411685" y="483211"/>
                  <a:pt x="1349872" y="547533"/>
                </a:cubicBezTo>
                <a:cubicBezTo>
                  <a:pt x="1295522" y="604092"/>
                  <a:pt x="1207706" y="610382"/>
                  <a:pt x="1142961" y="564062"/>
                </a:cubicBezTo>
                <a:cubicBezTo>
                  <a:pt x="804877" y="644588"/>
                  <a:pt x="457493" y="676344"/>
                  <a:pt x="253011" y="581005"/>
                </a:cubicBezTo>
                <a:cubicBezTo>
                  <a:pt x="389695" y="662948"/>
                  <a:pt x="604465" y="706262"/>
                  <a:pt x="878169" y="729161"/>
                </a:cubicBezTo>
                <a:cubicBezTo>
                  <a:pt x="881945" y="731819"/>
                  <a:pt x="885582" y="734391"/>
                  <a:pt x="889048" y="736933"/>
                </a:cubicBezTo>
                <a:cubicBezTo>
                  <a:pt x="898467" y="689138"/>
                  <a:pt x="930165" y="648448"/>
                  <a:pt x="976715" y="628220"/>
                </a:cubicBezTo>
                <a:cubicBezTo>
                  <a:pt x="1058532" y="592665"/>
                  <a:pt x="1155249" y="633780"/>
                  <a:pt x="1192739" y="720054"/>
                </a:cubicBezTo>
                <a:cubicBezTo>
                  <a:pt x="1230230" y="806326"/>
                  <a:pt x="1194294" y="905085"/>
                  <a:pt x="1112477" y="940638"/>
                </a:cubicBezTo>
                <a:cubicBezTo>
                  <a:pt x="1040536" y="971902"/>
                  <a:pt x="957072" y="943886"/>
                  <a:pt x="915161" y="876203"/>
                </a:cubicBezTo>
                <a:cubicBezTo>
                  <a:pt x="318894" y="779041"/>
                  <a:pt x="-246550" y="535059"/>
                  <a:pt x="112028" y="77266"/>
                </a:cubicBezTo>
                <a:lnTo>
                  <a:pt x="116725" y="61876"/>
                </a:lnTo>
                <a:cubicBezTo>
                  <a:pt x="116646" y="65211"/>
                  <a:pt x="116566" y="68546"/>
                  <a:pt x="116487" y="71881"/>
                </a:cubicBezTo>
                <a:lnTo>
                  <a:pt x="161500" y="17514"/>
                </a:lnTo>
                <a:close/>
                <a:moveTo>
                  <a:pt x="169304" y="0"/>
                </a:moveTo>
                <a:cubicBezTo>
                  <a:pt x="168882" y="1227"/>
                  <a:pt x="168460" y="8391"/>
                  <a:pt x="168038" y="9618"/>
                </a:cubicBezTo>
                <a:cubicBezTo>
                  <a:pt x="165695" y="12130"/>
                  <a:pt x="163379" y="14636"/>
                  <a:pt x="161500" y="17514"/>
                </a:cubicBezTo>
                <a:lnTo>
                  <a:pt x="169304" y="0"/>
                </a:lnTo>
                <a:close/>
              </a:path>
            </a:pathLst>
          </a:custGeom>
          <a:solidFill>
            <a:srgbClr val="0F6FC6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1" name="10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63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9" grpId="0" animBg="1"/>
      <p:bldP spid="9" grpId="1" animBg="1"/>
      <p:bldP spid="9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Rectángulo"/>
          <p:cNvSpPr/>
          <p:nvPr/>
        </p:nvSpPr>
        <p:spPr>
          <a:xfrm rot="4470262">
            <a:off x="4628834" y="23465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10 Rectángulo"/>
          <p:cNvSpPr/>
          <p:nvPr/>
        </p:nvSpPr>
        <p:spPr>
          <a:xfrm rot="17129738" flipH="1">
            <a:off x="2988916" y="14734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10 Rectángulo"/>
          <p:cNvSpPr/>
          <p:nvPr/>
        </p:nvSpPr>
        <p:spPr>
          <a:xfrm rot="4470262">
            <a:off x="4654990" y="1163415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10 Rectángulo"/>
          <p:cNvSpPr/>
          <p:nvPr/>
        </p:nvSpPr>
        <p:spPr>
          <a:xfrm rot="17129738" flipH="1">
            <a:off x="3015072" y="1154684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10 Rectángulo"/>
          <p:cNvSpPr/>
          <p:nvPr/>
        </p:nvSpPr>
        <p:spPr>
          <a:xfrm rot="4470262">
            <a:off x="4628833" y="2615752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0 Rectángulo"/>
          <p:cNvSpPr/>
          <p:nvPr/>
        </p:nvSpPr>
        <p:spPr>
          <a:xfrm rot="17129738" flipH="1">
            <a:off x="2988915" y="2607021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10 Rectángulo"/>
          <p:cNvSpPr/>
          <p:nvPr/>
        </p:nvSpPr>
        <p:spPr>
          <a:xfrm rot="4470262">
            <a:off x="4628836" y="4055913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10 Rectángulo"/>
          <p:cNvSpPr/>
          <p:nvPr/>
        </p:nvSpPr>
        <p:spPr>
          <a:xfrm rot="17129738" flipH="1">
            <a:off x="2988918" y="4047182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10 Rectángulo"/>
          <p:cNvSpPr/>
          <p:nvPr/>
        </p:nvSpPr>
        <p:spPr>
          <a:xfrm rot="4470262">
            <a:off x="4654992" y="5496072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rot="17129738" flipH="1">
            <a:off x="3015074" y="5487341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0 Rectángulo"/>
          <p:cNvSpPr/>
          <p:nvPr/>
        </p:nvSpPr>
        <p:spPr>
          <a:xfrm rot="4470262">
            <a:off x="1028434" y="14733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0 Rectángulo"/>
          <p:cNvSpPr/>
          <p:nvPr/>
        </p:nvSpPr>
        <p:spPr>
          <a:xfrm rot="17129738" flipH="1">
            <a:off x="6589765" y="14733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0 Rectángulo"/>
          <p:cNvSpPr/>
          <p:nvPr/>
        </p:nvSpPr>
        <p:spPr>
          <a:xfrm rot="4470262">
            <a:off x="1050273" y="1163416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0 Rectángulo"/>
          <p:cNvSpPr/>
          <p:nvPr/>
        </p:nvSpPr>
        <p:spPr>
          <a:xfrm rot="17129738" flipH="1">
            <a:off x="6611604" y="1163416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0 Rectángulo"/>
          <p:cNvSpPr/>
          <p:nvPr/>
        </p:nvSpPr>
        <p:spPr>
          <a:xfrm rot="4470262">
            <a:off x="1044370" y="2651089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0 Rectángulo"/>
          <p:cNvSpPr/>
          <p:nvPr/>
        </p:nvSpPr>
        <p:spPr>
          <a:xfrm rot="17129738" flipH="1">
            <a:off x="6605701" y="2651089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0 Rectángulo"/>
          <p:cNvSpPr/>
          <p:nvPr/>
        </p:nvSpPr>
        <p:spPr>
          <a:xfrm rot="4470262">
            <a:off x="1027252" y="4055912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0 Rectángulo"/>
          <p:cNvSpPr/>
          <p:nvPr/>
        </p:nvSpPr>
        <p:spPr>
          <a:xfrm rot="17129738" flipH="1">
            <a:off x="6588583" y="4055912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0 Rectángulo"/>
          <p:cNvSpPr/>
          <p:nvPr/>
        </p:nvSpPr>
        <p:spPr>
          <a:xfrm rot="4470262">
            <a:off x="1027251" y="5535981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10 Rectángulo"/>
          <p:cNvSpPr/>
          <p:nvPr/>
        </p:nvSpPr>
        <p:spPr>
          <a:xfrm rot="17129738" flipH="1">
            <a:off x="6588582" y="5535981"/>
            <a:ext cx="1526251" cy="1278634"/>
          </a:xfrm>
          <a:custGeom>
            <a:avLst/>
            <a:gdLst/>
            <a:ahLst/>
            <a:cxnLst/>
            <a:rect l="l" t="t" r="r" b="b"/>
            <a:pathLst>
              <a:path w="1526251" h="1278634">
                <a:moveTo>
                  <a:pt x="1114317" y="593468"/>
                </a:moveTo>
                <a:cubicBezTo>
                  <a:pt x="1220227" y="215593"/>
                  <a:pt x="1340454" y="16994"/>
                  <a:pt x="1516723" y="0"/>
                </a:cubicBezTo>
                <a:cubicBezTo>
                  <a:pt x="1565609" y="169829"/>
                  <a:pt x="1425621" y="355070"/>
                  <a:pt x="1114317" y="593468"/>
                </a:cubicBezTo>
                <a:close/>
                <a:moveTo>
                  <a:pt x="747368" y="778161"/>
                </a:moveTo>
                <a:cubicBezTo>
                  <a:pt x="853278" y="400286"/>
                  <a:pt x="973505" y="201687"/>
                  <a:pt x="1149774" y="184693"/>
                </a:cubicBezTo>
                <a:cubicBezTo>
                  <a:pt x="1198660" y="354522"/>
                  <a:pt x="1058672" y="539763"/>
                  <a:pt x="747368" y="778161"/>
                </a:cubicBezTo>
                <a:close/>
                <a:moveTo>
                  <a:pt x="375138" y="1009731"/>
                </a:moveTo>
                <a:cubicBezTo>
                  <a:pt x="481048" y="631857"/>
                  <a:pt x="601275" y="433258"/>
                  <a:pt x="777544" y="416263"/>
                </a:cubicBezTo>
                <a:cubicBezTo>
                  <a:pt x="826430" y="586093"/>
                  <a:pt x="686442" y="771333"/>
                  <a:pt x="375138" y="1009731"/>
                </a:cubicBezTo>
                <a:close/>
                <a:moveTo>
                  <a:pt x="0" y="1278634"/>
                </a:moveTo>
                <a:cubicBezTo>
                  <a:pt x="105910" y="900759"/>
                  <a:pt x="226137" y="702160"/>
                  <a:pt x="402406" y="685166"/>
                </a:cubicBezTo>
                <a:cubicBezTo>
                  <a:pt x="451292" y="854995"/>
                  <a:pt x="311304" y="1040236"/>
                  <a:pt x="0" y="1278634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3" name="22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1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90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Elipse"/>
          <p:cNvSpPr/>
          <p:nvPr/>
        </p:nvSpPr>
        <p:spPr>
          <a:xfrm rot="7756226" flipH="1" flipV="1">
            <a:off x="5319845" y="184118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3 Elipse"/>
          <p:cNvSpPr/>
          <p:nvPr/>
        </p:nvSpPr>
        <p:spPr>
          <a:xfrm rot="7750535" flipH="1" flipV="1">
            <a:off x="2237416" y="2482420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3 Elipse"/>
          <p:cNvSpPr/>
          <p:nvPr/>
        </p:nvSpPr>
        <p:spPr>
          <a:xfrm rot="3154742" flipH="1" flipV="1">
            <a:off x="2329574" y="123324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3 Elipse"/>
          <p:cNvSpPr/>
          <p:nvPr/>
        </p:nvSpPr>
        <p:spPr>
          <a:xfrm rot="3145207" flipH="1" flipV="1">
            <a:off x="5319845" y="2592645"/>
            <a:ext cx="1123184" cy="3985115"/>
          </a:xfrm>
          <a:custGeom>
            <a:avLst/>
            <a:gdLst/>
            <a:ahLst/>
            <a:cxnLst/>
            <a:rect l="l" t="t" r="r" b="b"/>
            <a:pathLst>
              <a:path w="1411216" h="5007068">
                <a:moveTo>
                  <a:pt x="890292" y="2542574"/>
                </a:moveTo>
                <a:cubicBezTo>
                  <a:pt x="897788" y="2405732"/>
                  <a:pt x="856712" y="2303690"/>
                  <a:pt x="698234" y="2297215"/>
                </a:cubicBezTo>
                <a:cubicBezTo>
                  <a:pt x="587724" y="2301730"/>
                  <a:pt x="539712" y="2357707"/>
                  <a:pt x="526656" y="2440641"/>
                </a:cubicBezTo>
                <a:lnTo>
                  <a:pt x="524142" y="2522658"/>
                </a:lnTo>
                <a:lnTo>
                  <a:pt x="524924" y="2548162"/>
                </a:lnTo>
                <a:cubicBezTo>
                  <a:pt x="534268" y="2640997"/>
                  <a:pt x="580906" y="2705012"/>
                  <a:pt x="699406" y="2709853"/>
                </a:cubicBezTo>
                <a:cubicBezTo>
                  <a:pt x="825869" y="2704686"/>
                  <a:pt x="877573" y="2638664"/>
                  <a:pt x="890292" y="2542574"/>
                </a:cubicBezTo>
                <a:close/>
                <a:moveTo>
                  <a:pt x="1050722" y="1611217"/>
                </a:moveTo>
                <a:cubicBezTo>
                  <a:pt x="1050722" y="1800631"/>
                  <a:pt x="897173" y="1954181"/>
                  <a:pt x="707759" y="1954181"/>
                </a:cubicBezTo>
                <a:cubicBezTo>
                  <a:pt x="518345" y="1954181"/>
                  <a:pt x="364795" y="1800631"/>
                  <a:pt x="364795" y="1611217"/>
                </a:cubicBezTo>
                <a:cubicBezTo>
                  <a:pt x="364795" y="1421803"/>
                  <a:pt x="518345" y="1268253"/>
                  <a:pt x="707759" y="1268253"/>
                </a:cubicBezTo>
                <a:cubicBezTo>
                  <a:pt x="897173" y="1268253"/>
                  <a:pt x="1050722" y="1421803"/>
                  <a:pt x="1050722" y="1611217"/>
                </a:cubicBezTo>
                <a:close/>
                <a:moveTo>
                  <a:pt x="1051894" y="3395851"/>
                </a:moveTo>
                <a:cubicBezTo>
                  <a:pt x="1051894" y="3585265"/>
                  <a:pt x="898345" y="3738815"/>
                  <a:pt x="708931" y="3738815"/>
                </a:cubicBezTo>
                <a:cubicBezTo>
                  <a:pt x="519517" y="3738815"/>
                  <a:pt x="365967" y="3585265"/>
                  <a:pt x="365967" y="3395851"/>
                </a:cubicBezTo>
                <a:cubicBezTo>
                  <a:pt x="365967" y="3206437"/>
                  <a:pt x="519517" y="3052887"/>
                  <a:pt x="708931" y="3052887"/>
                </a:cubicBezTo>
                <a:cubicBezTo>
                  <a:pt x="898345" y="3052887"/>
                  <a:pt x="1051894" y="3206437"/>
                  <a:pt x="1051894" y="3395851"/>
                </a:cubicBezTo>
                <a:close/>
                <a:moveTo>
                  <a:pt x="1232331" y="1656742"/>
                </a:moveTo>
                <a:cubicBezTo>
                  <a:pt x="1193254" y="1229222"/>
                  <a:pt x="758980" y="626428"/>
                  <a:pt x="707759" y="193040"/>
                </a:cubicBezTo>
                <a:cubicBezTo>
                  <a:pt x="625805" y="886461"/>
                  <a:pt x="-436763" y="2013560"/>
                  <a:pt x="707759" y="2162533"/>
                </a:cubicBezTo>
                <a:cubicBezTo>
                  <a:pt x="1136955" y="2106668"/>
                  <a:pt x="1255778" y="1913254"/>
                  <a:pt x="1232331" y="1656742"/>
                </a:cubicBezTo>
                <a:close/>
                <a:moveTo>
                  <a:pt x="1233503" y="3350326"/>
                </a:moveTo>
                <a:cubicBezTo>
                  <a:pt x="1256950" y="3093814"/>
                  <a:pt x="1138127" y="2900400"/>
                  <a:pt x="708931" y="2844535"/>
                </a:cubicBezTo>
                <a:cubicBezTo>
                  <a:pt x="-435591" y="2993508"/>
                  <a:pt x="626977" y="4120607"/>
                  <a:pt x="708931" y="4814028"/>
                </a:cubicBezTo>
                <a:cubicBezTo>
                  <a:pt x="760152" y="4380640"/>
                  <a:pt x="1194426" y="3777847"/>
                  <a:pt x="1233503" y="3350326"/>
                </a:cubicBezTo>
                <a:close/>
                <a:moveTo>
                  <a:pt x="1409920" y="3325217"/>
                </a:moveTo>
                <a:cubicBezTo>
                  <a:pt x="1381585" y="3975614"/>
                  <a:pt x="896319" y="4414023"/>
                  <a:pt x="715567" y="5007068"/>
                </a:cubicBezTo>
                <a:lnTo>
                  <a:pt x="708931" y="4964756"/>
                </a:lnTo>
                <a:lnTo>
                  <a:pt x="702295" y="5007068"/>
                </a:lnTo>
                <a:cubicBezTo>
                  <a:pt x="486480" y="4298982"/>
                  <a:pt x="-167452" y="3803332"/>
                  <a:pt x="41994" y="2907895"/>
                </a:cubicBezTo>
                <a:cubicBezTo>
                  <a:pt x="142193" y="2722099"/>
                  <a:pt x="260920" y="2587180"/>
                  <a:pt x="388421" y="2503955"/>
                </a:cubicBezTo>
                <a:cubicBezTo>
                  <a:pt x="260498" y="2420739"/>
                  <a:pt x="141337" y="2285556"/>
                  <a:pt x="40822" y="2099173"/>
                </a:cubicBezTo>
                <a:cubicBezTo>
                  <a:pt x="-168624" y="1203736"/>
                  <a:pt x="485308" y="708086"/>
                  <a:pt x="701123" y="0"/>
                </a:cubicBezTo>
                <a:lnTo>
                  <a:pt x="707759" y="42312"/>
                </a:lnTo>
                <a:lnTo>
                  <a:pt x="714395" y="0"/>
                </a:lnTo>
                <a:cubicBezTo>
                  <a:pt x="936859" y="729902"/>
                  <a:pt x="1620598" y="1225561"/>
                  <a:pt x="1346006" y="2170501"/>
                </a:cubicBezTo>
                <a:cubicBezTo>
                  <a:pt x="1255751" y="2320450"/>
                  <a:pt x="1151973" y="2431706"/>
                  <a:pt x="1041012" y="2503149"/>
                </a:cubicBezTo>
                <a:cubicBezTo>
                  <a:pt x="1152408" y="2574573"/>
                  <a:pt x="1256602" y="2686086"/>
                  <a:pt x="1347178" y="2836567"/>
                </a:cubicBezTo>
                <a:cubicBezTo>
                  <a:pt x="1398664" y="3013743"/>
                  <a:pt x="1416459" y="3175125"/>
                  <a:pt x="1409920" y="3325217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brightRoom" dir="t"/>
          </a:scene3d>
          <a:sp3d>
            <a:bevelT w="63500" h="25400"/>
          </a:sp3d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16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Onda"/>
          <p:cNvSpPr/>
          <p:nvPr/>
        </p:nvSpPr>
        <p:spPr>
          <a:xfrm rot="599793">
            <a:off x="104184" y="1964837"/>
            <a:ext cx="9023480" cy="1989521"/>
          </a:xfrm>
          <a:custGeom>
            <a:avLst/>
            <a:gdLst/>
            <a:ahLst/>
            <a:cxnLst/>
            <a:rect l="l" t="t" r="r" b="b"/>
            <a:pathLst>
              <a:path w="11031433" h="1728191">
                <a:moveTo>
                  <a:pt x="889386" y="1139321"/>
                </a:moveTo>
                <a:cubicBezTo>
                  <a:pt x="830383" y="1138334"/>
                  <a:pt x="763945" y="1152251"/>
                  <a:pt x="686691" y="1187846"/>
                </a:cubicBezTo>
                <a:lnTo>
                  <a:pt x="293722" y="1403099"/>
                </a:lnTo>
                <a:cubicBezTo>
                  <a:pt x="788147" y="1175290"/>
                  <a:pt x="839570" y="1835416"/>
                  <a:pt x="1333995" y="1607607"/>
                </a:cubicBezTo>
                <a:lnTo>
                  <a:pt x="1726964" y="1392354"/>
                </a:lnTo>
                <a:cubicBezTo>
                  <a:pt x="1309793" y="1584568"/>
                  <a:pt x="1208001" y="1144648"/>
                  <a:pt x="889386" y="1139321"/>
                </a:cubicBezTo>
                <a:close/>
                <a:moveTo>
                  <a:pt x="2696522" y="923297"/>
                </a:moveTo>
                <a:cubicBezTo>
                  <a:pt x="2637519" y="922310"/>
                  <a:pt x="2571081" y="936227"/>
                  <a:pt x="2493827" y="971822"/>
                </a:cubicBezTo>
                <a:lnTo>
                  <a:pt x="2100858" y="1187075"/>
                </a:lnTo>
                <a:cubicBezTo>
                  <a:pt x="2595283" y="959266"/>
                  <a:pt x="2646706" y="1619392"/>
                  <a:pt x="3141131" y="1391583"/>
                </a:cubicBezTo>
                <a:lnTo>
                  <a:pt x="3534100" y="1176330"/>
                </a:lnTo>
                <a:cubicBezTo>
                  <a:pt x="3116929" y="1368544"/>
                  <a:pt x="3015137" y="928624"/>
                  <a:pt x="2696522" y="923297"/>
                </a:cubicBezTo>
                <a:close/>
                <a:moveTo>
                  <a:pt x="4448631" y="721380"/>
                </a:moveTo>
                <a:cubicBezTo>
                  <a:pt x="4398941" y="725577"/>
                  <a:pt x="4344060" y="740179"/>
                  <a:pt x="4282257" y="768655"/>
                </a:cubicBezTo>
                <a:lnTo>
                  <a:pt x="3889288" y="983908"/>
                </a:lnTo>
                <a:cubicBezTo>
                  <a:pt x="4306459" y="791694"/>
                  <a:pt x="4408251" y="1231614"/>
                  <a:pt x="4726866" y="1236941"/>
                </a:cubicBezTo>
                <a:cubicBezTo>
                  <a:pt x="4785869" y="1237928"/>
                  <a:pt x="4852307" y="1224011"/>
                  <a:pt x="4929561" y="1188416"/>
                </a:cubicBezTo>
                <a:lnTo>
                  <a:pt x="5322530" y="973163"/>
                </a:lnTo>
                <a:cubicBezTo>
                  <a:pt x="4889908" y="1172496"/>
                  <a:pt x="4796460" y="692003"/>
                  <a:pt x="4448631" y="721380"/>
                </a:cubicBezTo>
                <a:close/>
                <a:moveTo>
                  <a:pt x="6255767" y="505356"/>
                </a:moveTo>
                <a:cubicBezTo>
                  <a:pt x="6206077" y="509553"/>
                  <a:pt x="6151196" y="524155"/>
                  <a:pt x="6089393" y="552631"/>
                </a:cubicBezTo>
                <a:lnTo>
                  <a:pt x="5696424" y="767884"/>
                </a:lnTo>
                <a:cubicBezTo>
                  <a:pt x="6113595" y="575670"/>
                  <a:pt x="6215387" y="1015590"/>
                  <a:pt x="6534002" y="1020917"/>
                </a:cubicBezTo>
                <a:cubicBezTo>
                  <a:pt x="6593005" y="1021904"/>
                  <a:pt x="6659443" y="1007987"/>
                  <a:pt x="6736697" y="972392"/>
                </a:cubicBezTo>
                <a:lnTo>
                  <a:pt x="7129666" y="757139"/>
                </a:lnTo>
                <a:cubicBezTo>
                  <a:pt x="6697044" y="956472"/>
                  <a:pt x="6603595" y="475979"/>
                  <a:pt x="6255767" y="505356"/>
                </a:cubicBezTo>
                <a:close/>
                <a:moveTo>
                  <a:pt x="8097831" y="275225"/>
                </a:moveTo>
                <a:cubicBezTo>
                  <a:pt x="8038828" y="274238"/>
                  <a:pt x="7972390" y="288155"/>
                  <a:pt x="7895136" y="323750"/>
                </a:cubicBezTo>
                <a:lnTo>
                  <a:pt x="7502167" y="539003"/>
                </a:lnTo>
                <a:cubicBezTo>
                  <a:pt x="7996592" y="311194"/>
                  <a:pt x="8048015" y="971320"/>
                  <a:pt x="8542440" y="743511"/>
                </a:cubicBezTo>
                <a:lnTo>
                  <a:pt x="8935409" y="528258"/>
                </a:lnTo>
                <a:cubicBezTo>
                  <a:pt x="8518238" y="720472"/>
                  <a:pt x="8416446" y="280552"/>
                  <a:pt x="8097831" y="275225"/>
                </a:cubicBezTo>
                <a:close/>
                <a:moveTo>
                  <a:pt x="9904967" y="59201"/>
                </a:moveTo>
                <a:cubicBezTo>
                  <a:pt x="9845964" y="58214"/>
                  <a:pt x="9779526" y="72131"/>
                  <a:pt x="9702272" y="107726"/>
                </a:cubicBezTo>
                <a:lnTo>
                  <a:pt x="9309303" y="322979"/>
                </a:lnTo>
                <a:cubicBezTo>
                  <a:pt x="9803728" y="95170"/>
                  <a:pt x="9855151" y="755296"/>
                  <a:pt x="10349576" y="527487"/>
                </a:cubicBezTo>
                <a:lnTo>
                  <a:pt x="10742545" y="312234"/>
                </a:lnTo>
                <a:cubicBezTo>
                  <a:pt x="10325374" y="504448"/>
                  <a:pt x="10223582" y="64528"/>
                  <a:pt x="9904967" y="59201"/>
                </a:cubicBezTo>
                <a:close/>
                <a:moveTo>
                  <a:pt x="9771526" y="124"/>
                </a:moveTo>
                <a:cubicBezTo>
                  <a:pt x="10191495" y="8825"/>
                  <a:pt x="10611464" y="469345"/>
                  <a:pt x="11031433" y="126633"/>
                </a:cubicBezTo>
                <a:lnTo>
                  <a:pt x="10628263" y="521438"/>
                </a:lnTo>
                <a:cubicBezTo>
                  <a:pt x="10119282" y="936787"/>
                  <a:pt x="9610302" y="172336"/>
                  <a:pt x="9101631" y="462778"/>
                </a:cubicBezTo>
                <a:lnTo>
                  <a:pt x="8821126" y="737462"/>
                </a:lnTo>
                <a:cubicBezTo>
                  <a:pt x="8317422" y="1148506"/>
                  <a:pt x="7813716" y="404080"/>
                  <a:pt x="7310054" y="669662"/>
                </a:cubicBezTo>
                <a:lnTo>
                  <a:pt x="7020218" y="953485"/>
                </a:lnTo>
                <a:cubicBezTo>
                  <a:pt x="6902626" y="1049445"/>
                  <a:pt x="6785035" y="1082431"/>
                  <a:pt x="6667444" y="1079994"/>
                </a:cubicBezTo>
                <a:cubicBezTo>
                  <a:pt x="6276081" y="1071885"/>
                  <a:pt x="5884718" y="671413"/>
                  <a:pt x="5493652" y="894760"/>
                </a:cubicBezTo>
                <a:lnTo>
                  <a:pt x="5213081" y="1169509"/>
                </a:lnTo>
                <a:cubicBezTo>
                  <a:pt x="5095490" y="1265469"/>
                  <a:pt x="4977899" y="1298455"/>
                  <a:pt x="4860307" y="1296018"/>
                </a:cubicBezTo>
                <a:cubicBezTo>
                  <a:pt x="4477935" y="1288096"/>
                  <a:pt x="4095564" y="905631"/>
                  <a:pt x="3713985" y="1097471"/>
                </a:cubicBezTo>
                <a:lnTo>
                  <a:pt x="3419818" y="1385534"/>
                </a:lnTo>
                <a:cubicBezTo>
                  <a:pt x="2910837" y="1800883"/>
                  <a:pt x="2401857" y="1036432"/>
                  <a:pt x="1893186" y="1326874"/>
                </a:cubicBezTo>
                <a:lnTo>
                  <a:pt x="1612681" y="1601558"/>
                </a:lnTo>
                <a:cubicBezTo>
                  <a:pt x="1075121" y="2040230"/>
                  <a:pt x="537560" y="1162886"/>
                  <a:pt x="0" y="1601558"/>
                </a:cubicBezTo>
                <a:lnTo>
                  <a:pt x="403170" y="1206753"/>
                </a:lnTo>
                <a:cubicBezTo>
                  <a:pt x="520762" y="1110793"/>
                  <a:pt x="638353" y="1077807"/>
                  <a:pt x="755944" y="1080244"/>
                </a:cubicBezTo>
                <a:cubicBezTo>
                  <a:pt x="1147307" y="1088353"/>
                  <a:pt x="1538670" y="1488825"/>
                  <a:pt x="1929736" y="1265478"/>
                </a:cubicBezTo>
                <a:lnTo>
                  <a:pt x="2210307" y="990729"/>
                </a:lnTo>
                <a:cubicBezTo>
                  <a:pt x="2327898" y="894769"/>
                  <a:pt x="2445489" y="861783"/>
                  <a:pt x="2563081" y="864220"/>
                </a:cubicBezTo>
                <a:cubicBezTo>
                  <a:pt x="2945453" y="872142"/>
                  <a:pt x="3327825" y="1254607"/>
                  <a:pt x="3709404" y="1062767"/>
                </a:cubicBezTo>
                <a:lnTo>
                  <a:pt x="4003570" y="774704"/>
                </a:lnTo>
                <a:cubicBezTo>
                  <a:pt x="4512551" y="359355"/>
                  <a:pt x="5021531" y="1123806"/>
                  <a:pt x="5530202" y="833364"/>
                </a:cubicBezTo>
                <a:lnTo>
                  <a:pt x="5810707" y="558680"/>
                </a:lnTo>
                <a:cubicBezTo>
                  <a:pt x="6314411" y="147635"/>
                  <a:pt x="6818117" y="892062"/>
                  <a:pt x="7321779" y="626479"/>
                </a:cubicBezTo>
                <a:lnTo>
                  <a:pt x="7611615" y="342657"/>
                </a:lnTo>
                <a:cubicBezTo>
                  <a:pt x="7729207" y="246697"/>
                  <a:pt x="7846798" y="213711"/>
                  <a:pt x="7964389" y="216148"/>
                </a:cubicBezTo>
                <a:cubicBezTo>
                  <a:pt x="8355752" y="224257"/>
                  <a:pt x="8747115" y="624729"/>
                  <a:pt x="9138181" y="401382"/>
                </a:cubicBezTo>
                <a:lnTo>
                  <a:pt x="9418752" y="126633"/>
                </a:lnTo>
                <a:cubicBezTo>
                  <a:pt x="9536343" y="30673"/>
                  <a:pt x="9653934" y="-2313"/>
                  <a:pt x="9771526" y="124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woPt" dir="t"/>
          </a:scene3d>
          <a:sp3d>
            <a:bevelT w="114300"/>
            <a:bevelB w="1270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 Onda"/>
          <p:cNvSpPr/>
          <p:nvPr/>
        </p:nvSpPr>
        <p:spPr>
          <a:xfrm rot="599793">
            <a:off x="158880" y="2854539"/>
            <a:ext cx="9023480" cy="1989521"/>
          </a:xfrm>
          <a:custGeom>
            <a:avLst/>
            <a:gdLst/>
            <a:ahLst/>
            <a:cxnLst/>
            <a:rect l="l" t="t" r="r" b="b"/>
            <a:pathLst>
              <a:path w="11031433" h="1728191">
                <a:moveTo>
                  <a:pt x="889386" y="1139321"/>
                </a:moveTo>
                <a:cubicBezTo>
                  <a:pt x="830383" y="1138334"/>
                  <a:pt x="763945" y="1152251"/>
                  <a:pt x="686691" y="1187846"/>
                </a:cubicBezTo>
                <a:lnTo>
                  <a:pt x="293722" y="1403099"/>
                </a:lnTo>
                <a:cubicBezTo>
                  <a:pt x="788147" y="1175290"/>
                  <a:pt x="839570" y="1835416"/>
                  <a:pt x="1333995" y="1607607"/>
                </a:cubicBezTo>
                <a:lnTo>
                  <a:pt x="1726964" y="1392354"/>
                </a:lnTo>
                <a:cubicBezTo>
                  <a:pt x="1309793" y="1584568"/>
                  <a:pt x="1208001" y="1144648"/>
                  <a:pt x="889386" y="1139321"/>
                </a:cubicBezTo>
                <a:close/>
                <a:moveTo>
                  <a:pt x="2696522" y="923297"/>
                </a:moveTo>
                <a:cubicBezTo>
                  <a:pt x="2637519" y="922310"/>
                  <a:pt x="2571081" y="936227"/>
                  <a:pt x="2493827" y="971822"/>
                </a:cubicBezTo>
                <a:lnTo>
                  <a:pt x="2100858" y="1187075"/>
                </a:lnTo>
                <a:cubicBezTo>
                  <a:pt x="2595283" y="959266"/>
                  <a:pt x="2646706" y="1619392"/>
                  <a:pt x="3141131" y="1391583"/>
                </a:cubicBezTo>
                <a:lnTo>
                  <a:pt x="3534100" y="1176330"/>
                </a:lnTo>
                <a:cubicBezTo>
                  <a:pt x="3116929" y="1368544"/>
                  <a:pt x="3015137" y="928624"/>
                  <a:pt x="2696522" y="923297"/>
                </a:cubicBezTo>
                <a:close/>
                <a:moveTo>
                  <a:pt x="4448631" y="721380"/>
                </a:moveTo>
                <a:cubicBezTo>
                  <a:pt x="4398941" y="725577"/>
                  <a:pt x="4344060" y="740179"/>
                  <a:pt x="4282257" y="768655"/>
                </a:cubicBezTo>
                <a:lnTo>
                  <a:pt x="3889288" y="983908"/>
                </a:lnTo>
                <a:cubicBezTo>
                  <a:pt x="4306459" y="791694"/>
                  <a:pt x="4408251" y="1231614"/>
                  <a:pt x="4726866" y="1236941"/>
                </a:cubicBezTo>
                <a:cubicBezTo>
                  <a:pt x="4785869" y="1237928"/>
                  <a:pt x="4852307" y="1224011"/>
                  <a:pt x="4929561" y="1188416"/>
                </a:cubicBezTo>
                <a:lnTo>
                  <a:pt x="5322530" y="973163"/>
                </a:lnTo>
                <a:cubicBezTo>
                  <a:pt x="4889908" y="1172496"/>
                  <a:pt x="4796460" y="692003"/>
                  <a:pt x="4448631" y="721380"/>
                </a:cubicBezTo>
                <a:close/>
                <a:moveTo>
                  <a:pt x="6255767" y="505356"/>
                </a:moveTo>
                <a:cubicBezTo>
                  <a:pt x="6206077" y="509553"/>
                  <a:pt x="6151196" y="524155"/>
                  <a:pt x="6089393" y="552631"/>
                </a:cubicBezTo>
                <a:lnTo>
                  <a:pt x="5696424" y="767884"/>
                </a:lnTo>
                <a:cubicBezTo>
                  <a:pt x="6113595" y="575670"/>
                  <a:pt x="6215387" y="1015590"/>
                  <a:pt x="6534002" y="1020917"/>
                </a:cubicBezTo>
                <a:cubicBezTo>
                  <a:pt x="6593005" y="1021904"/>
                  <a:pt x="6659443" y="1007987"/>
                  <a:pt x="6736697" y="972392"/>
                </a:cubicBezTo>
                <a:lnTo>
                  <a:pt x="7129666" y="757139"/>
                </a:lnTo>
                <a:cubicBezTo>
                  <a:pt x="6697044" y="956472"/>
                  <a:pt x="6603595" y="475979"/>
                  <a:pt x="6255767" y="505356"/>
                </a:cubicBezTo>
                <a:close/>
                <a:moveTo>
                  <a:pt x="8097831" y="275225"/>
                </a:moveTo>
                <a:cubicBezTo>
                  <a:pt x="8038828" y="274238"/>
                  <a:pt x="7972390" y="288155"/>
                  <a:pt x="7895136" y="323750"/>
                </a:cubicBezTo>
                <a:lnTo>
                  <a:pt x="7502167" y="539003"/>
                </a:lnTo>
                <a:cubicBezTo>
                  <a:pt x="7996592" y="311194"/>
                  <a:pt x="8048015" y="971320"/>
                  <a:pt x="8542440" y="743511"/>
                </a:cubicBezTo>
                <a:lnTo>
                  <a:pt x="8935409" y="528258"/>
                </a:lnTo>
                <a:cubicBezTo>
                  <a:pt x="8518238" y="720472"/>
                  <a:pt x="8416446" y="280552"/>
                  <a:pt x="8097831" y="275225"/>
                </a:cubicBezTo>
                <a:close/>
                <a:moveTo>
                  <a:pt x="9904967" y="59201"/>
                </a:moveTo>
                <a:cubicBezTo>
                  <a:pt x="9845964" y="58214"/>
                  <a:pt x="9779526" y="72131"/>
                  <a:pt x="9702272" y="107726"/>
                </a:cubicBezTo>
                <a:lnTo>
                  <a:pt x="9309303" y="322979"/>
                </a:lnTo>
                <a:cubicBezTo>
                  <a:pt x="9803728" y="95170"/>
                  <a:pt x="9855151" y="755296"/>
                  <a:pt x="10349576" y="527487"/>
                </a:cubicBezTo>
                <a:lnTo>
                  <a:pt x="10742545" y="312234"/>
                </a:lnTo>
                <a:cubicBezTo>
                  <a:pt x="10325374" y="504448"/>
                  <a:pt x="10223582" y="64528"/>
                  <a:pt x="9904967" y="59201"/>
                </a:cubicBezTo>
                <a:close/>
                <a:moveTo>
                  <a:pt x="9771526" y="124"/>
                </a:moveTo>
                <a:cubicBezTo>
                  <a:pt x="10191495" y="8825"/>
                  <a:pt x="10611464" y="469345"/>
                  <a:pt x="11031433" y="126633"/>
                </a:cubicBezTo>
                <a:lnTo>
                  <a:pt x="10628263" y="521438"/>
                </a:lnTo>
                <a:cubicBezTo>
                  <a:pt x="10119282" y="936787"/>
                  <a:pt x="9610302" y="172336"/>
                  <a:pt x="9101631" y="462778"/>
                </a:cubicBezTo>
                <a:lnTo>
                  <a:pt x="8821126" y="737462"/>
                </a:lnTo>
                <a:cubicBezTo>
                  <a:pt x="8317422" y="1148506"/>
                  <a:pt x="7813716" y="404080"/>
                  <a:pt x="7310054" y="669662"/>
                </a:cubicBezTo>
                <a:lnTo>
                  <a:pt x="7020218" y="953485"/>
                </a:lnTo>
                <a:cubicBezTo>
                  <a:pt x="6902626" y="1049445"/>
                  <a:pt x="6785035" y="1082431"/>
                  <a:pt x="6667444" y="1079994"/>
                </a:cubicBezTo>
                <a:cubicBezTo>
                  <a:pt x="6276081" y="1071885"/>
                  <a:pt x="5884718" y="671413"/>
                  <a:pt x="5493652" y="894760"/>
                </a:cubicBezTo>
                <a:lnTo>
                  <a:pt x="5213081" y="1169509"/>
                </a:lnTo>
                <a:cubicBezTo>
                  <a:pt x="5095490" y="1265469"/>
                  <a:pt x="4977899" y="1298455"/>
                  <a:pt x="4860307" y="1296018"/>
                </a:cubicBezTo>
                <a:cubicBezTo>
                  <a:pt x="4477935" y="1288096"/>
                  <a:pt x="4095564" y="905631"/>
                  <a:pt x="3713985" y="1097471"/>
                </a:cubicBezTo>
                <a:lnTo>
                  <a:pt x="3419818" y="1385534"/>
                </a:lnTo>
                <a:cubicBezTo>
                  <a:pt x="2910837" y="1800883"/>
                  <a:pt x="2401857" y="1036432"/>
                  <a:pt x="1893186" y="1326874"/>
                </a:cubicBezTo>
                <a:lnTo>
                  <a:pt x="1612681" y="1601558"/>
                </a:lnTo>
                <a:cubicBezTo>
                  <a:pt x="1075121" y="2040230"/>
                  <a:pt x="537560" y="1162886"/>
                  <a:pt x="0" y="1601558"/>
                </a:cubicBezTo>
                <a:lnTo>
                  <a:pt x="403170" y="1206753"/>
                </a:lnTo>
                <a:cubicBezTo>
                  <a:pt x="520762" y="1110793"/>
                  <a:pt x="638353" y="1077807"/>
                  <a:pt x="755944" y="1080244"/>
                </a:cubicBezTo>
                <a:cubicBezTo>
                  <a:pt x="1147307" y="1088353"/>
                  <a:pt x="1538670" y="1488825"/>
                  <a:pt x="1929736" y="1265478"/>
                </a:cubicBezTo>
                <a:lnTo>
                  <a:pt x="2210307" y="990729"/>
                </a:lnTo>
                <a:cubicBezTo>
                  <a:pt x="2327898" y="894769"/>
                  <a:pt x="2445489" y="861783"/>
                  <a:pt x="2563081" y="864220"/>
                </a:cubicBezTo>
                <a:cubicBezTo>
                  <a:pt x="2945453" y="872142"/>
                  <a:pt x="3327825" y="1254607"/>
                  <a:pt x="3709404" y="1062767"/>
                </a:cubicBezTo>
                <a:lnTo>
                  <a:pt x="4003570" y="774704"/>
                </a:lnTo>
                <a:cubicBezTo>
                  <a:pt x="4512551" y="359355"/>
                  <a:pt x="5021531" y="1123806"/>
                  <a:pt x="5530202" y="833364"/>
                </a:cubicBezTo>
                <a:lnTo>
                  <a:pt x="5810707" y="558680"/>
                </a:lnTo>
                <a:cubicBezTo>
                  <a:pt x="6314411" y="147635"/>
                  <a:pt x="6818117" y="892062"/>
                  <a:pt x="7321779" y="626479"/>
                </a:cubicBezTo>
                <a:lnTo>
                  <a:pt x="7611615" y="342657"/>
                </a:lnTo>
                <a:cubicBezTo>
                  <a:pt x="7729207" y="246697"/>
                  <a:pt x="7846798" y="213711"/>
                  <a:pt x="7964389" y="216148"/>
                </a:cubicBezTo>
                <a:cubicBezTo>
                  <a:pt x="8355752" y="224257"/>
                  <a:pt x="8747115" y="624729"/>
                  <a:pt x="9138181" y="401382"/>
                </a:cubicBezTo>
                <a:lnTo>
                  <a:pt x="9418752" y="126633"/>
                </a:lnTo>
                <a:cubicBezTo>
                  <a:pt x="9536343" y="30673"/>
                  <a:pt x="9653934" y="-2313"/>
                  <a:pt x="9771526" y="124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woPt" dir="t"/>
          </a:scene3d>
          <a:sp3d>
            <a:bevelT w="114300"/>
            <a:bevelB w="1270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5" name="4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07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0 Corazón"/>
          <p:cNvSpPr/>
          <p:nvPr/>
        </p:nvSpPr>
        <p:spPr>
          <a:xfrm rot="5400000">
            <a:off x="332730" y="5147990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50 Corazón"/>
          <p:cNvSpPr/>
          <p:nvPr/>
        </p:nvSpPr>
        <p:spPr>
          <a:xfrm rot="5400000">
            <a:off x="1268834" y="3845859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50 Corazón"/>
          <p:cNvSpPr/>
          <p:nvPr/>
        </p:nvSpPr>
        <p:spPr>
          <a:xfrm rot="5400000">
            <a:off x="2204938" y="2417674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50 Corazón"/>
          <p:cNvSpPr/>
          <p:nvPr/>
        </p:nvSpPr>
        <p:spPr>
          <a:xfrm rot="5400000">
            <a:off x="3009221" y="1115542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0 Corazón"/>
          <p:cNvSpPr/>
          <p:nvPr/>
        </p:nvSpPr>
        <p:spPr>
          <a:xfrm rot="5400000">
            <a:off x="3933131" y="-9202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50 Corazón"/>
          <p:cNvSpPr/>
          <p:nvPr/>
        </p:nvSpPr>
        <p:spPr>
          <a:xfrm rot="5400000">
            <a:off x="4797226" y="1115542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50 Corazón"/>
          <p:cNvSpPr/>
          <p:nvPr/>
        </p:nvSpPr>
        <p:spPr>
          <a:xfrm rot="5400000">
            <a:off x="5589314" y="2417674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50 Corazón"/>
          <p:cNvSpPr/>
          <p:nvPr/>
        </p:nvSpPr>
        <p:spPr>
          <a:xfrm rot="5400000">
            <a:off x="6550520" y="3845859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50 Corazón"/>
          <p:cNvSpPr/>
          <p:nvPr/>
        </p:nvSpPr>
        <p:spPr>
          <a:xfrm rot="5400000">
            <a:off x="7461522" y="5149481"/>
            <a:ext cx="1302131" cy="1320536"/>
          </a:xfrm>
          <a:custGeom>
            <a:avLst/>
            <a:gdLst/>
            <a:ahLst/>
            <a:cxnLst/>
            <a:rect l="l" t="t" r="r" b="b"/>
            <a:pathLst>
              <a:path w="1806188" h="1831717">
                <a:moveTo>
                  <a:pt x="903087" y="923325"/>
                </a:moveTo>
                <a:lnTo>
                  <a:pt x="903841" y="922391"/>
                </a:lnTo>
                <a:lnTo>
                  <a:pt x="905505" y="924451"/>
                </a:lnTo>
                <a:cubicBezTo>
                  <a:pt x="905185" y="924678"/>
                  <a:pt x="904866" y="924905"/>
                  <a:pt x="904563" y="925153"/>
                </a:cubicBezTo>
                <a:cubicBezTo>
                  <a:pt x="904042" y="924568"/>
                  <a:pt x="903565" y="923947"/>
                  <a:pt x="903087" y="923325"/>
                </a:cubicBezTo>
                <a:close/>
                <a:moveTo>
                  <a:pt x="893365" y="933504"/>
                </a:moveTo>
                <a:lnTo>
                  <a:pt x="902334" y="922392"/>
                </a:lnTo>
                <a:cubicBezTo>
                  <a:pt x="902600" y="922691"/>
                  <a:pt x="902843" y="923008"/>
                  <a:pt x="903087" y="923325"/>
                </a:cubicBezTo>
                <a:lnTo>
                  <a:pt x="897150" y="930681"/>
                </a:lnTo>
                <a:close/>
                <a:moveTo>
                  <a:pt x="489889" y="1040915"/>
                </a:moveTo>
                <a:cubicBezTo>
                  <a:pt x="500330" y="1113027"/>
                  <a:pt x="606470" y="1168256"/>
                  <a:pt x="750221" y="1071353"/>
                </a:cubicBezTo>
                <a:cubicBezTo>
                  <a:pt x="593125" y="1289752"/>
                  <a:pt x="837513" y="1415110"/>
                  <a:pt x="909559" y="1222177"/>
                </a:cubicBezTo>
                <a:cubicBezTo>
                  <a:pt x="980101" y="1411084"/>
                  <a:pt x="1215870" y="1294845"/>
                  <a:pt x="1078180" y="1084883"/>
                </a:cubicBezTo>
                <a:cubicBezTo>
                  <a:pt x="1294989" y="1211628"/>
                  <a:pt x="1413813" y="988507"/>
                  <a:pt x="1217517" y="921458"/>
                </a:cubicBezTo>
                <a:cubicBezTo>
                  <a:pt x="1421283" y="851857"/>
                  <a:pt x="1285489" y="614079"/>
                  <a:pt x="1052797" y="773671"/>
                </a:cubicBezTo>
                <a:cubicBezTo>
                  <a:pt x="1229313" y="547074"/>
                  <a:pt x="976567" y="412764"/>
                  <a:pt x="903088" y="609535"/>
                </a:cubicBezTo>
                <a:cubicBezTo>
                  <a:pt x="848500" y="463352"/>
                  <a:pt x="694970" y="499898"/>
                  <a:pt x="691985" y="621282"/>
                </a:cubicBezTo>
                <a:cubicBezTo>
                  <a:pt x="690945" y="663580"/>
                  <a:pt x="708185" y="716180"/>
                  <a:pt x="754753" y="774588"/>
                </a:cubicBezTo>
                <a:cubicBezTo>
                  <a:pt x="521217" y="613153"/>
                  <a:pt x="384496" y="851722"/>
                  <a:pt x="588659" y="921458"/>
                </a:cubicBezTo>
                <a:cubicBezTo>
                  <a:pt x="512236" y="947562"/>
                  <a:pt x="483577" y="997323"/>
                  <a:pt x="489889" y="1040915"/>
                </a:cubicBezTo>
                <a:close/>
                <a:moveTo>
                  <a:pt x="351757" y="793324"/>
                </a:moveTo>
                <a:cubicBezTo>
                  <a:pt x="338054" y="683570"/>
                  <a:pt x="491147" y="579445"/>
                  <a:pt x="705266" y="727458"/>
                </a:cubicBezTo>
                <a:cubicBezTo>
                  <a:pt x="643162" y="649565"/>
                  <a:pt x="620170" y="579417"/>
                  <a:pt x="621558" y="523007"/>
                </a:cubicBezTo>
                <a:cubicBezTo>
                  <a:pt x="625539" y="361128"/>
                  <a:pt x="830288" y="312390"/>
                  <a:pt x="903087" y="507341"/>
                </a:cubicBezTo>
                <a:cubicBezTo>
                  <a:pt x="1001080" y="244926"/>
                  <a:pt x="1338146" y="424042"/>
                  <a:pt x="1102741" y="726235"/>
                </a:cubicBezTo>
                <a:cubicBezTo>
                  <a:pt x="1413062" y="513402"/>
                  <a:pt x="1594158" y="830505"/>
                  <a:pt x="1322413" y="923325"/>
                </a:cubicBezTo>
                <a:cubicBezTo>
                  <a:pt x="1584197" y="1012743"/>
                  <a:pt x="1425731" y="1310300"/>
                  <a:pt x="1136592" y="1141271"/>
                </a:cubicBezTo>
                <a:cubicBezTo>
                  <a:pt x="1320217" y="1421278"/>
                  <a:pt x="1005794" y="1576297"/>
                  <a:pt x="911717" y="1324368"/>
                </a:cubicBezTo>
                <a:cubicBezTo>
                  <a:pt x="815636" y="1581665"/>
                  <a:pt x="489717" y="1414486"/>
                  <a:pt x="699222" y="1123227"/>
                </a:cubicBezTo>
                <a:cubicBezTo>
                  <a:pt x="507514" y="1252459"/>
                  <a:pt x="365965" y="1178804"/>
                  <a:pt x="352040" y="1082634"/>
                </a:cubicBezTo>
                <a:cubicBezTo>
                  <a:pt x="343623" y="1024500"/>
                  <a:pt x="381842" y="958138"/>
                  <a:pt x="483762" y="923325"/>
                </a:cubicBezTo>
                <a:cubicBezTo>
                  <a:pt x="398676" y="894262"/>
                  <a:pt x="357986" y="843211"/>
                  <a:pt x="351757" y="793324"/>
                </a:cubicBezTo>
                <a:close/>
                <a:moveTo>
                  <a:pt x="201403" y="741848"/>
                </a:moveTo>
                <a:cubicBezTo>
                  <a:pt x="209330" y="812693"/>
                  <a:pt x="261117" y="885190"/>
                  <a:pt x="369407" y="926461"/>
                </a:cubicBezTo>
                <a:cubicBezTo>
                  <a:pt x="239693" y="975898"/>
                  <a:pt x="191051" y="1070139"/>
                  <a:pt x="201763" y="1152694"/>
                </a:cubicBezTo>
                <a:cubicBezTo>
                  <a:pt x="219485" y="1289264"/>
                  <a:pt x="399636" y="1393861"/>
                  <a:pt x="643624" y="1210340"/>
                </a:cubicBezTo>
                <a:cubicBezTo>
                  <a:pt x="376985" y="1623954"/>
                  <a:pt x="791786" y="1861363"/>
                  <a:pt x="914069" y="1495978"/>
                </a:cubicBezTo>
                <a:cubicBezTo>
                  <a:pt x="1033801" y="1853739"/>
                  <a:pt x="1433970" y="1633599"/>
                  <a:pt x="1200269" y="1235964"/>
                </a:cubicBezTo>
                <a:cubicBezTo>
                  <a:pt x="1568259" y="1476000"/>
                  <a:pt x="1769939" y="1053443"/>
                  <a:pt x="1436765" y="926461"/>
                </a:cubicBezTo>
                <a:cubicBezTo>
                  <a:pt x="1782617" y="794649"/>
                  <a:pt x="1552134" y="344334"/>
                  <a:pt x="1157187" y="646576"/>
                </a:cubicBezTo>
                <a:cubicBezTo>
                  <a:pt x="1456788" y="217435"/>
                  <a:pt x="1027802" y="-36926"/>
                  <a:pt x="903086" y="335728"/>
                </a:cubicBezTo>
                <a:cubicBezTo>
                  <a:pt x="810434" y="58879"/>
                  <a:pt x="549847" y="128091"/>
                  <a:pt x="544781" y="357974"/>
                </a:cubicBezTo>
                <a:cubicBezTo>
                  <a:pt x="543015" y="438081"/>
                  <a:pt x="572277" y="537698"/>
                  <a:pt x="651317" y="648312"/>
                </a:cubicBezTo>
                <a:cubicBezTo>
                  <a:pt x="378806" y="438121"/>
                  <a:pt x="183963" y="585988"/>
                  <a:pt x="201403" y="741848"/>
                </a:cubicBezTo>
                <a:close/>
                <a:moveTo>
                  <a:pt x="323" y="1163245"/>
                </a:moveTo>
                <a:cubicBezTo>
                  <a:pt x="5344" y="1074112"/>
                  <a:pt x="71432" y="980716"/>
                  <a:pt x="217284" y="928626"/>
                </a:cubicBezTo>
                <a:cubicBezTo>
                  <a:pt x="-228016" y="769591"/>
                  <a:pt x="70186" y="225528"/>
                  <a:pt x="579550" y="593685"/>
                </a:cubicBezTo>
                <a:cubicBezTo>
                  <a:pt x="477981" y="460485"/>
                  <a:pt x="440378" y="340529"/>
                  <a:pt x="442647" y="244066"/>
                </a:cubicBezTo>
                <a:cubicBezTo>
                  <a:pt x="449158" y="-32754"/>
                  <a:pt x="784022" y="-116098"/>
                  <a:pt x="903084" y="217277"/>
                </a:cubicBezTo>
                <a:cubicBezTo>
                  <a:pt x="1063349" y="-231464"/>
                  <a:pt x="1614614" y="74832"/>
                  <a:pt x="1229614" y="591594"/>
                </a:cubicBezTo>
                <a:cubicBezTo>
                  <a:pt x="1737138" y="227641"/>
                  <a:pt x="2033318" y="769900"/>
                  <a:pt x="1588884" y="928626"/>
                </a:cubicBezTo>
                <a:cubicBezTo>
                  <a:pt x="2017026" y="1081534"/>
                  <a:pt x="1757859" y="1590369"/>
                  <a:pt x="1284977" y="1301322"/>
                </a:cubicBezTo>
                <a:cubicBezTo>
                  <a:pt x="1585292" y="1780146"/>
                  <a:pt x="1071058" y="2045234"/>
                  <a:pt x="917198" y="1614426"/>
                </a:cubicBezTo>
                <a:cubicBezTo>
                  <a:pt x="760059" y="2054414"/>
                  <a:pt x="227023" y="1768532"/>
                  <a:pt x="569665" y="1270467"/>
                </a:cubicBezTo>
                <a:cubicBezTo>
                  <a:pt x="256130" y="1491458"/>
                  <a:pt x="24629" y="1365505"/>
                  <a:pt x="1855" y="1201051"/>
                </a:cubicBezTo>
                <a:cubicBezTo>
                  <a:pt x="134" y="1188625"/>
                  <a:pt x="-395" y="1175978"/>
                  <a:pt x="323" y="1163245"/>
                </a:cubicBezTo>
                <a:close/>
              </a:path>
            </a:pathLst>
          </a:custGeom>
          <a:gradFill>
            <a:gsLst>
              <a:gs pos="34000">
                <a:schemeClr val="tx1"/>
              </a:gs>
              <a:gs pos="91000">
                <a:srgbClr val="2F5296"/>
              </a:gs>
              <a:gs pos="40000">
                <a:srgbClr val="4264AB"/>
              </a:gs>
              <a:gs pos="21000">
                <a:schemeClr val="dk2">
                  <a:tint val="80000"/>
                  <a:satMod val="300000"/>
                </a:schemeClr>
              </a:gs>
              <a:gs pos="100000">
                <a:schemeClr val="dk2">
                  <a:shade val="30000"/>
                  <a:satMod val="200000"/>
                </a:schemeClr>
              </a:gs>
            </a:gsLst>
          </a:gradFill>
          <a:ln>
            <a:noFill/>
          </a:ln>
          <a:scene3d>
            <a:camera prst="orthographicFront"/>
            <a:lightRig rig="glow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2" name="1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40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2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27 Estrella de 5 puntas"/>
          <p:cNvSpPr/>
          <p:nvPr/>
        </p:nvSpPr>
        <p:spPr>
          <a:xfrm>
            <a:off x="3779912" y="2564904"/>
            <a:ext cx="1584168" cy="1584168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15" name="27 Estrella de 5 puntas"/>
          <p:cNvSpPr/>
          <p:nvPr/>
        </p:nvSpPr>
        <p:spPr>
          <a:xfrm rot="2342889">
            <a:off x="3874453" y="2593158"/>
            <a:ext cx="1527660" cy="1527660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16" name="27 Estrella de 5 puntas"/>
          <p:cNvSpPr/>
          <p:nvPr/>
        </p:nvSpPr>
        <p:spPr>
          <a:xfrm>
            <a:off x="3779912" y="2564904"/>
            <a:ext cx="1584168" cy="1584168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17" name="27 Estrella de 5 puntas"/>
          <p:cNvSpPr/>
          <p:nvPr/>
        </p:nvSpPr>
        <p:spPr>
          <a:xfrm rot="2342889">
            <a:off x="3874454" y="2593159"/>
            <a:ext cx="1527660" cy="1527660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18" name="27 Estrella de 5 puntas"/>
          <p:cNvSpPr/>
          <p:nvPr/>
        </p:nvSpPr>
        <p:spPr>
          <a:xfrm>
            <a:off x="3779912" y="2564904"/>
            <a:ext cx="1584168" cy="1584168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19" name="27 Estrella de 5 puntas"/>
          <p:cNvSpPr/>
          <p:nvPr/>
        </p:nvSpPr>
        <p:spPr>
          <a:xfrm rot="2342889">
            <a:off x="3894427" y="2597501"/>
            <a:ext cx="1527660" cy="1527660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20" name="27 Estrella de 5 puntas"/>
          <p:cNvSpPr/>
          <p:nvPr/>
        </p:nvSpPr>
        <p:spPr>
          <a:xfrm>
            <a:off x="3779912" y="2564904"/>
            <a:ext cx="1584168" cy="1584168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sp>
        <p:nvSpPr>
          <p:cNvPr id="21" name="27 Estrella de 5 puntas"/>
          <p:cNvSpPr/>
          <p:nvPr/>
        </p:nvSpPr>
        <p:spPr>
          <a:xfrm rot="2342889">
            <a:off x="3894427" y="2597502"/>
            <a:ext cx="1527660" cy="1527660"/>
          </a:xfrm>
          <a:custGeom>
            <a:avLst/>
            <a:gdLst/>
            <a:ahLst/>
            <a:cxnLst/>
            <a:rect l="l" t="t" r="r" b="b"/>
            <a:pathLst>
              <a:path w="3384368" h="3384367">
                <a:moveTo>
                  <a:pt x="1704408" y="284454"/>
                </a:moveTo>
                <a:lnTo>
                  <a:pt x="1367690" y="1374120"/>
                </a:lnTo>
                <a:lnTo>
                  <a:pt x="278026" y="1374112"/>
                </a:lnTo>
                <a:lnTo>
                  <a:pt x="1159587" y="2047555"/>
                </a:lnTo>
                <a:lnTo>
                  <a:pt x="822855" y="3137216"/>
                </a:lnTo>
                <a:lnTo>
                  <a:pt x="1704408" y="2463761"/>
                </a:lnTo>
                <a:lnTo>
                  <a:pt x="2585960" y="3137216"/>
                </a:lnTo>
                <a:lnTo>
                  <a:pt x="2249228" y="2047555"/>
                </a:lnTo>
                <a:lnTo>
                  <a:pt x="3130789" y="1374112"/>
                </a:lnTo>
                <a:lnTo>
                  <a:pt x="2041125" y="1374120"/>
                </a:lnTo>
                <a:close/>
                <a:moveTo>
                  <a:pt x="1692184" y="0"/>
                </a:moveTo>
                <a:lnTo>
                  <a:pt x="2091648" y="1292722"/>
                </a:lnTo>
                <a:lnTo>
                  <a:pt x="3384368" y="1292713"/>
                </a:lnTo>
                <a:lnTo>
                  <a:pt x="2338531" y="2091651"/>
                </a:lnTo>
                <a:lnTo>
                  <a:pt x="2738011" y="3384367"/>
                </a:lnTo>
                <a:lnTo>
                  <a:pt x="1692184" y="2585415"/>
                </a:lnTo>
                <a:lnTo>
                  <a:pt x="646357" y="3384367"/>
                </a:lnTo>
                <a:lnTo>
                  <a:pt x="1045837" y="2091651"/>
                </a:lnTo>
                <a:lnTo>
                  <a:pt x="0" y="1292713"/>
                </a:lnTo>
                <a:lnTo>
                  <a:pt x="1292720" y="1292722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26000">
                <a:srgbClr val="99CCFF"/>
              </a:gs>
              <a:gs pos="36000">
                <a:srgbClr val="9966FF"/>
              </a:gs>
              <a:gs pos="45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BFBFBF"/>
              </a:solidFill>
            </a:endParaRPr>
          </a:p>
        </p:txBody>
      </p:sp>
      <p:pic>
        <p:nvPicPr>
          <p:cNvPr id="11" name="10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Onda"/>
          <p:cNvSpPr/>
          <p:nvPr/>
        </p:nvSpPr>
        <p:spPr>
          <a:xfrm rot="5400000">
            <a:off x="3130491" y="4078421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Onda"/>
          <p:cNvSpPr/>
          <p:nvPr/>
        </p:nvSpPr>
        <p:spPr>
          <a:xfrm rot="16200000" flipV="1">
            <a:off x="3130491" y="261997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2 Onda"/>
          <p:cNvSpPr/>
          <p:nvPr/>
        </p:nvSpPr>
        <p:spPr>
          <a:xfrm rot="10800000">
            <a:off x="1259632" y="2153001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2 Onda"/>
          <p:cNvSpPr/>
          <p:nvPr/>
        </p:nvSpPr>
        <p:spPr>
          <a:xfrm>
            <a:off x="5076056" y="2153001"/>
            <a:ext cx="2810884" cy="2520154"/>
          </a:xfrm>
          <a:custGeom>
            <a:avLst/>
            <a:gdLst/>
            <a:ahLst/>
            <a:cxnLst/>
            <a:rect l="l" t="t" r="r" b="b"/>
            <a:pathLst>
              <a:path w="2810884" h="2520154">
                <a:moveTo>
                  <a:pt x="244345" y="521"/>
                </a:moveTo>
                <a:cubicBezTo>
                  <a:pt x="877027" y="37020"/>
                  <a:pt x="2536244" y="1973481"/>
                  <a:pt x="2808313" y="345946"/>
                </a:cubicBezTo>
                <a:lnTo>
                  <a:pt x="2808313" y="894586"/>
                </a:lnTo>
                <a:cubicBezTo>
                  <a:pt x="2826367" y="1149414"/>
                  <a:pt x="2748279" y="1252845"/>
                  <a:pt x="2607723" y="1260077"/>
                </a:cubicBezTo>
                <a:cubicBezTo>
                  <a:pt x="2748279" y="1267309"/>
                  <a:pt x="2826366" y="1370741"/>
                  <a:pt x="2808312" y="1625568"/>
                </a:cubicBezTo>
                <a:lnTo>
                  <a:pt x="2808312" y="2174208"/>
                </a:lnTo>
                <a:cubicBezTo>
                  <a:pt x="2473458" y="171088"/>
                  <a:pt x="37361" y="3566684"/>
                  <a:pt x="0" y="2174208"/>
                </a:cubicBezTo>
                <a:lnTo>
                  <a:pt x="0" y="1625568"/>
                </a:lnTo>
                <a:cubicBezTo>
                  <a:pt x="27457" y="3109238"/>
                  <a:pt x="1882354" y="1300694"/>
                  <a:pt x="2563634" y="1260077"/>
                </a:cubicBezTo>
                <a:cubicBezTo>
                  <a:pt x="1882353" y="1219459"/>
                  <a:pt x="27458" y="-589083"/>
                  <a:pt x="1" y="894586"/>
                </a:cubicBezTo>
                <a:lnTo>
                  <a:pt x="1" y="345946"/>
                </a:lnTo>
                <a:cubicBezTo>
                  <a:pt x="7006" y="84857"/>
                  <a:pt x="98342" y="-7902"/>
                  <a:pt x="244345" y="521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60000">
                <a:srgbClr val="D49E6C"/>
              </a:gs>
              <a:gs pos="85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02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 Onda"/>
          <p:cNvSpPr/>
          <p:nvPr/>
        </p:nvSpPr>
        <p:spPr>
          <a:xfrm rot="5400000">
            <a:off x="1136144" y="2654036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7 Onda"/>
          <p:cNvSpPr/>
          <p:nvPr/>
        </p:nvSpPr>
        <p:spPr>
          <a:xfrm rot="16200000" flipH="1">
            <a:off x="1568193" y="2714214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7 Onda"/>
          <p:cNvSpPr/>
          <p:nvPr/>
        </p:nvSpPr>
        <p:spPr>
          <a:xfrm rot="16200000" flipH="1">
            <a:off x="3728433" y="2732174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7 Onda"/>
          <p:cNvSpPr/>
          <p:nvPr/>
        </p:nvSpPr>
        <p:spPr>
          <a:xfrm rot="16200000" flipH="1">
            <a:off x="-1766291" y="2714213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rot="5400000">
            <a:off x="4471163" y="2693278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7 Onda"/>
          <p:cNvSpPr/>
          <p:nvPr/>
        </p:nvSpPr>
        <p:spPr>
          <a:xfrm rot="5400000">
            <a:off x="-1024096" y="2724160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80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>
          <a:xfrm rot="16200000">
            <a:off x="3124105" y="4903570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>
            <a:off x="3155406" y="1087146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>
            <a:off x="6017130" y="4861048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6200000">
            <a:off x="6048431" y="1044624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6200000">
            <a:off x="259753" y="4916035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>
            <a:off x="291054" y="1099611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6200000">
            <a:off x="6056436" y="2973386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>
            <a:off x="3124105" y="2999773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16200000">
            <a:off x="259753" y="3117402"/>
            <a:ext cx="2736304" cy="767212"/>
          </a:xfrm>
          <a:custGeom>
            <a:avLst/>
            <a:gdLst/>
            <a:ahLst/>
            <a:cxnLst/>
            <a:rect l="l" t="t" r="r" b="b"/>
            <a:pathLst>
              <a:path w="4979076" h="1487293">
                <a:moveTo>
                  <a:pt x="2662173" y="203431"/>
                </a:moveTo>
                <a:cubicBezTo>
                  <a:pt x="2892780" y="312734"/>
                  <a:pt x="3138157" y="479509"/>
                  <a:pt x="3275008" y="716718"/>
                </a:cubicBezTo>
                <a:cubicBezTo>
                  <a:pt x="2921460" y="537452"/>
                  <a:pt x="1770013" y="569763"/>
                  <a:pt x="1728135" y="761091"/>
                </a:cubicBezTo>
                <a:cubicBezTo>
                  <a:pt x="1770013" y="952418"/>
                  <a:pt x="2909587" y="960976"/>
                  <a:pt x="3263134" y="781710"/>
                </a:cubicBezTo>
                <a:cubicBezTo>
                  <a:pt x="3119153" y="1031277"/>
                  <a:pt x="2922898" y="1197853"/>
                  <a:pt x="2695868" y="1304226"/>
                </a:cubicBezTo>
                <a:cubicBezTo>
                  <a:pt x="3021125" y="1295730"/>
                  <a:pt x="3304659" y="1189695"/>
                  <a:pt x="3375854" y="772154"/>
                </a:cubicBezTo>
                <a:cubicBezTo>
                  <a:pt x="3300020" y="327408"/>
                  <a:pt x="3001761" y="220679"/>
                  <a:pt x="2662173" y="203431"/>
                </a:cubicBezTo>
                <a:close/>
                <a:moveTo>
                  <a:pt x="1698860" y="106"/>
                </a:moveTo>
                <a:cubicBezTo>
                  <a:pt x="1932713" y="-1318"/>
                  <a:pt x="2124386" y="11430"/>
                  <a:pt x="2228731" y="42988"/>
                </a:cubicBezTo>
                <a:cubicBezTo>
                  <a:pt x="2265332" y="52328"/>
                  <a:pt x="2309274" y="64794"/>
                  <a:pt x="2358148" y="81194"/>
                </a:cubicBezTo>
                <a:cubicBezTo>
                  <a:pt x="2976931" y="8936"/>
                  <a:pt x="3690435" y="-19249"/>
                  <a:pt x="3932799" y="54052"/>
                </a:cubicBezTo>
                <a:cubicBezTo>
                  <a:pt x="4175560" y="115998"/>
                  <a:pt x="4741227" y="315511"/>
                  <a:pt x="4979076" y="727782"/>
                </a:cubicBezTo>
                <a:cubicBezTo>
                  <a:pt x="4625528" y="548516"/>
                  <a:pt x="3474081" y="580827"/>
                  <a:pt x="3432203" y="772155"/>
                </a:cubicBezTo>
                <a:cubicBezTo>
                  <a:pt x="3474081" y="963482"/>
                  <a:pt x="4613655" y="972040"/>
                  <a:pt x="4967202" y="792774"/>
                </a:cubicBezTo>
                <a:cubicBezTo>
                  <a:pt x="4465963" y="1661586"/>
                  <a:pt x="3331215" y="1524600"/>
                  <a:pt x="2488399" y="1381881"/>
                </a:cubicBezTo>
                <a:cubicBezTo>
                  <a:pt x="1637613" y="1646647"/>
                  <a:pt x="491146" y="1263089"/>
                  <a:pt x="0" y="1261315"/>
                </a:cubicBezTo>
                <a:cubicBezTo>
                  <a:pt x="445431" y="1145156"/>
                  <a:pt x="1522903" y="1634254"/>
                  <a:pt x="1671785" y="761090"/>
                </a:cubicBezTo>
                <a:cubicBezTo>
                  <a:pt x="1522902" y="-112073"/>
                  <a:pt x="516684" y="317646"/>
                  <a:pt x="23752" y="165861"/>
                </a:cubicBezTo>
                <a:cubicBezTo>
                  <a:pt x="465765" y="74959"/>
                  <a:pt x="1184386" y="3238"/>
                  <a:pt x="1698860" y="1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4" name="13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6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4644008" y="2708920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4760540" y="2852936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66CC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1763688" y="2708920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5400000">
            <a:off x="3239852" y="4113076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6200000">
            <a:off x="3232584" y="1376772"/>
            <a:ext cx="2664296" cy="1440160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2433464" y="2852936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66CC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556620" y="3933056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66CC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>
            <a:off x="3563888" y="1844824"/>
            <a:ext cx="2016224" cy="1152128"/>
          </a:xfrm>
          <a:custGeom>
            <a:avLst/>
            <a:gdLst/>
            <a:ahLst/>
            <a:cxnLst/>
            <a:rect l="l" t="t" r="r" b="b"/>
            <a:pathLst>
              <a:path w="6567056" h="1461055">
                <a:moveTo>
                  <a:pt x="4280916" y="591"/>
                </a:moveTo>
                <a:cubicBezTo>
                  <a:pt x="5032936" y="-11210"/>
                  <a:pt x="5792356" y="151442"/>
                  <a:pt x="6567056" y="674259"/>
                </a:cubicBezTo>
                <a:cubicBezTo>
                  <a:pt x="5415512" y="446925"/>
                  <a:pt x="5068893" y="487899"/>
                  <a:pt x="4932494" y="730529"/>
                </a:cubicBezTo>
                <a:cubicBezTo>
                  <a:pt x="5068893" y="973157"/>
                  <a:pt x="5415515" y="1014130"/>
                  <a:pt x="6567055" y="786796"/>
                </a:cubicBezTo>
                <a:cubicBezTo>
                  <a:pt x="4313382" y="2307717"/>
                  <a:pt x="2189018" y="780639"/>
                  <a:pt x="0" y="777560"/>
                </a:cubicBezTo>
                <a:cubicBezTo>
                  <a:pt x="1450816" y="630255"/>
                  <a:pt x="4264030" y="1837819"/>
                  <a:pt x="4748957" y="730527"/>
                </a:cubicBezTo>
                <a:cubicBezTo>
                  <a:pt x="4264028" y="-376763"/>
                  <a:pt x="1450816" y="830800"/>
                  <a:pt x="1" y="683495"/>
                </a:cubicBezTo>
                <a:cubicBezTo>
                  <a:pt x="1436544" y="681475"/>
                  <a:pt x="2845243" y="23122"/>
                  <a:pt x="4280916" y="591"/>
                </a:cubicBezTo>
                <a:close/>
              </a:path>
            </a:pathLst>
          </a:custGeom>
          <a:solidFill>
            <a:srgbClr val="66CC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brightRoom" dir="t"/>
          </a:scene3d>
          <a:sp3d>
            <a:bevelT w="4381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2" name="11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57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1 Elipse"/>
          <p:cNvSpPr/>
          <p:nvPr/>
        </p:nvSpPr>
        <p:spPr>
          <a:xfrm>
            <a:off x="2195736" y="3645024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31 Elipse"/>
          <p:cNvSpPr/>
          <p:nvPr/>
        </p:nvSpPr>
        <p:spPr>
          <a:xfrm>
            <a:off x="1115616" y="4509120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1 Elipse"/>
          <p:cNvSpPr/>
          <p:nvPr/>
        </p:nvSpPr>
        <p:spPr>
          <a:xfrm>
            <a:off x="6372200" y="1052736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31 Elipse"/>
          <p:cNvSpPr/>
          <p:nvPr/>
        </p:nvSpPr>
        <p:spPr>
          <a:xfrm>
            <a:off x="7524327" y="23664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31 Elipse"/>
          <p:cNvSpPr/>
          <p:nvPr/>
        </p:nvSpPr>
        <p:spPr>
          <a:xfrm>
            <a:off x="140743" y="23663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31 Elipse"/>
          <p:cNvSpPr/>
          <p:nvPr/>
        </p:nvSpPr>
        <p:spPr>
          <a:xfrm>
            <a:off x="5220072" y="1916832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31 Elipse"/>
          <p:cNvSpPr/>
          <p:nvPr/>
        </p:nvSpPr>
        <p:spPr>
          <a:xfrm>
            <a:off x="7452320" y="5305510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31 Elipse"/>
          <p:cNvSpPr/>
          <p:nvPr/>
        </p:nvSpPr>
        <p:spPr>
          <a:xfrm>
            <a:off x="6351215" y="4509119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31 Elipse"/>
          <p:cNvSpPr/>
          <p:nvPr/>
        </p:nvSpPr>
        <p:spPr>
          <a:xfrm>
            <a:off x="5199162" y="3680420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31 Elipse"/>
          <p:cNvSpPr/>
          <p:nvPr/>
        </p:nvSpPr>
        <p:spPr>
          <a:xfrm>
            <a:off x="1259632" y="908720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31 Elipse"/>
          <p:cNvSpPr/>
          <p:nvPr/>
        </p:nvSpPr>
        <p:spPr>
          <a:xfrm>
            <a:off x="2267744" y="1730385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31 Elipse"/>
          <p:cNvSpPr/>
          <p:nvPr/>
        </p:nvSpPr>
        <p:spPr>
          <a:xfrm>
            <a:off x="259904" y="5459473"/>
            <a:ext cx="1421037" cy="1344553"/>
          </a:xfrm>
          <a:custGeom>
            <a:avLst/>
            <a:gdLst>
              <a:gd name="connsiteX0" fmla="*/ 624105 w 1296144"/>
              <a:gd name="connsiteY0" fmla="*/ 110309 h 1310536"/>
              <a:gd name="connsiteX1" fmla="*/ 419472 w 1296144"/>
              <a:gd name="connsiteY1" fmla="*/ 200643 h 1310536"/>
              <a:gd name="connsiteX2" fmla="*/ 622731 w 1296144"/>
              <a:gd name="connsiteY2" fmla="*/ 636547 h 1310536"/>
              <a:gd name="connsiteX3" fmla="*/ 621540 w 1296144"/>
              <a:gd name="connsiteY3" fmla="*/ 637236 h 1310536"/>
              <a:gd name="connsiteX4" fmla="*/ 190872 w 1296144"/>
              <a:gd name="connsiteY4" fmla="*/ 429243 h 1310536"/>
              <a:gd name="connsiteX5" fmla="*/ 190872 w 1296144"/>
              <a:gd name="connsiteY5" fmla="*/ 886443 h 1310536"/>
              <a:gd name="connsiteX6" fmla="*/ 621540 w 1296144"/>
              <a:gd name="connsiteY6" fmla="*/ 637236 h 1310536"/>
              <a:gd name="connsiteX7" fmla="*/ 623491 w 1296144"/>
              <a:gd name="connsiteY7" fmla="*/ 638178 h 1310536"/>
              <a:gd name="connsiteX8" fmla="*/ 622731 w 1296144"/>
              <a:gd name="connsiteY8" fmla="*/ 636547 h 1310536"/>
              <a:gd name="connsiteX9" fmla="*/ 628407 w 1296144"/>
              <a:gd name="connsiteY9" fmla="*/ 633262 h 1310536"/>
              <a:gd name="connsiteX10" fmla="*/ 419472 w 1296144"/>
              <a:gd name="connsiteY10" fmla="*/ 1115043 h 1310536"/>
              <a:gd name="connsiteX11" fmla="*/ 876672 w 1296144"/>
              <a:gd name="connsiteY11" fmla="*/ 1115043 h 1310536"/>
              <a:gd name="connsiteX12" fmla="*/ 635782 w 1296144"/>
              <a:gd name="connsiteY12" fmla="*/ 638178 h 1310536"/>
              <a:gd name="connsiteX13" fmla="*/ 1105272 w 1296144"/>
              <a:gd name="connsiteY13" fmla="*/ 886443 h 1310536"/>
              <a:gd name="connsiteX14" fmla="*/ 1107731 w 1296144"/>
              <a:gd name="connsiteY14" fmla="*/ 426785 h 1310536"/>
              <a:gd name="connsiteX15" fmla="*/ 630865 w 1296144"/>
              <a:gd name="connsiteY15" fmla="*/ 638178 h 1310536"/>
              <a:gd name="connsiteX16" fmla="*/ 876672 w 1296144"/>
              <a:gd name="connsiteY16" fmla="*/ 200643 h 1310536"/>
              <a:gd name="connsiteX17" fmla="*/ 624105 w 1296144"/>
              <a:gd name="connsiteY17" fmla="*/ 110309 h 1310536"/>
              <a:gd name="connsiteX18" fmla="*/ 648072 w 1296144"/>
              <a:gd name="connsiteY18" fmla="*/ 0 h 1310536"/>
              <a:gd name="connsiteX19" fmla="*/ 1089716 w 1296144"/>
              <a:gd name="connsiteY19" fmla="*/ 176110 h 1310536"/>
              <a:gd name="connsiteX20" fmla="*/ 764860 w 1296144"/>
              <a:gd name="connsiteY20" fmla="*/ 518675 h 1310536"/>
              <a:gd name="connsiteX21" fmla="*/ 1177845 w 1296144"/>
              <a:gd name="connsiteY21" fmla="*/ 276495 h 1310536"/>
              <a:gd name="connsiteX22" fmla="*/ 1296144 w 1296144"/>
              <a:gd name="connsiteY22" fmla="*/ 648072 h 1310536"/>
              <a:gd name="connsiteX23" fmla="*/ 1132165 w 1296144"/>
              <a:gd name="connsiteY23" fmla="*/ 1075014 h 1310536"/>
              <a:gd name="connsiteX24" fmla="*/ 765876 w 1296144"/>
              <a:gd name="connsiteY24" fmla="*/ 769055 h 1310536"/>
              <a:gd name="connsiteX25" fmla="*/ 1033733 w 1296144"/>
              <a:gd name="connsiteY25" fmla="*/ 1166225 h 1310536"/>
              <a:gd name="connsiteX26" fmla="*/ 648072 w 1296144"/>
              <a:gd name="connsiteY26" fmla="*/ 1296144 h 1310536"/>
              <a:gd name="connsiteX27" fmla="*/ 595172 w 1296144"/>
              <a:gd name="connsiteY27" fmla="*/ 1251443 h 1310536"/>
              <a:gd name="connsiteX28" fmla="*/ 535513 w 1296144"/>
              <a:gd name="connsiteY28" fmla="*/ 753513 h 1310536"/>
              <a:gd name="connsiteX29" fmla="*/ 160770 w 1296144"/>
              <a:gd name="connsiteY29" fmla="*/ 1071124 h 1310536"/>
              <a:gd name="connsiteX30" fmla="*/ 0 w 1296144"/>
              <a:gd name="connsiteY30" fmla="*/ 648072 h 1310536"/>
              <a:gd name="connsiteX31" fmla="*/ 133567 w 1296144"/>
              <a:gd name="connsiteY31" fmla="*/ 257991 h 1310536"/>
              <a:gd name="connsiteX32" fmla="*/ 519262 w 1296144"/>
              <a:gd name="connsiteY32" fmla="*/ 530902 h 1310536"/>
              <a:gd name="connsiteX33" fmla="*/ 224371 w 1296144"/>
              <a:gd name="connsiteY33" fmla="*/ 161306 h 1310536"/>
              <a:gd name="connsiteX34" fmla="*/ 648072 w 1296144"/>
              <a:gd name="connsiteY34" fmla="*/ 0 h 1310536"/>
              <a:gd name="connsiteX0" fmla="*/ 624105 w 1296144"/>
              <a:gd name="connsiteY0" fmla="*/ 110309 h 1306031"/>
              <a:gd name="connsiteX1" fmla="*/ 419472 w 1296144"/>
              <a:gd name="connsiteY1" fmla="*/ 200643 h 1306031"/>
              <a:gd name="connsiteX2" fmla="*/ 622731 w 1296144"/>
              <a:gd name="connsiteY2" fmla="*/ 636547 h 1306031"/>
              <a:gd name="connsiteX3" fmla="*/ 621540 w 1296144"/>
              <a:gd name="connsiteY3" fmla="*/ 637236 h 1306031"/>
              <a:gd name="connsiteX4" fmla="*/ 190872 w 1296144"/>
              <a:gd name="connsiteY4" fmla="*/ 429243 h 1306031"/>
              <a:gd name="connsiteX5" fmla="*/ 190872 w 1296144"/>
              <a:gd name="connsiteY5" fmla="*/ 886443 h 1306031"/>
              <a:gd name="connsiteX6" fmla="*/ 621540 w 1296144"/>
              <a:gd name="connsiteY6" fmla="*/ 637236 h 1306031"/>
              <a:gd name="connsiteX7" fmla="*/ 623491 w 1296144"/>
              <a:gd name="connsiteY7" fmla="*/ 638178 h 1306031"/>
              <a:gd name="connsiteX8" fmla="*/ 622731 w 1296144"/>
              <a:gd name="connsiteY8" fmla="*/ 636547 h 1306031"/>
              <a:gd name="connsiteX9" fmla="*/ 628407 w 1296144"/>
              <a:gd name="connsiteY9" fmla="*/ 633262 h 1306031"/>
              <a:gd name="connsiteX10" fmla="*/ 419472 w 1296144"/>
              <a:gd name="connsiteY10" fmla="*/ 1115043 h 1306031"/>
              <a:gd name="connsiteX11" fmla="*/ 876672 w 1296144"/>
              <a:gd name="connsiteY11" fmla="*/ 1115043 h 1306031"/>
              <a:gd name="connsiteX12" fmla="*/ 635782 w 1296144"/>
              <a:gd name="connsiteY12" fmla="*/ 638178 h 1306031"/>
              <a:gd name="connsiteX13" fmla="*/ 1105272 w 1296144"/>
              <a:gd name="connsiteY13" fmla="*/ 886443 h 1306031"/>
              <a:gd name="connsiteX14" fmla="*/ 1107731 w 1296144"/>
              <a:gd name="connsiteY14" fmla="*/ 426785 h 1306031"/>
              <a:gd name="connsiteX15" fmla="*/ 630865 w 1296144"/>
              <a:gd name="connsiteY15" fmla="*/ 638178 h 1306031"/>
              <a:gd name="connsiteX16" fmla="*/ 876672 w 1296144"/>
              <a:gd name="connsiteY16" fmla="*/ 200643 h 1306031"/>
              <a:gd name="connsiteX17" fmla="*/ 624105 w 1296144"/>
              <a:gd name="connsiteY17" fmla="*/ 110309 h 1306031"/>
              <a:gd name="connsiteX18" fmla="*/ 648072 w 1296144"/>
              <a:gd name="connsiteY18" fmla="*/ 0 h 1306031"/>
              <a:gd name="connsiteX19" fmla="*/ 1089716 w 1296144"/>
              <a:gd name="connsiteY19" fmla="*/ 176110 h 1306031"/>
              <a:gd name="connsiteX20" fmla="*/ 764860 w 1296144"/>
              <a:gd name="connsiteY20" fmla="*/ 518675 h 1306031"/>
              <a:gd name="connsiteX21" fmla="*/ 1177845 w 1296144"/>
              <a:gd name="connsiteY21" fmla="*/ 276495 h 1306031"/>
              <a:gd name="connsiteX22" fmla="*/ 1296144 w 1296144"/>
              <a:gd name="connsiteY22" fmla="*/ 648072 h 1306031"/>
              <a:gd name="connsiteX23" fmla="*/ 1132165 w 1296144"/>
              <a:gd name="connsiteY23" fmla="*/ 1075014 h 1306031"/>
              <a:gd name="connsiteX24" fmla="*/ 765876 w 1296144"/>
              <a:gd name="connsiteY24" fmla="*/ 769055 h 1306031"/>
              <a:gd name="connsiteX25" fmla="*/ 719408 w 1296144"/>
              <a:gd name="connsiteY25" fmla="*/ 1232900 h 1306031"/>
              <a:gd name="connsiteX26" fmla="*/ 648072 w 1296144"/>
              <a:gd name="connsiteY26" fmla="*/ 1296144 h 1306031"/>
              <a:gd name="connsiteX27" fmla="*/ 595172 w 1296144"/>
              <a:gd name="connsiteY27" fmla="*/ 1251443 h 1306031"/>
              <a:gd name="connsiteX28" fmla="*/ 535513 w 1296144"/>
              <a:gd name="connsiteY28" fmla="*/ 753513 h 1306031"/>
              <a:gd name="connsiteX29" fmla="*/ 160770 w 1296144"/>
              <a:gd name="connsiteY29" fmla="*/ 1071124 h 1306031"/>
              <a:gd name="connsiteX30" fmla="*/ 0 w 1296144"/>
              <a:gd name="connsiteY30" fmla="*/ 648072 h 1306031"/>
              <a:gd name="connsiteX31" fmla="*/ 133567 w 1296144"/>
              <a:gd name="connsiteY31" fmla="*/ 257991 h 1306031"/>
              <a:gd name="connsiteX32" fmla="*/ 519262 w 1296144"/>
              <a:gd name="connsiteY32" fmla="*/ 530902 h 1306031"/>
              <a:gd name="connsiteX33" fmla="*/ 224371 w 1296144"/>
              <a:gd name="connsiteY33" fmla="*/ 161306 h 1306031"/>
              <a:gd name="connsiteX34" fmla="*/ 648072 w 1296144"/>
              <a:gd name="connsiteY34" fmla="*/ 0 h 1306031"/>
              <a:gd name="connsiteX0" fmla="*/ 624105 w 1382415"/>
              <a:gd name="connsiteY0" fmla="*/ 110309 h 1306031"/>
              <a:gd name="connsiteX1" fmla="*/ 419472 w 1382415"/>
              <a:gd name="connsiteY1" fmla="*/ 200643 h 1306031"/>
              <a:gd name="connsiteX2" fmla="*/ 622731 w 1382415"/>
              <a:gd name="connsiteY2" fmla="*/ 636547 h 1306031"/>
              <a:gd name="connsiteX3" fmla="*/ 621540 w 1382415"/>
              <a:gd name="connsiteY3" fmla="*/ 637236 h 1306031"/>
              <a:gd name="connsiteX4" fmla="*/ 190872 w 1382415"/>
              <a:gd name="connsiteY4" fmla="*/ 429243 h 1306031"/>
              <a:gd name="connsiteX5" fmla="*/ 190872 w 1382415"/>
              <a:gd name="connsiteY5" fmla="*/ 886443 h 1306031"/>
              <a:gd name="connsiteX6" fmla="*/ 621540 w 1382415"/>
              <a:gd name="connsiteY6" fmla="*/ 637236 h 1306031"/>
              <a:gd name="connsiteX7" fmla="*/ 623491 w 1382415"/>
              <a:gd name="connsiteY7" fmla="*/ 638178 h 1306031"/>
              <a:gd name="connsiteX8" fmla="*/ 622731 w 1382415"/>
              <a:gd name="connsiteY8" fmla="*/ 636547 h 1306031"/>
              <a:gd name="connsiteX9" fmla="*/ 628407 w 1382415"/>
              <a:gd name="connsiteY9" fmla="*/ 633262 h 1306031"/>
              <a:gd name="connsiteX10" fmla="*/ 419472 w 1382415"/>
              <a:gd name="connsiteY10" fmla="*/ 1115043 h 1306031"/>
              <a:gd name="connsiteX11" fmla="*/ 876672 w 1382415"/>
              <a:gd name="connsiteY11" fmla="*/ 1115043 h 1306031"/>
              <a:gd name="connsiteX12" fmla="*/ 635782 w 1382415"/>
              <a:gd name="connsiteY12" fmla="*/ 638178 h 1306031"/>
              <a:gd name="connsiteX13" fmla="*/ 1105272 w 1382415"/>
              <a:gd name="connsiteY13" fmla="*/ 886443 h 1306031"/>
              <a:gd name="connsiteX14" fmla="*/ 1107731 w 1382415"/>
              <a:gd name="connsiteY14" fmla="*/ 426785 h 1306031"/>
              <a:gd name="connsiteX15" fmla="*/ 630865 w 1382415"/>
              <a:gd name="connsiteY15" fmla="*/ 638178 h 1306031"/>
              <a:gd name="connsiteX16" fmla="*/ 876672 w 1382415"/>
              <a:gd name="connsiteY16" fmla="*/ 200643 h 1306031"/>
              <a:gd name="connsiteX17" fmla="*/ 624105 w 1382415"/>
              <a:gd name="connsiteY17" fmla="*/ 110309 h 1306031"/>
              <a:gd name="connsiteX18" fmla="*/ 648072 w 1382415"/>
              <a:gd name="connsiteY18" fmla="*/ 0 h 1306031"/>
              <a:gd name="connsiteX19" fmla="*/ 1089716 w 1382415"/>
              <a:gd name="connsiteY19" fmla="*/ 176110 h 1306031"/>
              <a:gd name="connsiteX20" fmla="*/ 764860 w 1382415"/>
              <a:gd name="connsiteY20" fmla="*/ 518675 h 1306031"/>
              <a:gd name="connsiteX21" fmla="*/ 1177845 w 1382415"/>
              <a:gd name="connsiteY21" fmla="*/ 276495 h 1306031"/>
              <a:gd name="connsiteX22" fmla="*/ 1296144 w 1382415"/>
              <a:gd name="connsiteY22" fmla="*/ 648072 h 1306031"/>
              <a:gd name="connsiteX23" fmla="*/ 1341715 w 1382415"/>
              <a:gd name="connsiteY23" fmla="*/ 674964 h 1306031"/>
              <a:gd name="connsiteX24" fmla="*/ 765876 w 1382415"/>
              <a:gd name="connsiteY24" fmla="*/ 769055 h 1306031"/>
              <a:gd name="connsiteX25" fmla="*/ 719408 w 1382415"/>
              <a:gd name="connsiteY25" fmla="*/ 1232900 h 1306031"/>
              <a:gd name="connsiteX26" fmla="*/ 648072 w 1382415"/>
              <a:gd name="connsiteY26" fmla="*/ 1296144 h 1306031"/>
              <a:gd name="connsiteX27" fmla="*/ 595172 w 1382415"/>
              <a:gd name="connsiteY27" fmla="*/ 1251443 h 1306031"/>
              <a:gd name="connsiteX28" fmla="*/ 535513 w 1382415"/>
              <a:gd name="connsiteY28" fmla="*/ 753513 h 1306031"/>
              <a:gd name="connsiteX29" fmla="*/ 160770 w 1382415"/>
              <a:gd name="connsiteY29" fmla="*/ 1071124 h 1306031"/>
              <a:gd name="connsiteX30" fmla="*/ 0 w 1382415"/>
              <a:gd name="connsiteY30" fmla="*/ 648072 h 1306031"/>
              <a:gd name="connsiteX31" fmla="*/ 133567 w 1382415"/>
              <a:gd name="connsiteY31" fmla="*/ 257991 h 1306031"/>
              <a:gd name="connsiteX32" fmla="*/ 519262 w 1382415"/>
              <a:gd name="connsiteY32" fmla="*/ 530902 h 1306031"/>
              <a:gd name="connsiteX33" fmla="*/ 224371 w 1382415"/>
              <a:gd name="connsiteY33" fmla="*/ 161306 h 1306031"/>
              <a:gd name="connsiteX34" fmla="*/ 648072 w 1382415"/>
              <a:gd name="connsiteY34" fmla="*/ 0 h 1306031"/>
              <a:gd name="connsiteX0" fmla="*/ 624105 w 1381437"/>
              <a:gd name="connsiteY0" fmla="*/ 110309 h 1306031"/>
              <a:gd name="connsiteX1" fmla="*/ 419472 w 1381437"/>
              <a:gd name="connsiteY1" fmla="*/ 200643 h 1306031"/>
              <a:gd name="connsiteX2" fmla="*/ 622731 w 1381437"/>
              <a:gd name="connsiteY2" fmla="*/ 636547 h 1306031"/>
              <a:gd name="connsiteX3" fmla="*/ 621540 w 1381437"/>
              <a:gd name="connsiteY3" fmla="*/ 637236 h 1306031"/>
              <a:gd name="connsiteX4" fmla="*/ 190872 w 1381437"/>
              <a:gd name="connsiteY4" fmla="*/ 429243 h 1306031"/>
              <a:gd name="connsiteX5" fmla="*/ 190872 w 1381437"/>
              <a:gd name="connsiteY5" fmla="*/ 886443 h 1306031"/>
              <a:gd name="connsiteX6" fmla="*/ 621540 w 1381437"/>
              <a:gd name="connsiteY6" fmla="*/ 637236 h 1306031"/>
              <a:gd name="connsiteX7" fmla="*/ 623491 w 1381437"/>
              <a:gd name="connsiteY7" fmla="*/ 638178 h 1306031"/>
              <a:gd name="connsiteX8" fmla="*/ 622731 w 1381437"/>
              <a:gd name="connsiteY8" fmla="*/ 636547 h 1306031"/>
              <a:gd name="connsiteX9" fmla="*/ 628407 w 1381437"/>
              <a:gd name="connsiteY9" fmla="*/ 633262 h 1306031"/>
              <a:gd name="connsiteX10" fmla="*/ 419472 w 1381437"/>
              <a:gd name="connsiteY10" fmla="*/ 1115043 h 1306031"/>
              <a:gd name="connsiteX11" fmla="*/ 876672 w 1381437"/>
              <a:gd name="connsiteY11" fmla="*/ 1115043 h 1306031"/>
              <a:gd name="connsiteX12" fmla="*/ 635782 w 1381437"/>
              <a:gd name="connsiteY12" fmla="*/ 638178 h 1306031"/>
              <a:gd name="connsiteX13" fmla="*/ 1105272 w 1381437"/>
              <a:gd name="connsiteY13" fmla="*/ 886443 h 1306031"/>
              <a:gd name="connsiteX14" fmla="*/ 1107731 w 1381437"/>
              <a:gd name="connsiteY14" fmla="*/ 426785 h 1306031"/>
              <a:gd name="connsiteX15" fmla="*/ 630865 w 1381437"/>
              <a:gd name="connsiteY15" fmla="*/ 638178 h 1306031"/>
              <a:gd name="connsiteX16" fmla="*/ 876672 w 1381437"/>
              <a:gd name="connsiteY16" fmla="*/ 200643 h 1306031"/>
              <a:gd name="connsiteX17" fmla="*/ 624105 w 1381437"/>
              <a:gd name="connsiteY17" fmla="*/ 110309 h 1306031"/>
              <a:gd name="connsiteX18" fmla="*/ 648072 w 1381437"/>
              <a:gd name="connsiteY18" fmla="*/ 0 h 1306031"/>
              <a:gd name="connsiteX19" fmla="*/ 1089716 w 1381437"/>
              <a:gd name="connsiteY19" fmla="*/ 176110 h 1306031"/>
              <a:gd name="connsiteX20" fmla="*/ 764860 w 1381437"/>
              <a:gd name="connsiteY20" fmla="*/ 518675 h 1306031"/>
              <a:gd name="connsiteX21" fmla="*/ 1358820 w 1381437"/>
              <a:gd name="connsiteY21" fmla="*/ 657495 h 1306031"/>
              <a:gd name="connsiteX22" fmla="*/ 1296144 w 1381437"/>
              <a:gd name="connsiteY22" fmla="*/ 648072 h 1306031"/>
              <a:gd name="connsiteX23" fmla="*/ 1341715 w 1381437"/>
              <a:gd name="connsiteY23" fmla="*/ 674964 h 1306031"/>
              <a:gd name="connsiteX24" fmla="*/ 765876 w 1381437"/>
              <a:gd name="connsiteY24" fmla="*/ 769055 h 1306031"/>
              <a:gd name="connsiteX25" fmla="*/ 719408 w 1381437"/>
              <a:gd name="connsiteY25" fmla="*/ 1232900 h 1306031"/>
              <a:gd name="connsiteX26" fmla="*/ 648072 w 1381437"/>
              <a:gd name="connsiteY26" fmla="*/ 1296144 h 1306031"/>
              <a:gd name="connsiteX27" fmla="*/ 595172 w 1381437"/>
              <a:gd name="connsiteY27" fmla="*/ 1251443 h 1306031"/>
              <a:gd name="connsiteX28" fmla="*/ 535513 w 1381437"/>
              <a:gd name="connsiteY28" fmla="*/ 753513 h 1306031"/>
              <a:gd name="connsiteX29" fmla="*/ 160770 w 1381437"/>
              <a:gd name="connsiteY29" fmla="*/ 1071124 h 1306031"/>
              <a:gd name="connsiteX30" fmla="*/ 0 w 1381437"/>
              <a:gd name="connsiteY30" fmla="*/ 648072 h 1306031"/>
              <a:gd name="connsiteX31" fmla="*/ 133567 w 1381437"/>
              <a:gd name="connsiteY31" fmla="*/ 257991 h 1306031"/>
              <a:gd name="connsiteX32" fmla="*/ 519262 w 1381437"/>
              <a:gd name="connsiteY32" fmla="*/ 530902 h 1306031"/>
              <a:gd name="connsiteX33" fmla="*/ 224371 w 1381437"/>
              <a:gd name="connsiteY33" fmla="*/ 161306 h 1306031"/>
              <a:gd name="connsiteX34" fmla="*/ 648072 w 1381437"/>
              <a:gd name="connsiteY34" fmla="*/ 0 h 1306031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1089716 w 1381437"/>
              <a:gd name="connsiteY19" fmla="*/ 214632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24105 w 1381437"/>
              <a:gd name="connsiteY0" fmla="*/ 148831 h 1344553"/>
              <a:gd name="connsiteX1" fmla="*/ 419472 w 1381437"/>
              <a:gd name="connsiteY1" fmla="*/ 239165 h 1344553"/>
              <a:gd name="connsiteX2" fmla="*/ 622731 w 1381437"/>
              <a:gd name="connsiteY2" fmla="*/ 675069 h 1344553"/>
              <a:gd name="connsiteX3" fmla="*/ 621540 w 1381437"/>
              <a:gd name="connsiteY3" fmla="*/ 675758 h 1344553"/>
              <a:gd name="connsiteX4" fmla="*/ 190872 w 1381437"/>
              <a:gd name="connsiteY4" fmla="*/ 467765 h 1344553"/>
              <a:gd name="connsiteX5" fmla="*/ 190872 w 1381437"/>
              <a:gd name="connsiteY5" fmla="*/ 924965 h 1344553"/>
              <a:gd name="connsiteX6" fmla="*/ 621540 w 1381437"/>
              <a:gd name="connsiteY6" fmla="*/ 675758 h 1344553"/>
              <a:gd name="connsiteX7" fmla="*/ 623491 w 1381437"/>
              <a:gd name="connsiteY7" fmla="*/ 676700 h 1344553"/>
              <a:gd name="connsiteX8" fmla="*/ 622731 w 1381437"/>
              <a:gd name="connsiteY8" fmla="*/ 675069 h 1344553"/>
              <a:gd name="connsiteX9" fmla="*/ 628407 w 1381437"/>
              <a:gd name="connsiteY9" fmla="*/ 671784 h 1344553"/>
              <a:gd name="connsiteX10" fmla="*/ 419472 w 1381437"/>
              <a:gd name="connsiteY10" fmla="*/ 1153565 h 1344553"/>
              <a:gd name="connsiteX11" fmla="*/ 876672 w 1381437"/>
              <a:gd name="connsiteY11" fmla="*/ 1153565 h 1344553"/>
              <a:gd name="connsiteX12" fmla="*/ 635782 w 1381437"/>
              <a:gd name="connsiteY12" fmla="*/ 676700 h 1344553"/>
              <a:gd name="connsiteX13" fmla="*/ 1105272 w 1381437"/>
              <a:gd name="connsiteY13" fmla="*/ 924965 h 1344553"/>
              <a:gd name="connsiteX14" fmla="*/ 1107731 w 1381437"/>
              <a:gd name="connsiteY14" fmla="*/ 465307 h 1344553"/>
              <a:gd name="connsiteX15" fmla="*/ 630865 w 1381437"/>
              <a:gd name="connsiteY15" fmla="*/ 676700 h 1344553"/>
              <a:gd name="connsiteX16" fmla="*/ 876672 w 1381437"/>
              <a:gd name="connsiteY16" fmla="*/ 239165 h 1344553"/>
              <a:gd name="connsiteX17" fmla="*/ 624105 w 1381437"/>
              <a:gd name="connsiteY17" fmla="*/ 148831 h 1344553"/>
              <a:gd name="connsiteX18" fmla="*/ 648072 w 1381437"/>
              <a:gd name="connsiteY18" fmla="*/ 38522 h 1344553"/>
              <a:gd name="connsiteX19" fmla="*/ 680141 w 1381437"/>
              <a:gd name="connsiteY19" fmla="*/ 90807 h 1344553"/>
              <a:gd name="connsiteX20" fmla="*/ 764860 w 1381437"/>
              <a:gd name="connsiteY20" fmla="*/ 557197 h 1344553"/>
              <a:gd name="connsiteX21" fmla="*/ 1358820 w 1381437"/>
              <a:gd name="connsiteY21" fmla="*/ 696017 h 1344553"/>
              <a:gd name="connsiteX22" fmla="*/ 1296144 w 1381437"/>
              <a:gd name="connsiteY22" fmla="*/ 686594 h 1344553"/>
              <a:gd name="connsiteX23" fmla="*/ 1341715 w 1381437"/>
              <a:gd name="connsiteY23" fmla="*/ 713486 h 1344553"/>
              <a:gd name="connsiteX24" fmla="*/ 765876 w 1381437"/>
              <a:gd name="connsiteY24" fmla="*/ 807577 h 1344553"/>
              <a:gd name="connsiteX25" fmla="*/ 719408 w 1381437"/>
              <a:gd name="connsiteY25" fmla="*/ 1271422 h 1344553"/>
              <a:gd name="connsiteX26" fmla="*/ 648072 w 1381437"/>
              <a:gd name="connsiteY26" fmla="*/ 1334666 h 1344553"/>
              <a:gd name="connsiteX27" fmla="*/ 595172 w 1381437"/>
              <a:gd name="connsiteY27" fmla="*/ 1289965 h 1344553"/>
              <a:gd name="connsiteX28" fmla="*/ 535513 w 1381437"/>
              <a:gd name="connsiteY28" fmla="*/ 792035 h 1344553"/>
              <a:gd name="connsiteX29" fmla="*/ 160770 w 1381437"/>
              <a:gd name="connsiteY29" fmla="*/ 1109646 h 1344553"/>
              <a:gd name="connsiteX30" fmla="*/ 0 w 1381437"/>
              <a:gd name="connsiteY30" fmla="*/ 686594 h 1344553"/>
              <a:gd name="connsiteX31" fmla="*/ 133567 w 1381437"/>
              <a:gd name="connsiteY31" fmla="*/ 296513 h 1344553"/>
              <a:gd name="connsiteX32" fmla="*/ 519262 w 1381437"/>
              <a:gd name="connsiteY32" fmla="*/ 569424 h 1344553"/>
              <a:gd name="connsiteX33" fmla="*/ 624421 w 1381437"/>
              <a:gd name="connsiteY33" fmla="*/ 47428 h 1344553"/>
              <a:gd name="connsiteX34" fmla="*/ 648072 w 1381437"/>
              <a:gd name="connsiteY34" fmla="*/ 38522 h 1344553"/>
              <a:gd name="connsiteX0" fmla="*/ 649683 w 1407015"/>
              <a:gd name="connsiteY0" fmla="*/ 148831 h 1344553"/>
              <a:gd name="connsiteX1" fmla="*/ 445050 w 1407015"/>
              <a:gd name="connsiteY1" fmla="*/ 239165 h 1344553"/>
              <a:gd name="connsiteX2" fmla="*/ 648309 w 1407015"/>
              <a:gd name="connsiteY2" fmla="*/ 675069 h 1344553"/>
              <a:gd name="connsiteX3" fmla="*/ 647118 w 1407015"/>
              <a:gd name="connsiteY3" fmla="*/ 675758 h 1344553"/>
              <a:gd name="connsiteX4" fmla="*/ 216450 w 1407015"/>
              <a:gd name="connsiteY4" fmla="*/ 467765 h 1344553"/>
              <a:gd name="connsiteX5" fmla="*/ 216450 w 1407015"/>
              <a:gd name="connsiteY5" fmla="*/ 924965 h 1344553"/>
              <a:gd name="connsiteX6" fmla="*/ 647118 w 1407015"/>
              <a:gd name="connsiteY6" fmla="*/ 675758 h 1344553"/>
              <a:gd name="connsiteX7" fmla="*/ 649069 w 1407015"/>
              <a:gd name="connsiteY7" fmla="*/ 676700 h 1344553"/>
              <a:gd name="connsiteX8" fmla="*/ 648309 w 1407015"/>
              <a:gd name="connsiteY8" fmla="*/ 675069 h 1344553"/>
              <a:gd name="connsiteX9" fmla="*/ 653985 w 1407015"/>
              <a:gd name="connsiteY9" fmla="*/ 671784 h 1344553"/>
              <a:gd name="connsiteX10" fmla="*/ 445050 w 1407015"/>
              <a:gd name="connsiteY10" fmla="*/ 1153565 h 1344553"/>
              <a:gd name="connsiteX11" fmla="*/ 902250 w 1407015"/>
              <a:gd name="connsiteY11" fmla="*/ 1153565 h 1344553"/>
              <a:gd name="connsiteX12" fmla="*/ 661360 w 1407015"/>
              <a:gd name="connsiteY12" fmla="*/ 676700 h 1344553"/>
              <a:gd name="connsiteX13" fmla="*/ 1130850 w 1407015"/>
              <a:gd name="connsiteY13" fmla="*/ 924965 h 1344553"/>
              <a:gd name="connsiteX14" fmla="*/ 1133309 w 1407015"/>
              <a:gd name="connsiteY14" fmla="*/ 465307 h 1344553"/>
              <a:gd name="connsiteX15" fmla="*/ 656443 w 1407015"/>
              <a:gd name="connsiteY15" fmla="*/ 676700 h 1344553"/>
              <a:gd name="connsiteX16" fmla="*/ 902250 w 1407015"/>
              <a:gd name="connsiteY16" fmla="*/ 239165 h 1344553"/>
              <a:gd name="connsiteX17" fmla="*/ 649683 w 1407015"/>
              <a:gd name="connsiteY17" fmla="*/ 148831 h 1344553"/>
              <a:gd name="connsiteX18" fmla="*/ 673650 w 1407015"/>
              <a:gd name="connsiteY18" fmla="*/ 38522 h 1344553"/>
              <a:gd name="connsiteX19" fmla="*/ 705719 w 1407015"/>
              <a:gd name="connsiteY19" fmla="*/ 90807 h 1344553"/>
              <a:gd name="connsiteX20" fmla="*/ 790438 w 1407015"/>
              <a:gd name="connsiteY20" fmla="*/ 557197 h 1344553"/>
              <a:gd name="connsiteX21" fmla="*/ 1384398 w 1407015"/>
              <a:gd name="connsiteY21" fmla="*/ 696017 h 1344553"/>
              <a:gd name="connsiteX22" fmla="*/ 1321722 w 1407015"/>
              <a:gd name="connsiteY22" fmla="*/ 686594 h 1344553"/>
              <a:gd name="connsiteX23" fmla="*/ 1367293 w 1407015"/>
              <a:gd name="connsiteY23" fmla="*/ 713486 h 1344553"/>
              <a:gd name="connsiteX24" fmla="*/ 791454 w 1407015"/>
              <a:gd name="connsiteY24" fmla="*/ 807577 h 1344553"/>
              <a:gd name="connsiteX25" fmla="*/ 744986 w 1407015"/>
              <a:gd name="connsiteY25" fmla="*/ 1271422 h 1344553"/>
              <a:gd name="connsiteX26" fmla="*/ 673650 w 1407015"/>
              <a:gd name="connsiteY26" fmla="*/ 1334666 h 1344553"/>
              <a:gd name="connsiteX27" fmla="*/ 620750 w 1407015"/>
              <a:gd name="connsiteY27" fmla="*/ 1289965 h 1344553"/>
              <a:gd name="connsiteX28" fmla="*/ 561091 w 1407015"/>
              <a:gd name="connsiteY28" fmla="*/ 792035 h 1344553"/>
              <a:gd name="connsiteX29" fmla="*/ 186348 w 1407015"/>
              <a:gd name="connsiteY29" fmla="*/ 1109646 h 1344553"/>
              <a:gd name="connsiteX30" fmla="*/ 25578 w 1407015"/>
              <a:gd name="connsiteY30" fmla="*/ 686594 h 1344553"/>
              <a:gd name="connsiteX31" fmla="*/ 54370 w 1407015"/>
              <a:gd name="connsiteY31" fmla="*/ 677513 h 1344553"/>
              <a:gd name="connsiteX32" fmla="*/ 544840 w 1407015"/>
              <a:gd name="connsiteY32" fmla="*/ 569424 h 1344553"/>
              <a:gd name="connsiteX33" fmla="*/ 649999 w 1407015"/>
              <a:gd name="connsiteY33" fmla="*/ 47428 h 1344553"/>
              <a:gd name="connsiteX34" fmla="*/ 673650 w 1407015"/>
              <a:gd name="connsiteY34" fmla="*/ 38522 h 1344553"/>
              <a:gd name="connsiteX0" fmla="*/ 663705 w 1421037"/>
              <a:gd name="connsiteY0" fmla="*/ 148831 h 1344553"/>
              <a:gd name="connsiteX1" fmla="*/ 459072 w 1421037"/>
              <a:gd name="connsiteY1" fmla="*/ 239165 h 1344553"/>
              <a:gd name="connsiteX2" fmla="*/ 662331 w 1421037"/>
              <a:gd name="connsiteY2" fmla="*/ 675069 h 1344553"/>
              <a:gd name="connsiteX3" fmla="*/ 661140 w 1421037"/>
              <a:gd name="connsiteY3" fmla="*/ 675758 h 1344553"/>
              <a:gd name="connsiteX4" fmla="*/ 230472 w 1421037"/>
              <a:gd name="connsiteY4" fmla="*/ 467765 h 1344553"/>
              <a:gd name="connsiteX5" fmla="*/ 230472 w 1421037"/>
              <a:gd name="connsiteY5" fmla="*/ 924965 h 1344553"/>
              <a:gd name="connsiteX6" fmla="*/ 661140 w 1421037"/>
              <a:gd name="connsiteY6" fmla="*/ 675758 h 1344553"/>
              <a:gd name="connsiteX7" fmla="*/ 663091 w 1421037"/>
              <a:gd name="connsiteY7" fmla="*/ 676700 h 1344553"/>
              <a:gd name="connsiteX8" fmla="*/ 662331 w 1421037"/>
              <a:gd name="connsiteY8" fmla="*/ 675069 h 1344553"/>
              <a:gd name="connsiteX9" fmla="*/ 668007 w 1421037"/>
              <a:gd name="connsiteY9" fmla="*/ 671784 h 1344553"/>
              <a:gd name="connsiteX10" fmla="*/ 459072 w 1421037"/>
              <a:gd name="connsiteY10" fmla="*/ 1153565 h 1344553"/>
              <a:gd name="connsiteX11" fmla="*/ 916272 w 1421037"/>
              <a:gd name="connsiteY11" fmla="*/ 1153565 h 1344553"/>
              <a:gd name="connsiteX12" fmla="*/ 675382 w 1421037"/>
              <a:gd name="connsiteY12" fmla="*/ 676700 h 1344553"/>
              <a:gd name="connsiteX13" fmla="*/ 1144872 w 1421037"/>
              <a:gd name="connsiteY13" fmla="*/ 924965 h 1344553"/>
              <a:gd name="connsiteX14" fmla="*/ 1147331 w 1421037"/>
              <a:gd name="connsiteY14" fmla="*/ 465307 h 1344553"/>
              <a:gd name="connsiteX15" fmla="*/ 670465 w 1421037"/>
              <a:gd name="connsiteY15" fmla="*/ 676700 h 1344553"/>
              <a:gd name="connsiteX16" fmla="*/ 916272 w 1421037"/>
              <a:gd name="connsiteY16" fmla="*/ 239165 h 1344553"/>
              <a:gd name="connsiteX17" fmla="*/ 663705 w 1421037"/>
              <a:gd name="connsiteY17" fmla="*/ 148831 h 1344553"/>
              <a:gd name="connsiteX18" fmla="*/ 687672 w 1421037"/>
              <a:gd name="connsiteY18" fmla="*/ 38522 h 1344553"/>
              <a:gd name="connsiteX19" fmla="*/ 719741 w 1421037"/>
              <a:gd name="connsiteY19" fmla="*/ 90807 h 1344553"/>
              <a:gd name="connsiteX20" fmla="*/ 804460 w 1421037"/>
              <a:gd name="connsiteY20" fmla="*/ 557197 h 1344553"/>
              <a:gd name="connsiteX21" fmla="*/ 1398420 w 1421037"/>
              <a:gd name="connsiteY21" fmla="*/ 696017 h 1344553"/>
              <a:gd name="connsiteX22" fmla="*/ 1335744 w 1421037"/>
              <a:gd name="connsiteY22" fmla="*/ 686594 h 1344553"/>
              <a:gd name="connsiteX23" fmla="*/ 1381315 w 1421037"/>
              <a:gd name="connsiteY23" fmla="*/ 713486 h 1344553"/>
              <a:gd name="connsiteX24" fmla="*/ 805476 w 1421037"/>
              <a:gd name="connsiteY24" fmla="*/ 807577 h 1344553"/>
              <a:gd name="connsiteX25" fmla="*/ 759008 w 1421037"/>
              <a:gd name="connsiteY25" fmla="*/ 1271422 h 1344553"/>
              <a:gd name="connsiteX26" fmla="*/ 687672 w 1421037"/>
              <a:gd name="connsiteY26" fmla="*/ 1334666 h 1344553"/>
              <a:gd name="connsiteX27" fmla="*/ 634772 w 1421037"/>
              <a:gd name="connsiteY27" fmla="*/ 1289965 h 1344553"/>
              <a:gd name="connsiteX28" fmla="*/ 575113 w 1421037"/>
              <a:gd name="connsiteY28" fmla="*/ 792035 h 1344553"/>
              <a:gd name="connsiteX29" fmla="*/ 47970 w 1421037"/>
              <a:gd name="connsiteY29" fmla="*/ 700071 h 1344553"/>
              <a:gd name="connsiteX30" fmla="*/ 39600 w 1421037"/>
              <a:gd name="connsiteY30" fmla="*/ 686594 h 1344553"/>
              <a:gd name="connsiteX31" fmla="*/ 68392 w 1421037"/>
              <a:gd name="connsiteY31" fmla="*/ 677513 h 1344553"/>
              <a:gd name="connsiteX32" fmla="*/ 558862 w 1421037"/>
              <a:gd name="connsiteY32" fmla="*/ 569424 h 1344553"/>
              <a:gd name="connsiteX33" fmla="*/ 664021 w 1421037"/>
              <a:gd name="connsiteY33" fmla="*/ 47428 h 1344553"/>
              <a:gd name="connsiteX34" fmla="*/ 687672 w 1421037"/>
              <a:gd name="connsiteY34" fmla="*/ 38522 h 1344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421037" h="1344553">
                <a:moveTo>
                  <a:pt x="663705" y="148831"/>
                </a:moveTo>
                <a:cubicBezTo>
                  <a:pt x="591193" y="150675"/>
                  <a:pt x="526669" y="182630"/>
                  <a:pt x="459072" y="239165"/>
                </a:cubicBezTo>
                <a:lnTo>
                  <a:pt x="662331" y="675069"/>
                </a:lnTo>
                <a:lnTo>
                  <a:pt x="661140" y="675758"/>
                </a:lnTo>
                <a:lnTo>
                  <a:pt x="230472" y="467765"/>
                </a:lnTo>
                <a:cubicBezTo>
                  <a:pt x="90363" y="740610"/>
                  <a:pt x="159188" y="752900"/>
                  <a:pt x="230472" y="924965"/>
                </a:cubicBezTo>
                <a:lnTo>
                  <a:pt x="661140" y="675758"/>
                </a:lnTo>
                <a:lnTo>
                  <a:pt x="663091" y="676700"/>
                </a:lnTo>
                <a:lnTo>
                  <a:pt x="662331" y="675069"/>
                </a:lnTo>
                <a:lnTo>
                  <a:pt x="668007" y="671784"/>
                </a:lnTo>
                <a:lnTo>
                  <a:pt x="459072" y="1153565"/>
                </a:lnTo>
                <a:cubicBezTo>
                  <a:pt x="631136" y="1269094"/>
                  <a:pt x="758955" y="1259262"/>
                  <a:pt x="916272" y="1153565"/>
                </a:cubicBezTo>
                <a:lnTo>
                  <a:pt x="675382" y="676700"/>
                </a:lnTo>
                <a:lnTo>
                  <a:pt x="1144872" y="924965"/>
                </a:lnTo>
                <a:cubicBezTo>
                  <a:pt x="1239099" y="784036"/>
                  <a:pt x="1313659" y="630816"/>
                  <a:pt x="1147331" y="465307"/>
                </a:cubicBezTo>
                <a:lnTo>
                  <a:pt x="670465" y="676700"/>
                </a:lnTo>
                <a:lnTo>
                  <a:pt x="916272" y="239165"/>
                </a:lnTo>
                <a:cubicBezTo>
                  <a:pt x="816720" y="175255"/>
                  <a:pt x="736218" y="146987"/>
                  <a:pt x="663705" y="148831"/>
                </a:cubicBezTo>
                <a:close/>
                <a:moveTo>
                  <a:pt x="687672" y="38522"/>
                </a:moveTo>
                <a:cubicBezTo>
                  <a:pt x="858900" y="38522"/>
                  <a:pt x="605043" y="-18898"/>
                  <a:pt x="719741" y="90807"/>
                </a:cubicBezTo>
                <a:lnTo>
                  <a:pt x="804460" y="557197"/>
                </a:lnTo>
                <a:lnTo>
                  <a:pt x="1398420" y="696017"/>
                </a:lnTo>
                <a:cubicBezTo>
                  <a:pt x="1473273" y="800742"/>
                  <a:pt x="1338595" y="683683"/>
                  <a:pt x="1335744" y="686594"/>
                </a:cubicBezTo>
                <a:cubicBezTo>
                  <a:pt x="1332893" y="689506"/>
                  <a:pt x="1484110" y="600971"/>
                  <a:pt x="1381315" y="713486"/>
                </a:cubicBezTo>
                <a:lnTo>
                  <a:pt x="805476" y="807577"/>
                </a:lnTo>
                <a:lnTo>
                  <a:pt x="759008" y="1271422"/>
                </a:lnTo>
                <a:cubicBezTo>
                  <a:pt x="652325" y="1353685"/>
                  <a:pt x="708378" y="1331576"/>
                  <a:pt x="687672" y="1334666"/>
                </a:cubicBezTo>
                <a:cubicBezTo>
                  <a:pt x="666966" y="1337756"/>
                  <a:pt x="741540" y="1372547"/>
                  <a:pt x="634772" y="1289965"/>
                </a:cubicBezTo>
                <a:lnTo>
                  <a:pt x="575113" y="792035"/>
                </a:lnTo>
                <a:lnTo>
                  <a:pt x="47970" y="700071"/>
                </a:lnTo>
                <a:cubicBezTo>
                  <a:pt x="-52963" y="588122"/>
                  <a:pt x="36196" y="690354"/>
                  <a:pt x="39600" y="686594"/>
                </a:cubicBezTo>
                <a:cubicBezTo>
                  <a:pt x="43004" y="682834"/>
                  <a:pt x="-16154" y="784809"/>
                  <a:pt x="68392" y="677513"/>
                </a:cubicBezTo>
                <a:lnTo>
                  <a:pt x="558862" y="569424"/>
                </a:lnTo>
                <a:lnTo>
                  <a:pt x="664021" y="47428"/>
                </a:lnTo>
                <a:cubicBezTo>
                  <a:pt x="776064" y="-53817"/>
                  <a:pt x="524829" y="38522"/>
                  <a:pt x="687672" y="3852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freezing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5" name="14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03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/>
          <p:nvPr/>
        </p:nvSpPr>
        <p:spPr>
          <a:xfrm rot="16200000">
            <a:off x="584960" y="2242937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2123728" y="3798452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H="1" flipV="1">
            <a:off x="3887915" y="2413119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0800000" flipV="1">
            <a:off x="2123727" y="836712"/>
            <a:ext cx="4743134" cy="2222836"/>
          </a:xfrm>
          <a:custGeom>
            <a:avLst/>
            <a:gdLst>
              <a:gd name="connsiteX0" fmla="*/ 4840138 w 8996633"/>
              <a:gd name="connsiteY0" fmla="*/ 3231943 h 4778246"/>
              <a:gd name="connsiteX1" fmla="*/ 4806684 w 8996633"/>
              <a:gd name="connsiteY1" fmla="*/ 3633387 h 4778246"/>
              <a:gd name="connsiteX2" fmla="*/ 4817835 w 8996633"/>
              <a:gd name="connsiteY2" fmla="*/ 3822958 h 4778246"/>
              <a:gd name="connsiteX3" fmla="*/ 4747211 w 8996633"/>
              <a:gd name="connsiteY3" fmla="*/ 3912168 h 4778246"/>
              <a:gd name="connsiteX4" fmla="*/ 4717474 w 8996633"/>
              <a:gd name="connsiteY4" fmla="*/ 4034831 h 4778246"/>
              <a:gd name="connsiteX5" fmla="*/ 4680304 w 8996633"/>
              <a:gd name="connsiteY5" fmla="*/ 4295026 h 4778246"/>
              <a:gd name="connsiteX6" fmla="*/ 4698889 w 8996633"/>
              <a:gd name="connsiteY6" fmla="*/ 4544070 h 4778246"/>
              <a:gd name="connsiteX7" fmla="*/ 4661718 w 8996633"/>
              <a:gd name="connsiteY7" fmla="*/ 4469729 h 4778246"/>
              <a:gd name="connsiteX8" fmla="*/ 4583660 w 8996633"/>
              <a:gd name="connsiteY8" fmla="*/ 4391670 h 4778246"/>
              <a:gd name="connsiteX9" fmla="*/ 4434977 w 8996633"/>
              <a:gd name="connsiteY9" fmla="*/ 4406539 h 4778246"/>
              <a:gd name="connsiteX10" fmla="*/ 4308596 w 8996633"/>
              <a:gd name="connsiteY10" fmla="*/ 4562656 h 4778246"/>
              <a:gd name="connsiteX11" fmla="*/ 4226821 w 8996633"/>
              <a:gd name="connsiteY11" fmla="*/ 4718773 h 4778246"/>
              <a:gd name="connsiteX12" fmla="*/ 4230538 w 8996633"/>
              <a:gd name="connsiteY12" fmla="*/ 4488314 h 4778246"/>
              <a:gd name="connsiteX13" fmla="*/ 4386655 w 8996633"/>
              <a:gd name="connsiteY13" fmla="*/ 4127758 h 4778246"/>
              <a:gd name="connsiteX14" fmla="*/ 4613396 w 8996633"/>
              <a:gd name="connsiteY14" fmla="*/ 3625953 h 4778246"/>
              <a:gd name="connsiteX15" fmla="*/ 4840138 w 8996633"/>
              <a:gd name="connsiteY15" fmla="*/ 3231943 h 4778246"/>
              <a:gd name="connsiteX16" fmla="*/ 5301862 w 8996633"/>
              <a:gd name="connsiteY16" fmla="*/ 3231941 h 4778246"/>
              <a:gd name="connsiteX17" fmla="*/ 5528604 w 8996633"/>
              <a:gd name="connsiteY17" fmla="*/ 3625951 h 4778246"/>
              <a:gd name="connsiteX18" fmla="*/ 5755345 w 8996633"/>
              <a:gd name="connsiteY18" fmla="*/ 4127756 h 4778246"/>
              <a:gd name="connsiteX19" fmla="*/ 5911462 w 8996633"/>
              <a:gd name="connsiteY19" fmla="*/ 4488312 h 4778246"/>
              <a:gd name="connsiteX20" fmla="*/ 5915179 w 8996633"/>
              <a:gd name="connsiteY20" fmla="*/ 4718771 h 4778246"/>
              <a:gd name="connsiteX21" fmla="*/ 5833404 w 8996633"/>
              <a:gd name="connsiteY21" fmla="*/ 4562654 h 4778246"/>
              <a:gd name="connsiteX22" fmla="*/ 5707023 w 8996633"/>
              <a:gd name="connsiteY22" fmla="*/ 4406537 h 4778246"/>
              <a:gd name="connsiteX23" fmla="*/ 5558340 w 8996633"/>
              <a:gd name="connsiteY23" fmla="*/ 4391668 h 4778246"/>
              <a:gd name="connsiteX24" fmla="*/ 5480282 w 8996633"/>
              <a:gd name="connsiteY24" fmla="*/ 4469727 h 4778246"/>
              <a:gd name="connsiteX25" fmla="*/ 5443111 w 8996633"/>
              <a:gd name="connsiteY25" fmla="*/ 4544068 h 4778246"/>
              <a:gd name="connsiteX26" fmla="*/ 5461696 w 8996633"/>
              <a:gd name="connsiteY26" fmla="*/ 4295024 h 4778246"/>
              <a:gd name="connsiteX27" fmla="*/ 5424526 w 8996633"/>
              <a:gd name="connsiteY27" fmla="*/ 4034829 h 4778246"/>
              <a:gd name="connsiteX28" fmla="*/ 5394789 w 8996633"/>
              <a:gd name="connsiteY28" fmla="*/ 3912166 h 4778246"/>
              <a:gd name="connsiteX29" fmla="*/ 5324165 w 8996633"/>
              <a:gd name="connsiteY29" fmla="*/ 3822956 h 4778246"/>
              <a:gd name="connsiteX30" fmla="*/ 5335316 w 8996633"/>
              <a:gd name="connsiteY30" fmla="*/ 3633385 h 4778246"/>
              <a:gd name="connsiteX31" fmla="*/ 5301862 w 8996633"/>
              <a:gd name="connsiteY31" fmla="*/ 3231941 h 4778246"/>
              <a:gd name="connsiteX32" fmla="*/ 4892177 w 8996633"/>
              <a:gd name="connsiteY32" fmla="*/ 2927143 h 4778246"/>
              <a:gd name="connsiteX33" fmla="*/ 4877308 w 8996633"/>
              <a:gd name="connsiteY33" fmla="*/ 3034939 h 4778246"/>
              <a:gd name="connsiteX34" fmla="*/ 4795533 w 8996633"/>
              <a:gd name="connsiteY34" fmla="*/ 3165036 h 4778246"/>
              <a:gd name="connsiteX35" fmla="*/ 4501884 w 8996633"/>
              <a:gd name="connsiteY35" fmla="*/ 3733748 h 4778246"/>
              <a:gd name="connsiteX36" fmla="*/ 4323465 w 8996633"/>
              <a:gd name="connsiteY36" fmla="*/ 4124041 h 4778246"/>
              <a:gd name="connsiteX37" fmla="*/ 4156196 w 8996633"/>
              <a:gd name="connsiteY37" fmla="*/ 4361934 h 4778246"/>
              <a:gd name="connsiteX38" fmla="*/ 3855113 w 8996633"/>
              <a:gd name="connsiteY38" fmla="*/ 4778246 h 4778246"/>
              <a:gd name="connsiteX39" fmla="*/ 3855113 w 8996633"/>
              <a:gd name="connsiteY39" fmla="*/ 4477163 h 4778246"/>
              <a:gd name="connsiteX40" fmla="*/ 4055835 w 8996633"/>
              <a:gd name="connsiteY40" fmla="*/ 4045982 h 4778246"/>
              <a:gd name="connsiteX41" fmla="*/ 4449845 w 8996633"/>
              <a:gd name="connsiteY41" fmla="*/ 3514441 h 4778246"/>
              <a:gd name="connsiteX42" fmla="*/ 4799250 w 8996633"/>
              <a:gd name="connsiteY42" fmla="*/ 3064675 h 4778246"/>
              <a:gd name="connsiteX43" fmla="*/ 4892177 w 8996633"/>
              <a:gd name="connsiteY43" fmla="*/ 2927143 h 4778246"/>
              <a:gd name="connsiteX44" fmla="*/ 5249823 w 8996633"/>
              <a:gd name="connsiteY44" fmla="*/ 2927141 h 4778246"/>
              <a:gd name="connsiteX45" fmla="*/ 5342750 w 8996633"/>
              <a:gd name="connsiteY45" fmla="*/ 3064673 h 4778246"/>
              <a:gd name="connsiteX46" fmla="*/ 5692155 w 8996633"/>
              <a:gd name="connsiteY46" fmla="*/ 3514439 h 4778246"/>
              <a:gd name="connsiteX47" fmla="*/ 6086165 w 8996633"/>
              <a:gd name="connsiteY47" fmla="*/ 4045980 h 4778246"/>
              <a:gd name="connsiteX48" fmla="*/ 6286887 w 8996633"/>
              <a:gd name="connsiteY48" fmla="*/ 4477161 h 4778246"/>
              <a:gd name="connsiteX49" fmla="*/ 6286887 w 8996633"/>
              <a:gd name="connsiteY49" fmla="*/ 4778244 h 4778246"/>
              <a:gd name="connsiteX50" fmla="*/ 5985804 w 8996633"/>
              <a:gd name="connsiteY50" fmla="*/ 4361932 h 4778246"/>
              <a:gd name="connsiteX51" fmla="*/ 5818535 w 8996633"/>
              <a:gd name="connsiteY51" fmla="*/ 4124039 h 4778246"/>
              <a:gd name="connsiteX52" fmla="*/ 5640116 w 8996633"/>
              <a:gd name="connsiteY52" fmla="*/ 3733746 h 4778246"/>
              <a:gd name="connsiteX53" fmla="*/ 5346467 w 8996633"/>
              <a:gd name="connsiteY53" fmla="*/ 3165034 h 4778246"/>
              <a:gd name="connsiteX54" fmla="*/ 5264692 w 8996633"/>
              <a:gd name="connsiteY54" fmla="*/ 3034937 h 4778246"/>
              <a:gd name="connsiteX55" fmla="*/ 5249823 w 8996633"/>
              <a:gd name="connsiteY55" fmla="*/ 2927141 h 4778246"/>
              <a:gd name="connsiteX56" fmla="*/ 4866157 w 8996633"/>
              <a:gd name="connsiteY56" fmla="*/ 2834217 h 4778246"/>
              <a:gd name="connsiteX57" fmla="*/ 4784382 w 8996633"/>
              <a:gd name="connsiteY57" fmla="*/ 2949446 h 4778246"/>
              <a:gd name="connsiteX58" fmla="*/ 4639416 w 8996633"/>
              <a:gd name="connsiteY58" fmla="*/ 3172470 h 4778246"/>
              <a:gd name="connsiteX59" fmla="*/ 4431260 w 8996633"/>
              <a:gd name="connsiteY59" fmla="*/ 3458685 h 4778246"/>
              <a:gd name="connsiteX60" fmla="*/ 4093006 w 8996633"/>
              <a:gd name="connsiteY60" fmla="*/ 3878714 h 4778246"/>
              <a:gd name="connsiteX61" fmla="*/ 3817943 w 8996633"/>
              <a:gd name="connsiteY61" fmla="*/ 4202099 h 4778246"/>
              <a:gd name="connsiteX62" fmla="*/ 3442518 w 8996633"/>
              <a:gd name="connsiteY62" fmla="*/ 4473446 h 4778246"/>
              <a:gd name="connsiteX63" fmla="*/ 3509426 w 8996633"/>
              <a:gd name="connsiteY63" fmla="*/ 4347065 h 4778246"/>
              <a:gd name="connsiteX64" fmla="*/ 3632089 w 8996633"/>
              <a:gd name="connsiteY64" fmla="*/ 4038548 h 4778246"/>
              <a:gd name="connsiteX65" fmla="*/ 3877416 w 8996633"/>
              <a:gd name="connsiteY65" fmla="*/ 3704012 h 4778246"/>
              <a:gd name="connsiteX66" fmla="*/ 4148762 w 8996633"/>
              <a:gd name="connsiteY66" fmla="*/ 3414080 h 4778246"/>
              <a:gd name="connsiteX67" fmla="*/ 4520469 w 8996633"/>
              <a:gd name="connsiteY67" fmla="*/ 3094412 h 4778246"/>
              <a:gd name="connsiteX68" fmla="*/ 4866157 w 8996633"/>
              <a:gd name="connsiteY68" fmla="*/ 2834217 h 4778246"/>
              <a:gd name="connsiteX69" fmla="*/ 5275843 w 8996633"/>
              <a:gd name="connsiteY69" fmla="*/ 2834215 h 4778246"/>
              <a:gd name="connsiteX70" fmla="*/ 5621531 w 8996633"/>
              <a:gd name="connsiteY70" fmla="*/ 3094410 h 4778246"/>
              <a:gd name="connsiteX71" fmla="*/ 5993238 w 8996633"/>
              <a:gd name="connsiteY71" fmla="*/ 3414078 h 4778246"/>
              <a:gd name="connsiteX72" fmla="*/ 6264584 w 8996633"/>
              <a:gd name="connsiteY72" fmla="*/ 3704010 h 4778246"/>
              <a:gd name="connsiteX73" fmla="*/ 6509911 w 8996633"/>
              <a:gd name="connsiteY73" fmla="*/ 4038546 h 4778246"/>
              <a:gd name="connsiteX74" fmla="*/ 6632574 w 8996633"/>
              <a:gd name="connsiteY74" fmla="*/ 4347063 h 4778246"/>
              <a:gd name="connsiteX75" fmla="*/ 6699482 w 8996633"/>
              <a:gd name="connsiteY75" fmla="*/ 4473444 h 4778246"/>
              <a:gd name="connsiteX76" fmla="*/ 6324057 w 8996633"/>
              <a:gd name="connsiteY76" fmla="*/ 4202097 h 4778246"/>
              <a:gd name="connsiteX77" fmla="*/ 6048994 w 8996633"/>
              <a:gd name="connsiteY77" fmla="*/ 3878712 h 4778246"/>
              <a:gd name="connsiteX78" fmla="*/ 5710740 w 8996633"/>
              <a:gd name="connsiteY78" fmla="*/ 3458683 h 4778246"/>
              <a:gd name="connsiteX79" fmla="*/ 5502584 w 8996633"/>
              <a:gd name="connsiteY79" fmla="*/ 3172468 h 4778246"/>
              <a:gd name="connsiteX80" fmla="*/ 5357618 w 8996633"/>
              <a:gd name="connsiteY80" fmla="*/ 2949444 h 4778246"/>
              <a:gd name="connsiteX81" fmla="*/ 5275843 w 8996633"/>
              <a:gd name="connsiteY81" fmla="*/ 2834215 h 4778246"/>
              <a:gd name="connsiteX82" fmla="*/ 4795533 w 8996633"/>
              <a:gd name="connsiteY82" fmla="*/ 2756158 h 4778246"/>
              <a:gd name="connsiteX83" fmla="*/ 4661718 w 8996633"/>
              <a:gd name="connsiteY83" fmla="*/ 2882539 h 4778246"/>
              <a:gd name="connsiteX84" fmla="*/ 4263991 w 8996633"/>
              <a:gd name="connsiteY84" fmla="*/ 3213358 h 4778246"/>
              <a:gd name="connsiteX85" fmla="*/ 3922021 w 8996633"/>
              <a:gd name="connsiteY85" fmla="*/ 3573914 h 4778246"/>
              <a:gd name="connsiteX86" fmla="*/ 3613504 w 8996633"/>
              <a:gd name="connsiteY86" fmla="*/ 3744899 h 4778246"/>
              <a:gd name="connsiteX87" fmla="*/ 3141435 w 8996633"/>
              <a:gd name="connsiteY87" fmla="*/ 3971641 h 4778246"/>
              <a:gd name="connsiteX88" fmla="*/ 3342157 w 8996633"/>
              <a:gd name="connsiteY88" fmla="*/ 3663124 h 4778246"/>
              <a:gd name="connsiteX89" fmla="*/ 3528011 w 8996633"/>
              <a:gd name="connsiteY89" fmla="*/ 3443817 h 4778246"/>
              <a:gd name="connsiteX90" fmla="*/ 4000079 w 8996633"/>
              <a:gd name="connsiteY90" fmla="*/ 3139017 h 4778246"/>
              <a:gd name="connsiteX91" fmla="*/ 4795533 w 8996633"/>
              <a:gd name="connsiteY91" fmla="*/ 2756158 h 4778246"/>
              <a:gd name="connsiteX92" fmla="*/ 5346467 w 8996633"/>
              <a:gd name="connsiteY92" fmla="*/ 2756156 h 4778246"/>
              <a:gd name="connsiteX93" fmla="*/ 6141921 w 8996633"/>
              <a:gd name="connsiteY93" fmla="*/ 3139015 h 4778246"/>
              <a:gd name="connsiteX94" fmla="*/ 6613989 w 8996633"/>
              <a:gd name="connsiteY94" fmla="*/ 3443815 h 4778246"/>
              <a:gd name="connsiteX95" fmla="*/ 6799843 w 8996633"/>
              <a:gd name="connsiteY95" fmla="*/ 3663122 h 4778246"/>
              <a:gd name="connsiteX96" fmla="*/ 7000565 w 8996633"/>
              <a:gd name="connsiteY96" fmla="*/ 3971639 h 4778246"/>
              <a:gd name="connsiteX97" fmla="*/ 6528496 w 8996633"/>
              <a:gd name="connsiteY97" fmla="*/ 3744897 h 4778246"/>
              <a:gd name="connsiteX98" fmla="*/ 6219979 w 8996633"/>
              <a:gd name="connsiteY98" fmla="*/ 3573912 h 4778246"/>
              <a:gd name="connsiteX99" fmla="*/ 5878009 w 8996633"/>
              <a:gd name="connsiteY99" fmla="*/ 3213356 h 4778246"/>
              <a:gd name="connsiteX100" fmla="*/ 5480282 w 8996633"/>
              <a:gd name="connsiteY100" fmla="*/ 2882537 h 4778246"/>
              <a:gd name="connsiteX101" fmla="*/ 5346467 w 8996633"/>
              <a:gd name="connsiteY101" fmla="*/ 2756156 h 4778246"/>
              <a:gd name="connsiteX102" fmla="*/ 4717474 w 8996633"/>
              <a:gd name="connsiteY102" fmla="*/ 2637212 h 4778246"/>
              <a:gd name="connsiteX103" fmla="*/ 4658001 w 8996633"/>
              <a:gd name="connsiteY103" fmla="*/ 2726421 h 4778246"/>
              <a:gd name="connsiteX104" fmla="*/ 4334616 w 8996633"/>
              <a:gd name="connsiteY104" fmla="*/ 2860236 h 4778246"/>
              <a:gd name="connsiteX105" fmla="*/ 3925738 w 8996633"/>
              <a:gd name="connsiteY105" fmla="*/ 3075826 h 4778246"/>
              <a:gd name="connsiteX106" fmla="*/ 3535445 w 8996633"/>
              <a:gd name="connsiteY106" fmla="*/ 3295134 h 4778246"/>
              <a:gd name="connsiteX107" fmla="*/ 3256665 w 8996633"/>
              <a:gd name="connsiteY107" fmla="*/ 3365758 h 4778246"/>
              <a:gd name="connsiteX108" fmla="*/ 3275250 w 8996633"/>
              <a:gd name="connsiteY108" fmla="*/ 3336021 h 4778246"/>
              <a:gd name="connsiteX109" fmla="*/ 3557747 w 8996633"/>
              <a:gd name="connsiteY109" fmla="*/ 3131582 h 4778246"/>
              <a:gd name="connsiteX110" fmla="*/ 3985211 w 8996633"/>
              <a:gd name="connsiteY110" fmla="*/ 2882539 h 4778246"/>
              <a:gd name="connsiteX111" fmla="*/ 4446128 w 8996633"/>
              <a:gd name="connsiteY111" fmla="*/ 2692968 h 4778246"/>
              <a:gd name="connsiteX112" fmla="*/ 4717474 w 8996633"/>
              <a:gd name="connsiteY112" fmla="*/ 2637212 h 4778246"/>
              <a:gd name="connsiteX113" fmla="*/ 5424526 w 8996633"/>
              <a:gd name="connsiteY113" fmla="*/ 2637210 h 4778246"/>
              <a:gd name="connsiteX114" fmla="*/ 5695872 w 8996633"/>
              <a:gd name="connsiteY114" fmla="*/ 2692966 h 4778246"/>
              <a:gd name="connsiteX115" fmla="*/ 6156789 w 8996633"/>
              <a:gd name="connsiteY115" fmla="*/ 2882537 h 4778246"/>
              <a:gd name="connsiteX116" fmla="*/ 6584253 w 8996633"/>
              <a:gd name="connsiteY116" fmla="*/ 3131580 h 4778246"/>
              <a:gd name="connsiteX117" fmla="*/ 6866750 w 8996633"/>
              <a:gd name="connsiteY117" fmla="*/ 3336019 h 4778246"/>
              <a:gd name="connsiteX118" fmla="*/ 6885335 w 8996633"/>
              <a:gd name="connsiteY118" fmla="*/ 3365756 h 4778246"/>
              <a:gd name="connsiteX119" fmla="*/ 6606555 w 8996633"/>
              <a:gd name="connsiteY119" fmla="*/ 3295132 h 4778246"/>
              <a:gd name="connsiteX120" fmla="*/ 6216262 w 8996633"/>
              <a:gd name="connsiteY120" fmla="*/ 3075824 h 4778246"/>
              <a:gd name="connsiteX121" fmla="*/ 5807384 w 8996633"/>
              <a:gd name="connsiteY121" fmla="*/ 2860234 h 4778246"/>
              <a:gd name="connsiteX122" fmla="*/ 5483999 w 8996633"/>
              <a:gd name="connsiteY122" fmla="*/ 2726419 h 4778246"/>
              <a:gd name="connsiteX123" fmla="*/ 5424526 w 8996633"/>
              <a:gd name="connsiteY123" fmla="*/ 2637210 h 4778246"/>
              <a:gd name="connsiteX124" fmla="*/ 4650567 w 8996633"/>
              <a:gd name="connsiteY124" fmla="*/ 2529417 h 4778246"/>
              <a:gd name="connsiteX125" fmla="*/ 4460996 w 8996633"/>
              <a:gd name="connsiteY125" fmla="*/ 2626060 h 4778246"/>
              <a:gd name="connsiteX126" fmla="*/ 4107874 w 8996633"/>
              <a:gd name="connsiteY126" fmla="*/ 2752441 h 4778246"/>
              <a:gd name="connsiteX127" fmla="*/ 3765904 w 8996633"/>
              <a:gd name="connsiteY127" fmla="*/ 2912275 h 4778246"/>
              <a:gd name="connsiteX128" fmla="*/ 3431367 w 8996633"/>
              <a:gd name="connsiteY128" fmla="*/ 3101846 h 4778246"/>
              <a:gd name="connsiteX129" fmla="*/ 3193474 w 8996633"/>
              <a:gd name="connsiteY129" fmla="*/ 3269114 h 4778246"/>
              <a:gd name="connsiteX130" fmla="*/ 2884957 w 8996633"/>
              <a:gd name="connsiteY130" fmla="*/ 3384343 h 4778246"/>
              <a:gd name="connsiteX131" fmla="*/ 2888674 w 8996633"/>
              <a:gd name="connsiteY131" fmla="*/ 3347173 h 4778246"/>
              <a:gd name="connsiteX132" fmla="*/ 3007621 w 8996633"/>
              <a:gd name="connsiteY132" fmla="*/ 3131582 h 4778246"/>
              <a:gd name="connsiteX133" fmla="*/ 3412782 w 8996633"/>
              <a:gd name="connsiteY133" fmla="*/ 2912275 h 4778246"/>
              <a:gd name="connsiteX134" fmla="*/ 4055835 w 8996633"/>
              <a:gd name="connsiteY134" fmla="*/ 2678099 h 4778246"/>
              <a:gd name="connsiteX135" fmla="*/ 4650567 w 8996633"/>
              <a:gd name="connsiteY135" fmla="*/ 2529417 h 4778246"/>
              <a:gd name="connsiteX136" fmla="*/ 5491433 w 8996633"/>
              <a:gd name="connsiteY136" fmla="*/ 2529415 h 4778246"/>
              <a:gd name="connsiteX137" fmla="*/ 6086165 w 8996633"/>
              <a:gd name="connsiteY137" fmla="*/ 2678097 h 4778246"/>
              <a:gd name="connsiteX138" fmla="*/ 6729218 w 8996633"/>
              <a:gd name="connsiteY138" fmla="*/ 2912273 h 4778246"/>
              <a:gd name="connsiteX139" fmla="*/ 7134379 w 8996633"/>
              <a:gd name="connsiteY139" fmla="*/ 3131580 h 4778246"/>
              <a:gd name="connsiteX140" fmla="*/ 7253326 w 8996633"/>
              <a:gd name="connsiteY140" fmla="*/ 3347171 h 4778246"/>
              <a:gd name="connsiteX141" fmla="*/ 7257043 w 8996633"/>
              <a:gd name="connsiteY141" fmla="*/ 3384341 h 4778246"/>
              <a:gd name="connsiteX142" fmla="*/ 6948526 w 8996633"/>
              <a:gd name="connsiteY142" fmla="*/ 3269112 h 4778246"/>
              <a:gd name="connsiteX143" fmla="*/ 6710633 w 8996633"/>
              <a:gd name="connsiteY143" fmla="*/ 3101844 h 4778246"/>
              <a:gd name="connsiteX144" fmla="*/ 6376096 w 8996633"/>
              <a:gd name="connsiteY144" fmla="*/ 2912273 h 4778246"/>
              <a:gd name="connsiteX145" fmla="*/ 6034126 w 8996633"/>
              <a:gd name="connsiteY145" fmla="*/ 2752439 h 4778246"/>
              <a:gd name="connsiteX146" fmla="*/ 5681004 w 8996633"/>
              <a:gd name="connsiteY146" fmla="*/ 2626058 h 4778246"/>
              <a:gd name="connsiteX147" fmla="*/ 5491433 w 8996633"/>
              <a:gd name="connsiteY147" fmla="*/ 2529415 h 4778246"/>
              <a:gd name="connsiteX148" fmla="*/ 4624547 w 8996633"/>
              <a:gd name="connsiteY148" fmla="*/ 2436490 h 4778246"/>
              <a:gd name="connsiteX149" fmla="*/ 4527904 w 8996633"/>
              <a:gd name="connsiteY149" fmla="*/ 2488529 h 4778246"/>
              <a:gd name="connsiteX150" fmla="*/ 3951757 w 8996633"/>
              <a:gd name="connsiteY150" fmla="*/ 2637212 h 4778246"/>
              <a:gd name="connsiteX151" fmla="*/ 3360743 w 8996633"/>
              <a:gd name="connsiteY151" fmla="*/ 2815631 h 4778246"/>
              <a:gd name="connsiteX152" fmla="*/ 2873806 w 8996633"/>
              <a:gd name="connsiteY152" fmla="*/ 2938295 h 4778246"/>
              <a:gd name="connsiteX153" fmla="*/ 2673084 w 8996633"/>
              <a:gd name="connsiteY153" fmla="*/ 3005202 h 4778246"/>
              <a:gd name="connsiteX154" fmla="*/ 2357133 w 8996633"/>
              <a:gd name="connsiteY154" fmla="*/ 3157602 h 4778246"/>
              <a:gd name="connsiteX155" fmla="*/ 2331113 w 8996633"/>
              <a:gd name="connsiteY155" fmla="*/ 3150168 h 4778246"/>
              <a:gd name="connsiteX156" fmla="*/ 2386869 w 8996633"/>
              <a:gd name="connsiteY156" fmla="*/ 3060958 h 4778246"/>
              <a:gd name="connsiteX157" fmla="*/ 2457494 w 8996633"/>
              <a:gd name="connsiteY157" fmla="*/ 2968031 h 4778246"/>
              <a:gd name="connsiteX158" fmla="*/ 2647065 w 8996633"/>
              <a:gd name="connsiteY158" fmla="*/ 2789612 h 4778246"/>
              <a:gd name="connsiteX159" fmla="*/ 2862655 w 8996633"/>
              <a:gd name="connsiteY159" fmla="*/ 2730139 h 4778246"/>
              <a:gd name="connsiteX160" fmla="*/ 3308704 w 8996633"/>
              <a:gd name="connsiteY160" fmla="*/ 2640929 h 4778246"/>
              <a:gd name="connsiteX161" fmla="*/ 3717582 w 8996633"/>
              <a:gd name="connsiteY161" fmla="*/ 2585173 h 4778246"/>
              <a:gd name="connsiteX162" fmla="*/ 4249123 w 8996633"/>
              <a:gd name="connsiteY162" fmla="*/ 2514548 h 4778246"/>
              <a:gd name="connsiteX163" fmla="*/ 4624547 w 8996633"/>
              <a:gd name="connsiteY163" fmla="*/ 2436490 h 4778246"/>
              <a:gd name="connsiteX164" fmla="*/ 5517453 w 8996633"/>
              <a:gd name="connsiteY164" fmla="*/ 2436488 h 4778246"/>
              <a:gd name="connsiteX165" fmla="*/ 5892877 w 8996633"/>
              <a:gd name="connsiteY165" fmla="*/ 2514546 h 4778246"/>
              <a:gd name="connsiteX166" fmla="*/ 6424418 w 8996633"/>
              <a:gd name="connsiteY166" fmla="*/ 2585171 h 4778246"/>
              <a:gd name="connsiteX167" fmla="*/ 6833296 w 8996633"/>
              <a:gd name="connsiteY167" fmla="*/ 2640927 h 4778246"/>
              <a:gd name="connsiteX168" fmla="*/ 7279345 w 8996633"/>
              <a:gd name="connsiteY168" fmla="*/ 2730137 h 4778246"/>
              <a:gd name="connsiteX169" fmla="*/ 7494935 w 8996633"/>
              <a:gd name="connsiteY169" fmla="*/ 2789610 h 4778246"/>
              <a:gd name="connsiteX170" fmla="*/ 7684506 w 8996633"/>
              <a:gd name="connsiteY170" fmla="*/ 2968029 h 4778246"/>
              <a:gd name="connsiteX171" fmla="*/ 7755131 w 8996633"/>
              <a:gd name="connsiteY171" fmla="*/ 3060956 h 4778246"/>
              <a:gd name="connsiteX172" fmla="*/ 7810887 w 8996633"/>
              <a:gd name="connsiteY172" fmla="*/ 3150166 h 4778246"/>
              <a:gd name="connsiteX173" fmla="*/ 7784867 w 8996633"/>
              <a:gd name="connsiteY173" fmla="*/ 3157600 h 4778246"/>
              <a:gd name="connsiteX174" fmla="*/ 7468916 w 8996633"/>
              <a:gd name="connsiteY174" fmla="*/ 3005200 h 4778246"/>
              <a:gd name="connsiteX175" fmla="*/ 7268194 w 8996633"/>
              <a:gd name="connsiteY175" fmla="*/ 2938293 h 4778246"/>
              <a:gd name="connsiteX176" fmla="*/ 6781257 w 8996633"/>
              <a:gd name="connsiteY176" fmla="*/ 2815629 h 4778246"/>
              <a:gd name="connsiteX177" fmla="*/ 6190243 w 8996633"/>
              <a:gd name="connsiteY177" fmla="*/ 2637210 h 4778246"/>
              <a:gd name="connsiteX178" fmla="*/ 5614096 w 8996633"/>
              <a:gd name="connsiteY178" fmla="*/ 2488527 h 4778246"/>
              <a:gd name="connsiteX179" fmla="*/ 5517453 w 8996633"/>
              <a:gd name="connsiteY179" fmla="*/ 2436488 h 4778246"/>
              <a:gd name="connsiteX180" fmla="*/ 3085679 w 8996633"/>
              <a:gd name="connsiteY180" fmla="*/ 2313826 h 4778246"/>
              <a:gd name="connsiteX181" fmla="*/ 3791923 w 8996633"/>
              <a:gd name="connsiteY181" fmla="*/ 2317543 h 4778246"/>
              <a:gd name="connsiteX182" fmla="*/ 4609679 w 8996633"/>
              <a:gd name="connsiteY182" fmla="*/ 2324978 h 4778246"/>
              <a:gd name="connsiteX183" fmla="*/ 4583660 w 8996633"/>
              <a:gd name="connsiteY183" fmla="*/ 2380734 h 4778246"/>
              <a:gd name="connsiteX184" fmla="*/ 4081855 w 8996633"/>
              <a:gd name="connsiteY184" fmla="*/ 2484812 h 4778246"/>
              <a:gd name="connsiteX185" fmla="*/ 3513143 w 8996633"/>
              <a:gd name="connsiteY185" fmla="*/ 2559153 h 4778246"/>
              <a:gd name="connsiteX186" fmla="*/ 2951865 w 8996633"/>
              <a:gd name="connsiteY186" fmla="*/ 2633495 h 4778246"/>
              <a:gd name="connsiteX187" fmla="*/ 2230752 w 8996633"/>
              <a:gd name="connsiteY187" fmla="*/ 2696685 h 4778246"/>
              <a:gd name="connsiteX188" fmla="*/ 1966840 w 8996633"/>
              <a:gd name="connsiteY188" fmla="*/ 2782178 h 4778246"/>
              <a:gd name="connsiteX189" fmla="*/ 2082069 w 8996633"/>
              <a:gd name="connsiteY189" fmla="*/ 2607475 h 4778246"/>
              <a:gd name="connsiteX190" fmla="*/ 2290226 w 8996633"/>
              <a:gd name="connsiteY190" fmla="*/ 2321260 h 4778246"/>
              <a:gd name="connsiteX191" fmla="*/ 3085679 w 8996633"/>
              <a:gd name="connsiteY191" fmla="*/ 2313826 h 4778246"/>
              <a:gd name="connsiteX192" fmla="*/ 7056321 w 8996633"/>
              <a:gd name="connsiteY192" fmla="*/ 2313824 h 4778246"/>
              <a:gd name="connsiteX193" fmla="*/ 7851774 w 8996633"/>
              <a:gd name="connsiteY193" fmla="*/ 2321258 h 4778246"/>
              <a:gd name="connsiteX194" fmla="*/ 8059931 w 8996633"/>
              <a:gd name="connsiteY194" fmla="*/ 2607473 h 4778246"/>
              <a:gd name="connsiteX195" fmla="*/ 8175160 w 8996633"/>
              <a:gd name="connsiteY195" fmla="*/ 2782176 h 4778246"/>
              <a:gd name="connsiteX196" fmla="*/ 7911248 w 8996633"/>
              <a:gd name="connsiteY196" fmla="*/ 2696683 h 4778246"/>
              <a:gd name="connsiteX197" fmla="*/ 7190135 w 8996633"/>
              <a:gd name="connsiteY197" fmla="*/ 2633493 h 4778246"/>
              <a:gd name="connsiteX198" fmla="*/ 6628857 w 8996633"/>
              <a:gd name="connsiteY198" fmla="*/ 2559151 h 4778246"/>
              <a:gd name="connsiteX199" fmla="*/ 6060145 w 8996633"/>
              <a:gd name="connsiteY199" fmla="*/ 2484810 h 4778246"/>
              <a:gd name="connsiteX200" fmla="*/ 5558340 w 8996633"/>
              <a:gd name="connsiteY200" fmla="*/ 2380732 h 4778246"/>
              <a:gd name="connsiteX201" fmla="*/ 5532321 w 8996633"/>
              <a:gd name="connsiteY201" fmla="*/ 2324976 h 4778246"/>
              <a:gd name="connsiteX202" fmla="*/ 6350077 w 8996633"/>
              <a:gd name="connsiteY202" fmla="*/ 2317541 h 4778246"/>
              <a:gd name="connsiteX203" fmla="*/ 7056321 w 8996633"/>
              <a:gd name="connsiteY203" fmla="*/ 2313824 h 4778246"/>
              <a:gd name="connsiteX204" fmla="*/ 2111806 w 8996633"/>
              <a:gd name="connsiteY204" fmla="*/ 1908665 h 4778246"/>
              <a:gd name="connsiteX205" fmla="*/ 2383152 w 8996633"/>
              <a:gd name="connsiteY205" fmla="*/ 1945836 h 4778246"/>
              <a:gd name="connsiteX206" fmla="*/ 3018772 w 8996633"/>
              <a:gd name="connsiteY206" fmla="*/ 2023895 h 4778246"/>
              <a:gd name="connsiteX207" fmla="*/ 3814226 w 8996633"/>
              <a:gd name="connsiteY207" fmla="*/ 2120539 h 4778246"/>
              <a:gd name="connsiteX208" fmla="*/ 4624547 w 8996633"/>
              <a:gd name="connsiteY208" fmla="*/ 2224617 h 4778246"/>
              <a:gd name="connsiteX209" fmla="*/ 4513035 w 8996633"/>
              <a:gd name="connsiteY209" fmla="*/ 2258070 h 4778246"/>
              <a:gd name="connsiteX210" fmla="*/ 4215669 w 8996633"/>
              <a:gd name="connsiteY210" fmla="*/ 2254353 h 4778246"/>
              <a:gd name="connsiteX211" fmla="*/ 3089396 w 8996633"/>
              <a:gd name="connsiteY211" fmla="*/ 2243202 h 4778246"/>
              <a:gd name="connsiteX212" fmla="*/ 2483513 w 8996633"/>
              <a:gd name="connsiteY212" fmla="*/ 2235768 h 4778246"/>
              <a:gd name="connsiteX213" fmla="*/ 2349699 w 8996633"/>
              <a:gd name="connsiteY213" fmla="*/ 2228334 h 4778246"/>
              <a:gd name="connsiteX214" fmla="*/ 2167562 w 8996633"/>
              <a:gd name="connsiteY214" fmla="*/ 2202314 h 4778246"/>
              <a:gd name="connsiteX215" fmla="*/ 1784704 w 8996633"/>
              <a:gd name="connsiteY215" fmla="*/ 2217182 h 4778246"/>
              <a:gd name="connsiteX216" fmla="*/ 1591416 w 8996633"/>
              <a:gd name="connsiteY216" fmla="*/ 2254353 h 4778246"/>
              <a:gd name="connsiteX217" fmla="*/ 1699211 w 8996633"/>
              <a:gd name="connsiteY217" fmla="*/ 2072217 h 4778246"/>
              <a:gd name="connsiteX218" fmla="*/ 1881347 w 8996633"/>
              <a:gd name="connsiteY218" fmla="*/ 1949553 h 4778246"/>
              <a:gd name="connsiteX219" fmla="*/ 2111806 w 8996633"/>
              <a:gd name="connsiteY219" fmla="*/ 1908665 h 4778246"/>
              <a:gd name="connsiteX220" fmla="*/ 8030194 w 8996633"/>
              <a:gd name="connsiteY220" fmla="*/ 1908663 h 4778246"/>
              <a:gd name="connsiteX221" fmla="*/ 8260653 w 8996633"/>
              <a:gd name="connsiteY221" fmla="*/ 1949551 h 4778246"/>
              <a:gd name="connsiteX222" fmla="*/ 8442789 w 8996633"/>
              <a:gd name="connsiteY222" fmla="*/ 2072215 h 4778246"/>
              <a:gd name="connsiteX223" fmla="*/ 8550584 w 8996633"/>
              <a:gd name="connsiteY223" fmla="*/ 2254351 h 4778246"/>
              <a:gd name="connsiteX224" fmla="*/ 8357296 w 8996633"/>
              <a:gd name="connsiteY224" fmla="*/ 2217180 h 4778246"/>
              <a:gd name="connsiteX225" fmla="*/ 7974438 w 8996633"/>
              <a:gd name="connsiteY225" fmla="*/ 2202312 h 4778246"/>
              <a:gd name="connsiteX226" fmla="*/ 7792301 w 8996633"/>
              <a:gd name="connsiteY226" fmla="*/ 2228332 h 4778246"/>
              <a:gd name="connsiteX227" fmla="*/ 7658487 w 8996633"/>
              <a:gd name="connsiteY227" fmla="*/ 2235766 h 4778246"/>
              <a:gd name="connsiteX228" fmla="*/ 7052604 w 8996633"/>
              <a:gd name="connsiteY228" fmla="*/ 2243200 h 4778246"/>
              <a:gd name="connsiteX229" fmla="*/ 5926331 w 8996633"/>
              <a:gd name="connsiteY229" fmla="*/ 2254351 h 4778246"/>
              <a:gd name="connsiteX230" fmla="*/ 5628965 w 8996633"/>
              <a:gd name="connsiteY230" fmla="*/ 2258068 h 4778246"/>
              <a:gd name="connsiteX231" fmla="*/ 5517453 w 8996633"/>
              <a:gd name="connsiteY231" fmla="*/ 2224615 h 4778246"/>
              <a:gd name="connsiteX232" fmla="*/ 6327774 w 8996633"/>
              <a:gd name="connsiteY232" fmla="*/ 2120537 h 4778246"/>
              <a:gd name="connsiteX233" fmla="*/ 7123228 w 8996633"/>
              <a:gd name="connsiteY233" fmla="*/ 2023893 h 4778246"/>
              <a:gd name="connsiteX234" fmla="*/ 7758848 w 8996633"/>
              <a:gd name="connsiteY234" fmla="*/ 1945834 h 4778246"/>
              <a:gd name="connsiteX235" fmla="*/ 8030194 w 8996633"/>
              <a:gd name="connsiteY235" fmla="*/ 1908663 h 4778246"/>
              <a:gd name="connsiteX236" fmla="*/ 5114010 w 8996633"/>
              <a:gd name="connsiteY236" fmla="*/ 1756706 h 4778246"/>
              <a:gd name="connsiteX237" fmla="*/ 5234325 w 8996633"/>
              <a:gd name="connsiteY237" fmla="*/ 1844938 h 4778246"/>
              <a:gd name="connsiteX238" fmla="*/ 5354641 w 8996633"/>
              <a:gd name="connsiteY238" fmla="*/ 1997338 h 4778246"/>
              <a:gd name="connsiteX239" fmla="*/ 5406778 w 8996633"/>
              <a:gd name="connsiteY239" fmla="*/ 2213906 h 4778246"/>
              <a:gd name="connsiteX240" fmla="*/ 5378704 w 8996633"/>
              <a:gd name="connsiteY240" fmla="*/ 2482611 h 4778246"/>
              <a:gd name="connsiteX241" fmla="*/ 5158125 w 8996633"/>
              <a:gd name="connsiteY241" fmla="*/ 2747306 h 4778246"/>
              <a:gd name="connsiteX242" fmla="*/ 5158125 w 8996633"/>
              <a:gd name="connsiteY242" fmla="*/ 2887675 h 4778246"/>
              <a:gd name="connsiteX243" fmla="*/ 5182188 w 8996633"/>
              <a:gd name="connsiteY243" fmla="*/ 3096222 h 4778246"/>
              <a:gd name="connsiteX244" fmla="*/ 5238336 w 8996633"/>
              <a:gd name="connsiteY244" fmla="*/ 3405032 h 4778246"/>
              <a:gd name="connsiteX245" fmla="*/ 5234325 w 8996633"/>
              <a:gd name="connsiteY245" fmla="*/ 3902338 h 4778246"/>
              <a:gd name="connsiteX246" fmla="*/ 5190210 w 8996633"/>
              <a:gd name="connsiteY246" fmla="*/ 4227190 h 4778246"/>
              <a:gd name="connsiteX247" fmla="*/ 5109999 w 8996633"/>
              <a:gd name="connsiteY247" fmla="*/ 4343496 h 4778246"/>
              <a:gd name="connsiteX248" fmla="*/ 5005725 w 8996633"/>
              <a:gd name="connsiteY248" fmla="*/ 4359538 h 4778246"/>
              <a:gd name="connsiteX249" fmla="*/ 4937546 w 8996633"/>
              <a:gd name="connsiteY249" fmla="*/ 4247243 h 4778246"/>
              <a:gd name="connsiteX250" fmla="*/ 4873378 w 8996633"/>
              <a:gd name="connsiteY250" fmla="*/ 4002601 h 4778246"/>
              <a:gd name="connsiteX251" fmla="*/ 4865357 w 8996633"/>
              <a:gd name="connsiteY251" fmla="*/ 3761969 h 4778246"/>
              <a:gd name="connsiteX252" fmla="*/ 4893431 w 8996633"/>
              <a:gd name="connsiteY252" fmla="*/ 3356906 h 4778246"/>
              <a:gd name="connsiteX253" fmla="*/ 4953588 w 8996633"/>
              <a:gd name="connsiteY253" fmla="*/ 3040075 h 4778246"/>
              <a:gd name="connsiteX254" fmla="*/ 4957599 w 8996633"/>
              <a:gd name="connsiteY254" fmla="*/ 2747306 h 4778246"/>
              <a:gd name="connsiteX255" fmla="*/ 4885410 w 8996633"/>
              <a:gd name="connsiteY255" fmla="*/ 2679127 h 4778246"/>
              <a:gd name="connsiteX256" fmla="*/ 4741031 w 8996633"/>
              <a:gd name="connsiteY256" fmla="*/ 2406411 h 4778246"/>
              <a:gd name="connsiteX257" fmla="*/ 4733010 w 8996633"/>
              <a:gd name="connsiteY257" fmla="*/ 2209896 h 4778246"/>
              <a:gd name="connsiteX258" fmla="*/ 4761083 w 8996633"/>
              <a:gd name="connsiteY258" fmla="*/ 2009369 h 4778246"/>
              <a:gd name="connsiteX259" fmla="*/ 4857336 w 8996633"/>
              <a:gd name="connsiteY259" fmla="*/ 1869001 h 4778246"/>
              <a:gd name="connsiteX260" fmla="*/ 5005725 w 8996633"/>
              <a:gd name="connsiteY260" fmla="*/ 1760717 h 4778246"/>
              <a:gd name="connsiteX261" fmla="*/ 5114010 w 8996633"/>
              <a:gd name="connsiteY261" fmla="*/ 1756706 h 4778246"/>
              <a:gd name="connsiteX262" fmla="*/ 1870196 w 8996633"/>
              <a:gd name="connsiteY262" fmla="*/ 1585280 h 4778246"/>
              <a:gd name="connsiteX263" fmla="*/ 2178713 w 8996633"/>
              <a:gd name="connsiteY263" fmla="*/ 1633602 h 4778246"/>
              <a:gd name="connsiteX264" fmla="*/ 3282684 w 8996633"/>
              <a:gd name="connsiteY264" fmla="*/ 1878929 h 4778246"/>
              <a:gd name="connsiteX265" fmla="*/ 4639416 w 8996633"/>
              <a:gd name="connsiteY265" fmla="*/ 2135407 h 4778246"/>
              <a:gd name="connsiteX266" fmla="*/ 4464713 w 8996633"/>
              <a:gd name="connsiteY266" fmla="*/ 2127973 h 4778246"/>
              <a:gd name="connsiteX267" fmla="*/ 3925738 w 8996633"/>
              <a:gd name="connsiteY267" fmla="*/ 2061065 h 4778246"/>
              <a:gd name="connsiteX268" fmla="*/ 3037357 w 8996633"/>
              <a:gd name="connsiteY268" fmla="*/ 1960704 h 4778246"/>
              <a:gd name="connsiteX269" fmla="*/ 2171279 w 8996633"/>
              <a:gd name="connsiteY269" fmla="*/ 1849192 h 4778246"/>
              <a:gd name="connsiteX270" fmla="*/ 1914801 w 8996633"/>
              <a:gd name="connsiteY270" fmla="*/ 1767417 h 4778246"/>
              <a:gd name="connsiteX271" fmla="*/ 1595133 w 8996633"/>
              <a:gd name="connsiteY271" fmla="*/ 1722812 h 4778246"/>
              <a:gd name="connsiteX272" fmla="*/ 1290333 w 8996633"/>
              <a:gd name="connsiteY272" fmla="*/ 1745114 h 4778246"/>
              <a:gd name="connsiteX273" fmla="*/ 1583982 w 8996633"/>
              <a:gd name="connsiteY273" fmla="*/ 1611299 h 4778246"/>
              <a:gd name="connsiteX274" fmla="*/ 1870196 w 8996633"/>
              <a:gd name="connsiteY274" fmla="*/ 1585280 h 4778246"/>
              <a:gd name="connsiteX275" fmla="*/ 8271804 w 8996633"/>
              <a:gd name="connsiteY275" fmla="*/ 1585278 h 4778246"/>
              <a:gd name="connsiteX276" fmla="*/ 8558018 w 8996633"/>
              <a:gd name="connsiteY276" fmla="*/ 1611297 h 4778246"/>
              <a:gd name="connsiteX277" fmla="*/ 8851667 w 8996633"/>
              <a:gd name="connsiteY277" fmla="*/ 1745112 h 4778246"/>
              <a:gd name="connsiteX278" fmla="*/ 8546867 w 8996633"/>
              <a:gd name="connsiteY278" fmla="*/ 1722810 h 4778246"/>
              <a:gd name="connsiteX279" fmla="*/ 8227199 w 8996633"/>
              <a:gd name="connsiteY279" fmla="*/ 1767415 h 4778246"/>
              <a:gd name="connsiteX280" fmla="*/ 7970721 w 8996633"/>
              <a:gd name="connsiteY280" fmla="*/ 1849190 h 4778246"/>
              <a:gd name="connsiteX281" fmla="*/ 7104643 w 8996633"/>
              <a:gd name="connsiteY281" fmla="*/ 1960702 h 4778246"/>
              <a:gd name="connsiteX282" fmla="*/ 6216262 w 8996633"/>
              <a:gd name="connsiteY282" fmla="*/ 2061063 h 4778246"/>
              <a:gd name="connsiteX283" fmla="*/ 5677287 w 8996633"/>
              <a:gd name="connsiteY283" fmla="*/ 2127971 h 4778246"/>
              <a:gd name="connsiteX284" fmla="*/ 5502584 w 8996633"/>
              <a:gd name="connsiteY284" fmla="*/ 2135405 h 4778246"/>
              <a:gd name="connsiteX285" fmla="*/ 6859316 w 8996633"/>
              <a:gd name="connsiteY285" fmla="*/ 1878927 h 4778246"/>
              <a:gd name="connsiteX286" fmla="*/ 7963287 w 8996633"/>
              <a:gd name="connsiteY286" fmla="*/ 1633600 h 4778246"/>
              <a:gd name="connsiteX287" fmla="*/ 8271804 w 8996633"/>
              <a:gd name="connsiteY287" fmla="*/ 1585278 h 4778246"/>
              <a:gd name="connsiteX288" fmla="*/ 1769835 w 8996633"/>
              <a:gd name="connsiteY288" fmla="*/ 1239592 h 4778246"/>
              <a:gd name="connsiteX289" fmla="*/ 2416606 w 8996633"/>
              <a:gd name="connsiteY289" fmla="*/ 1377124 h 4778246"/>
              <a:gd name="connsiteX290" fmla="*/ 3587484 w 8996633"/>
              <a:gd name="connsiteY290" fmla="*/ 1752548 h 4778246"/>
              <a:gd name="connsiteX291" fmla="*/ 4542772 w 8996633"/>
              <a:gd name="connsiteY291" fmla="*/ 2053631 h 4778246"/>
              <a:gd name="connsiteX292" fmla="*/ 4159913 w 8996633"/>
              <a:gd name="connsiteY292" fmla="*/ 1986724 h 4778246"/>
              <a:gd name="connsiteX293" fmla="*/ 3524294 w 8996633"/>
              <a:gd name="connsiteY293" fmla="*/ 1849192 h 4778246"/>
              <a:gd name="connsiteX294" fmla="*/ 2561572 w 8996633"/>
              <a:gd name="connsiteY294" fmla="*/ 1633602 h 4778246"/>
              <a:gd name="connsiteX295" fmla="*/ 1803289 w 8996633"/>
              <a:gd name="connsiteY295" fmla="*/ 1484919 h 4778246"/>
              <a:gd name="connsiteX296" fmla="*/ 1528226 w 8996633"/>
              <a:gd name="connsiteY296" fmla="*/ 1410578 h 4778246"/>
              <a:gd name="connsiteX297" fmla="*/ 1178821 w 8996633"/>
              <a:gd name="connsiteY297" fmla="*/ 1377124 h 4778246"/>
              <a:gd name="connsiteX298" fmla="*/ 1769835 w 8996633"/>
              <a:gd name="connsiteY298" fmla="*/ 1239592 h 4778246"/>
              <a:gd name="connsiteX299" fmla="*/ 8372165 w 8996633"/>
              <a:gd name="connsiteY299" fmla="*/ 1239590 h 4778246"/>
              <a:gd name="connsiteX300" fmla="*/ 8963179 w 8996633"/>
              <a:gd name="connsiteY300" fmla="*/ 1377122 h 4778246"/>
              <a:gd name="connsiteX301" fmla="*/ 8613774 w 8996633"/>
              <a:gd name="connsiteY301" fmla="*/ 1410576 h 4778246"/>
              <a:gd name="connsiteX302" fmla="*/ 8338711 w 8996633"/>
              <a:gd name="connsiteY302" fmla="*/ 1484917 h 4778246"/>
              <a:gd name="connsiteX303" fmla="*/ 7580428 w 8996633"/>
              <a:gd name="connsiteY303" fmla="*/ 1633600 h 4778246"/>
              <a:gd name="connsiteX304" fmla="*/ 6617706 w 8996633"/>
              <a:gd name="connsiteY304" fmla="*/ 1849190 h 4778246"/>
              <a:gd name="connsiteX305" fmla="*/ 5982087 w 8996633"/>
              <a:gd name="connsiteY305" fmla="*/ 1986722 h 4778246"/>
              <a:gd name="connsiteX306" fmla="*/ 5599228 w 8996633"/>
              <a:gd name="connsiteY306" fmla="*/ 2053629 h 4778246"/>
              <a:gd name="connsiteX307" fmla="*/ 6554516 w 8996633"/>
              <a:gd name="connsiteY307" fmla="*/ 1752546 h 4778246"/>
              <a:gd name="connsiteX308" fmla="*/ 7725394 w 8996633"/>
              <a:gd name="connsiteY308" fmla="*/ 1377122 h 4778246"/>
              <a:gd name="connsiteX309" fmla="*/ 8372165 w 8996633"/>
              <a:gd name="connsiteY309" fmla="*/ 1239590 h 4778246"/>
              <a:gd name="connsiteX310" fmla="*/ 1725230 w 8996633"/>
              <a:gd name="connsiteY310" fmla="*/ 793543 h 4778246"/>
              <a:gd name="connsiteX311" fmla="*/ 2959299 w 8996633"/>
              <a:gd name="connsiteY311" fmla="*/ 1194987 h 4778246"/>
              <a:gd name="connsiteX312" fmla="*/ 3743601 w 8996633"/>
              <a:gd name="connsiteY312" fmla="*/ 1548109 h 4778246"/>
              <a:gd name="connsiteX313" fmla="*/ 4211952 w 8996633"/>
              <a:gd name="connsiteY313" fmla="*/ 1774851 h 4778246"/>
              <a:gd name="connsiteX314" fmla="*/ 4598528 w 8996633"/>
              <a:gd name="connsiteY314" fmla="*/ 2009026 h 4778246"/>
              <a:gd name="connsiteX315" fmla="*/ 4449845 w 8996633"/>
              <a:gd name="connsiteY315" fmla="*/ 1953270 h 4778246"/>
              <a:gd name="connsiteX316" fmla="*/ 4074421 w 8996633"/>
              <a:gd name="connsiteY316" fmla="*/ 1830607 h 4778246"/>
              <a:gd name="connsiteX317" fmla="*/ 3565182 w 8996633"/>
              <a:gd name="connsiteY317" fmla="*/ 1663339 h 4778246"/>
              <a:gd name="connsiteX318" fmla="*/ 2963016 w 8996633"/>
              <a:gd name="connsiteY318" fmla="*/ 1455182 h 4778246"/>
              <a:gd name="connsiteX319" fmla="*/ 2453777 w 8996633"/>
              <a:gd name="connsiteY319" fmla="*/ 1306499 h 4778246"/>
              <a:gd name="connsiteX320" fmla="*/ 1844177 w 8996633"/>
              <a:gd name="connsiteY320" fmla="*/ 1146665 h 4778246"/>
              <a:gd name="connsiteX321" fmla="*/ 1606284 w 8996633"/>
              <a:gd name="connsiteY321" fmla="*/ 1142948 h 4778246"/>
              <a:gd name="connsiteX322" fmla="*/ 1517074 w 8996633"/>
              <a:gd name="connsiteY322" fmla="*/ 1083475 h 4778246"/>
              <a:gd name="connsiteX323" fmla="*/ 1145367 w 8996633"/>
              <a:gd name="connsiteY323" fmla="*/ 997982 h 4778246"/>
              <a:gd name="connsiteX324" fmla="*/ 1725230 w 8996633"/>
              <a:gd name="connsiteY324" fmla="*/ 793543 h 4778246"/>
              <a:gd name="connsiteX325" fmla="*/ 8416770 w 8996633"/>
              <a:gd name="connsiteY325" fmla="*/ 793541 h 4778246"/>
              <a:gd name="connsiteX326" fmla="*/ 8996633 w 8996633"/>
              <a:gd name="connsiteY326" fmla="*/ 997980 h 4778246"/>
              <a:gd name="connsiteX327" fmla="*/ 8624926 w 8996633"/>
              <a:gd name="connsiteY327" fmla="*/ 1083473 h 4778246"/>
              <a:gd name="connsiteX328" fmla="*/ 8535716 w 8996633"/>
              <a:gd name="connsiteY328" fmla="*/ 1142946 h 4778246"/>
              <a:gd name="connsiteX329" fmla="*/ 8297823 w 8996633"/>
              <a:gd name="connsiteY329" fmla="*/ 1146663 h 4778246"/>
              <a:gd name="connsiteX330" fmla="*/ 7688223 w 8996633"/>
              <a:gd name="connsiteY330" fmla="*/ 1306497 h 4778246"/>
              <a:gd name="connsiteX331" fmla="*/ 7178984 w 8996633"/>
              <a:gd name="connsiteY331" fmla="*/ 1455180 h 4778246"/>
              <a:gd name="connsiteX332" fmla="*/ 6576818 w 8996633"/>
              <a:gd name="connsiteY332" fmla="*/ 1663337 h 4778246"/>
              <a:gd name="connsiteX333" fmla="*/ 6067579 w 8996633"/>
              <a:gd name="connsiteY333" fmla="*/ 1830605 h 4778246"/>
              <a:gd name="connsiteX334" fmla="*/ 5692155 w 8996633"/>
              <a:gd name="connsiteY334" fmla="*/ 1953268 h 4778246"/>
              <a:gd name="connsiteX335" fmla="*/ 5543472 w 8996633"/>
              <a:gd name="connsiteY335" fmla="*/ 2009024 h 4778246"/>
              <a:gd name="connsiteX336" fmla="*/ 5930048 w 8996633"/>
              <a:gd name="connsiteY336" fmla="*/ 1774849 h 4778246"/>
              <a:gd name="connsiteX337" fmla="*/ 6398399 w 8996633"/>
              <a:gd name="connsiteY337" fmla="*/ 1548107 h 4778246"/>
              <a:gd name="connsiteX338" fmla="*/ 7182701 w 8996633"/>
              <a:gd name="connsiteY338" fmla="*/ 1194985 h 4778246"/>
              <a:gd name="connsiteX339" fmla="*/ 8416770 w 8996633"/>
              <a:gd name="connsiteY339" fmla="*/ 793541 h 4778246"/>
              <a:gd name="connsiteX340" fmla="*/ 1769835 w 8996633"/>
              <a:gd name="connsiteY340" fmla="*/ 444139 h 4778246"/>
              <a:gd name="connsiteX341" fmla="*/ 2323679 w 8996633"/>
              <a:gd name="connsiteY341" fmla="*/ 551934 h 4778246"/>
              <a:gd name="connsiteX342" fmla="*/ 2907260 w 8996633"/>
              <a:gd name="connsiteY342" fmla="*/ 730353 h 4778246"/>
              <a:gd name="connsiteX343" fmla="*/ 3423933 w 8996633"/>
              <a:gd name="connsiteY343" fmla="*/ 934792 h 4778246"/>
              <a:gd name="connsiteX344" fmla="*/ 3825377 w 8996633"/>
              <a:gd name="connsiteY344" fmla="*/ 1142948 h 4778246"/>
              <a:gd name="connsiteX345" fmla="*/ 4089289 w 8996633"/>
              <a:gd name="connsiteY345" fmla="*/ 1332519 h 4778246"/>
              <a:gd name="connsiteX346" fmla="*/ 4316030 w 8996633"/>
              <a:gd name="connsiteY346" fmla="*/ 1536958 h 4778246"/>
              <a:gd name="connsiteX347" fmla="*/ 4557640 w 8996633"/>
              <a:gd name="connsiteY347" fmla="*/ 1767417 h 4778246"/>
              <a:gd name="connsiteX348" fmla="*/ 4717474 w 8996633"/>
              <a:gd name="connsiteY348" fmla="*/ 1949553 h 4778246"/>
              <a:gd name="connsiteX349" fmla="*/ 4579943 w 8996633"/>
              <a:gd name="connsiteY349" fmla="*/ 1904948 h 4778246"/>
              <a:gd name="connsiteX350" fmla="*/ 4226821 w 8996633"/>
              <a:gd name="connsiteY350" fmla="*/ 1704226 h 4778246"/>
              <a:gd name="connsiteX351" fmla="*/ 3672977 w 8996633"/>
              <a:gd name="connsiteY351" fmla="*/ 1425446 h 4778246"/>
              <a:gd name="connsiteX352" fmla="*/ 3186040 w 8996633"/>
              <a:gd name="connsiteY352" fmla="*/ 1209856 h 4778246"/>
              <a:gd name="connsiteX353" fmla="*/ 2632196 w 8996633"/>
              <a:gd name="connsiteY353" fmla="*/ 971963 h 4778246"/>
              <a:gd name="connsiteX354" fmla="*/ 2078352 w 8996633"/>
              <a:gd name="connsiteY354" fmla="*/ 789826 h 4778246"/>
              <a:gd name="connsiteX355" fmla="*/ 1747533 w 8996633"/>
              <a:gd name="connsiteY355" fmla="*/ 737787 h 4778246"/>
              <a:gd name="connsiteX356" fmla="*/ 0 w 8996633"/>
              <a:gd name="connsiteY356" fmla="*/ 121 h 4778246"/>
              <a:gd name="connsiteX357" fmla="*/ 1769835 w 8996633"/>
              <a:gd name="connsiteY357" fmla="*/ 444139 h 4778246"/>
              <a:gd name="connsiteX358" fmla="*/ 8372165 w 8996633"/>
              <a:gd name="connsiteY358" fmla="*/ 444137 h 4778246"/>
              <a:gd name="connsiteX359" fmla="*/ 8877687 w 8996633"/>
              <a:gd name="connsiteY359" fmla="*/ 470156 h 4778246"/>
              <a:gd name="connsiteX360" fmla="*/ 8394467 w 8996633"/>
              <a:gd name="connsiteY360" fmla="*/ 737785 h 4778246"/>
              <a:gd name="connsiteX361" fmla="*/ 8063648 w 8996633"/>
              <a:gd name="connsiteY361" fmla="*/ 789824 h 4778246"/>
              <a:gd name="connsiteX362" fmla="*/ 7509804 w 8996633"/>
              <a:gd name="connsiteY362" fmla="*/ 971961 h 4778246"/>
              <a:gd name="connsiteX363" fmla="*/ 6955960 w 8996633"/>
              <a:gd name="connsiteY363" fmla="*/ 1209854 h 4778246"/>
              <a:gd name="connsiteX364" fmla="*/ 6469023 w 8996633"/>
              <a:gd name="connsiteY364" fmla="*/ 1425444 h 4778246"/>
              <a:gd name="connsiteX365" fmla="*/ 5915179 w 8996633"/>
              <a:gd name="connsiteY365" fmla="*/ 1704224 h 4778246"/>
              <a:gd name="connsiteX366" fmla="*/ 5562057 w 8996633"/>
              <a:gd name="connsiteY366" fmla="*/ 1904946 h 4778246"/>
              <a:gd name="connsiteX367" fmla="*/ 5424526 w 8996633"/>
              <a:gd name="connsiteY367" fmla="*/ 1949551 h 4778246"/>
              <a:gd name="connsiteX368" fmla="*/ 5584360 w 8996633"/>
              <a:gd name="connsiteY368" fmla="*/ 1767415 h 4778246"/>
              <a:gd name="connsiteX369" fmla="*/ 5825970 w 8996633"/>
              <a:gd name="connsiteY369" fmla="*/ 1536956 h 4778246"/>
              <a:gd name="connsiteX370" fmla="*/ 6052711 w 8996633"/>
              <a:gd name="connsiteY370" fmla="*/ 1332517 h 4778246"/>
              <a:gd name="connsiteX371" fmla="*/ 6316623 w 8996633"/>
              <a:gd name="connsiteY371" fmla="*/ 1142946 h 4778246"/>
              <a:gd name="connsiteX372" fmla="*/ 6718067 w 8996633"/>
              <a:gd name="connsiteY372" fmla="*/ 934790 h 4778246"/>
              <a:gd name="connsiteX373" fmla="*/ 7234740 w 8996633"/>
              <a:gd name="connsiteY373" fmla="*/ 730351 h 4778246"/>
              <a:gd name="connsiteX374" fmla="*/ 7818321 w 8996633"/>
              <a:gd name="connsiteY374" fmla="*/ 551932 h 4778246"/>
              <a:gd name="connsiteX375" fmla="*/ 8372165 w 8996633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8996633 w 10774152"/>
              <a:gd name="connsiteY326" fmla="*/ 997980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145367 w 10774152"/>
              <a:gd name="connsiteY323" fmla="*/ 997982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1178821 w 10774152"/>
              <a:gd name="connsiteY297" fmla="*/ 1377124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8963179 w 10774152"/>
              <a:gd name="connsiteY300" fmla="*/ 137712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  <a:gd name="connsiteX0" fmla="*/ 4840138 w 10774152"/>
              <a:gd name="connsiteY0" fmla="*/ 3231943 h 4778246"/>
              <a:gd name="connsiteX1" fmla="*/ 4806684 w 10774152"/>
              <a:gd name="connsiteY1" fmla="*/ 3633387 h 4778246"/>
              <a:gd name="connsiteX2" fmla="*/ 4817835 w 10774152"/>
              <a:gd name="connsiteY2" fmla="*/ 3822958 h 4778246"/>
              <a:gd name="connsiteX3" fmla="*/ 4747211 w 10774152"/>
              <a:gd name="connsiteY3" fmla="*/ 3912168 h 4778246"/>
              <a:gd name="connsiteX4" fmla="*/ 4717474 w 10774152"/>
              <a:gd name="connsiteY4" fmla="*/ 4034831 h 4778246"/>
              <a:gd name="connsiteX5" fmla="*/ 4680304 w 10774152"/>
              <a:gd name="connsiteY5" fmla="*/ 4295026 h 4778246"/>
              <a:gd name="connsiteX6" fmla="*/ 4698889 w 10774152"/>
              <a:gd name="connsiteY6" fmla="*/ 4544070 h 4778246"/>
              <a:gd name="connsiteX7" fmla="*/ 4661718 w 10774152"/>
              <a:gd name="connsiteY7" fmla="*/ 4469729 h 4778246"/>
              <a:gd name="connsiteX8" fmla="*/ 4583660 w 10774152"/>
              <a:gd name="connsiteY8" fmla="*/ 4391670 h 4778246"/>
              <a:gd name="connsiteX9" fmla="*/ 4434977 w 10774152"/>
              <a:gd name="connsiteY9" fmla="*/ 4406539 h 4778246"/>
              <a:gd name="connsiteX10" fmla="*/ 4308596 w 10774152"/>
              <a:gd name="connsiteY10" fmla="*/ 4562656 h 4778246"/>
              <a:gd name="connsiteX11" fmla="*/ 4226821 w 10774152"/>
              <a:gd name="connsiteY11" fmla="*/ 4718773 h 4778246"/>
              <a:gd name="connsiteX12" fmla="*/ 4230538 w 10774152"/>
              <a:gd name="connsiteY12" fmla="*/ 4488314 h 4778246"/>
              <a:gd name="connsiteX13" fmla="*/ 4386655 w 10774152"/>
              <a:gd name="connsiteY13" fmla="*/ 4127758 h 4778246"/>
              <a:gd name="connsiteX14" fmla="*/ 4613396 w 10774152"/>
              <a:gd name="connsiteY14" fmla="*/ 3625953 h 4778246"/>
              <a:gd name="connsiteX15" fmla="*/ 4840138 w 10774152"/>
              <a:gd name="connsiteY15" fmla="*/ 3231943 h 4778246"/>
              <a:gd name="connsiteX16" fmla="*/ 5301862 w 10774152"/>
              <a:gd name="connsiteY16" fmla="*/ 3231941 h 4778246"/>
              <a:gd name="connsiteX17" fmla="*/ 5528604 w 10774152"/>
              <a:gd name="connsiteY17" fmla="*/ 3625951 h 4778246"/>
              <a:gd name="connsiteX18" fmla="*/ 5755345 w 10774152"/>
              <a:gd name="connsiteY18" fmla="*/ 4127756 h 4778246"/>
              <a:gd name="connsiteX19" fmla="*/ 5911462 w 10774152"/>
              <a:gd name="connsiteY19" fmla="*/ 4488312 h 4778246"/>
              <a:gd name="connsiteX20" fmla="*/ 5915179 w 10774152"/>
              <a:gd name="connsiteY20" fmla="*/ 4718771 h 4778246"/>
              <a:gd name="connsiteX21" fmla="*/ 5833404 w 10774152"/>
              <a:gd name="connsiteY21" fmla="*/ 4562654 h 4778246"/>
              <a:gd name="connsiteX22" fmla="*/ 5707023 w 10774152"/>
              <a:gd name="connsiteY22" fmla="*/ 4406537 h 4778246"/>
              <a:gd name="connsiteX23" fmla="*/ 5558340 w 10774152"/>
              <a:gd name="connsiteY23" fmla="*/ 4391668 h 4778246"/>
              <a:gd name="connsiteX24" fmla="*/ 5480282 w 10774152"/>
              <a:gd name="connsiteY24" fmla="*/ 4469727 h 4778246"/>
              <a:gd name="connsiteX25" fmla="*/ 5443111 w 10774152"/>
              <a:gd name="connsiteY25" fmla="*/ 4544068 h 4778246"/>
              <a:gd name="connsiteX26" fmla="*/ 5461696 w 10774152"/>
              <a:gd name="connsiteY26" fmla="*/ 4295024 h 4778246"/>
              <a:gd name="connsiteX27" fmla="*/ 5424526 w 10774152"/>
              <a:gd name="connsiteY27" fmla="*/ 4034829 h 4778246"/>
              <a:gd name="connsiteX28" fmla="*/ 5394789 w 10774152"/>
              <a:gd name="connsiteY28" fmla="*/ 3912166 h 4778246"/>
              <a:gd name="connsiteX29" fmla="*/ 5324165 w 10774152"/>
              <a:gd name="connsiteY29" fmla="*/ 3822956 h 4778246"/>
              <a:gd name="connsiteX30" fmla="*/ 5335316 w 10774152"/>
              <a:gd name="connsiteY30" fmla="*/ 3633385 h 4778246"/>
              <a:gd name="connsiteX31" fmla="*/ 5301862 w 10774152"/>
              <a:gd name="connsiteY31" fmla="*/ 3231941 h 4778246"/>
              <a:gd name="connsiteX32" fmla="*/ 4892177 w 10774152"/>
              <a:gd name="connsiteY32" fmla="*/ 2927143 h 4778246"/>
              <a:gd name="connsiteX33" fmla="*/ 4877308 w 10774152"/>
              <a:gd name="connsiteY33" fmla="*/ 3034939 h 4778246"/>
              <a:gd name="connsiteX34" fmla="*/ 4795533 w 10774152"/>
              <a:gd name="connsiteY34" fmla="*/ 3165036 h 4778246"/>
              <a:gd name="connsiteX35" fmla="*/ 4501884 w 10774152"/>
              <a:gd name="connsiteY35" fmla="*/ 3733748 h 4778246"/>
              <a:gd name="connsiteX36" fmla="*/ 4323465 w 10774152"/>
              <a:gd name="connsiteY36" fmla="*/ 4124041 h 4778246"/>
              <a:gd name="connsiteX37" fmla="*/ 4156196 w 10774152"/>
              <a:gd name="connsiteY37" fmla="*/ 4361934 h 4778246"/>
              <a:gd name="connsiteX38" fmla="*/ 3855113 w 10774152"/>
              <a:gd name="connsiteY38" fmla="*/ 4778246 h 4778246"/>
              <a:gd name="connsiteX39" fmla="*/ 3855113 w 10774152"/>
              <a:gd name="connsiteY39" fmla="*/ 4477163 h 4778246"/>
              <a:gd name="connsiteX40" fmla="*/ 4055835 w 10774152"/>
              <a:gd name="connsiteY40" fmla="*/ 4045982 h 4778246"/>
              <a:gd name="connsiteX41" fmla="*/ 4449845 w 10774152"/>
              <a:gd name="connsiteY41" fmla="*/ 3514441 h 4778246"/>
              <a:gd name="connsiteX42" fmla="*/ 4799250 w 10774152"/>
              <a:gd name="connsiteY42" fmla="*/ 3064675 h 4778246"/>
              <a:gd name="connsiteX43" fmla="*/ 4892177 w 10774152"/>
              <a:gd name="connsiteY43" fmla="*/ 2927143 h 4778246"/>
              <a:gd name="connsiteX44" fmla="*/ 5249823 w 10774152"/>
              <a:gd name="connsiteY44" fmla="*/ 2927141 h 4778246"/>
              <a:gd name="connsiteX45" fmla="*/ 5342750 w 10774152"/>
              <a:gd name="connsiteY45" fmla="*/ 3064673 h 4778246"/>
              <a:gd name="connsiteX46" fmla="*/ 5692155 w 10774152"/>
              <a:gd name="connsiteY46" fmla="*/ 3514439 h 4778246"/>
              <a:gd name="connsiteX47" fmla="*/ 6086165 w 10774152"/>
              <a:gd name="connsiteY47" fmla="*/ 4045980 h 4778246"/>
              <a:gd name="connsiteX48" fmla="*/ 6286887 w 10774152"/>
              <a:gd name="connsiteY48" fmla="*/ 4477161 h 4778246"/>
              <a:gd name="connsiteX49" fmla="*/ 6286887 w 10774152"/>
              <a:gd name="connsiteY49" fmla="*/ 4778244 h 4778246"/>
              <a:gd name="connsiteX50" fmla="*/ 5985804 w 10774152"/>
              <a:gd name="connsiteY50" fmla="*/ 4361932 h 4778246"/>
              <a:gd name="connsiteX51" fmla="*/ 5818535 w 10774152"/>
              <a:gd name="connsiteY51" fmla="*/ 4124039 h 4778246"/>
              <a:gd name="connsiteX52" fmla="*/ 5640116 w 10774152"/>
              <a:gd name="connsiteY52" fmla="*/ 3733746 h 4778246"/>
              <a:gd name="connsiteX53" fmla="*/ 5346467 w 10774152"/>
              <a:gd name="connsiteY53" fmla="*/ 3165034 h 4778246"/>
              <a:gd name="connsiteX54" fmla="*/ 5264692 w 10774152"/>
              <a:gd name="connsiteY54" fmla="*/ 3034937 h 4778246"/>
              <a:gd name="connsiteX55" fmla="*/ 5249823 w 10774152"/>
              <a:gd name="connsiteY55" fmla="*/ 2927141 h 4778246"/>
              <a:gd name="connsiteX56" fmla="*/ 4866157 w 10774152"/>
              <a:gd name="connsiteY56" fmla="*/ 2834217 h 4778246"/>
              <a:gd name="connsiteX57" fmla="*/ 4784382 w 10774152"/>
              <a:gd name="connsiteY57" fmla="*/ 2949446 h 4778246"/>
              <a:gd name="connsiteX58" fmla="*/ 4639416 w 10774152"/>
              <a:gd name="connsiteY58" fmla="*/ 3172470 h 4778246"/>
              <a:gd name="connsiteX59" fmla="*/ 4431260 w 10774152"/>
              <a:gd name="connsiteY59" fmla="*/ 3458685 h 4778246"/>
              <a:gd name="connsiteX60" fmla="*/ 4093006 w 10774152"/>
              <a:gd name="connsiteY60" fmla="*/ 3878714 h 4778246"/>
              <a:gd name="connsiteX61" fmla="*/ 3817943 w 10774152"/>
              <a:gd name="connsiteY61" fmla="*/ 4202099 h 4778246"/>
              <a:gd name="connsiteX62" fmla="*/ 3442518 w 10774152"/>
              <a:gd name="connsiteY62" fmla="*/ 4473446 h 4778246"/>
              <a:gd name="connsiteX63" fmla="*/ 3509426 w 10774152"/>
              <a:gd name="connsiteY63" fmla="*/ 4347065 h 4778246"/>
              <a:gd name="connsiteX64" fmla="*/ 3632089 w 10774152"/>
              <a:gd name="connsiteY64" fmla="*/ 4038548 h 4778246"/>
              <a:gd name="connsiteX65" fmla="*/ 3877416 w 10774152"/>
              <a:gd name="connsiteY65" fmla="*/ 3704012 h 4778246"/>
              <a:gd name="connsiteX66" fmla="*/ 4148762 w 10774152"/>
              <a:gd name="connsiteY66" fmla="*/ 3414080 h 4778246"/>
              <a:gd name="connsiteX67" fmla="*/ 4520469 w 10774152"/>
              <a:gd name="connsiteY67" fmla="*/ 3094412 h 4778246"/>
              <a:gd name="connsiteX68" fmla="*/ 4866157 w 10774152"/>
              <a:gd name="connsiteY68" fmla="*/ 2834217 h 4778246"/>
              <a:gd name="connsiteX69" fmla="*/ 5275843 w 10774152"/>
              <a:gd name="connsiteY69" fmla="*/ 2834215 h 4778246"/>
              <a:gd name="connsiteX70" fmla="*/ 5621531 w 10774152"/>
              <a:gd name="connsiteY70" fmla="*/ 3094410 h 4778246"/>
              <a:gd name="connsiteX71" fmla="*/ 5993238 w 10774152"/>
              <a:gd name="connsiteY71" fmla="*/ 3414078 h 4778246"/>
              <a:gd name="connsiteX72" fmla="*/ 6264584 w 10774152"/>
              <a:gd name="connsiteY72" fmla="*/ 3704010 h 4778246"/>
              <a:gd name="connsiteX73" fmla="*/ 6509911 w 10774152"/>
              <a:gd name="connsiteY73" fmla="*/ 4038546 h 4778246"/>
              <a:gd name="connsiteX74" fmla="*/ 6632574 w 10774152"/>
              <a:gd name="connsiteY74" fmla="*/ 4347063 h 4778246"/>
              <a:gd name="connsiteX75" fmla="*/ 6699482 w 10774152"/>
              <a:gd name="connsiteY75" fmla="*/ 4473444 h 4778246"/>
              <a:gd name="connsiteX76" fmla="*/ 6324057 w 10774152"/>
              <a:gd name="connsiteY76" fmla="*/ 4202097 h 4778246"/>
              <a:gd name="connsiteX77" fmla="*/ 6048994 w 10774152"/>
              <a:gd name="connsiteY77" fmla="*/ 3878712 h 4778246"/>
              <a:gd name="connsiteX78" fmla="*/ 5710740 w 10774152"/>
              <a:gd name="connsiteY78" fmla="*/ 3458683 h 4778246"/>
              <a:gd name="connsiteX79" fmla="*/ 5502584 w 10774152"/>
              <a:gd name="connsiteY79" fmla="*/ 3172468 h 4778246"/>
              <a:gd name="connsiteX80" fmla="*/ 5357618 w 10774152"/>
              <a:gd name="connsiteY80" fmla="*/ 2949444 h 4778246"/>
              <a:gd name="connsiteX81" fmla="*/ 5275843 w 10774152"/>
              <a:gd name="connsiteY81" fmla="*/ 2834215 h 4778246"/>
              <a:gd name="connsiteX82" fmla="*/ 4795533 w 10774152"/>
              <a:gd name="connsiteY82" fmla="*/ 2756158 h 4778246"/>
              <a:gd name="connsiteX83" fmla="*/ 4661718 w 10774152"/>
              <a:gd name="connsiteY83" fmla="*/ 2882539 h 4778246"/>
              <a:gd name="connsiteX84" fmla="*/ 4263991 w 10774152"/>
              <a:gd name="connsiteY84" fmla="*/ 3213358 h 4778246"/>
              <a:gd name="connsiteX85" fmla="*/ 3922021 w 10774152"/>
              <a:gd name="connsiteY85" fmla="*/ 3573914 h 4778246"/>
              <a:gd name="connsiteX86" fmla="*/ 3613504 w 10774152"/>
              <a:gd name="connsiteY86" fmla="*/ 3744899 h 4778246"/>
              <a:gd name="connsiteX87" fmla="*/ 3141435 w 10774152"/>
              <a:gd name="connsiteY87" fmla="*/ 3971641 h 4778246"/>
              <a:gd name="connsiteX88" fmla="*/ 3342157 w 10774152"/>
              <a:gd name="connsiteY88" fmla="*/ 3663124 h 4778246"/>
              <a:gd name="connsiteX89" fmla="*/ 3528011 w 10774152"/>
              <a:gd name="connsiteY89" fmla="*/ 3443817 h 4778246"/>
              <a:gd name="connsiteX90" fmla="*/ 4000079 w 10774152"/>
              <a:gd name="connsiteY90" fmla="*/ 3139017 h 4778246"/>
              <a:gd name="connsiteX91" fmla="*/ 4795533 w 10774152"/>
              <a:gd name="connsiteY91" fmla="*/ 2756158 h 4778246"/>
              <a:gd name="connsiteX92" fmla="*/ 5346467 w 10774152"/>
              <a:gd name="connsiteY92" fmla="*/ 2756156 h 4778246"/>
              <a:gd name="connsiteX93" fmla="*/ 6141921 w 10774152"/>
              <a:gd name="connsiteY93" fmla="*/ 3139015 h 4778246"/>
              <a:gd name="connsiteX94" fmla="*/ 6613989 w 10774152"/>
              <a:gd name="connsiteY94" fmla="*/ 3443815 h 4778246"/>
              <a:gd name="connsiteX95" fmla="*/ 6799843 w 10774152"/>
              <a:gd name="connsiteY95" fmla="*/ 3663122 h 4778246"/>
              <a:gd name="connsiteX96" fmla="*/ 7000565 w 10774152"/>
              <a:gd name="connsiteY96" fmla="*/ 3971639 h 4778246"/>
              <a:gd name="connsiteX97" fmla="*/ 6528496 w 10774152"/>
              <a:gd name="connsiteY97" fmla="*/ 3744897 h 4778246"/>
              <a:gd name="connsiteX98" fmla="*/ 6219979 w 10774152"/>
              <a:gd name="connsiteY98" fmla="*/ 3573912 h 4778246"/>
              <a:gd name="connsiteX99" fmla="*/ 5878009 w 10774152"/>
              <a:gd name="connsiteY99" fmla="*/ 3213356 h 4778246"/>
              <a:gd name="connsiteX100" fmla="*/ 5480282 w 10774152"/>
              <a:gd name="connsiteY100" fmla="*/ 2882537 h 4778246"/>
              <a:gd name="connsiteX101" fmla="*/ 5346467 w 10774152"/>
              <a:gd name="connsiteY101" fmla="*/ 2756156 h 4778246"/>
              <a:gd name="connsiteX102" fmla="*/ 4717474 w 10774152"/>
              <a:gd name="connsiteY102" fmla="*/ 2637212 h 4778246"/>
              <a:gd name="connsiteX103" fmla="*/ 4658001 w 10774152"/>
              <a:gd name="connsiteY103" fmla="*/ 2726421 h 4778246"/>
              <a:gd name="connsiteX104" fmla="*/ 4334616 w 10774152"/>
              <a:gd name="connsiteY104" fmla="*/ 2860236 h 4778246"/>
              <a:gd name="connsiteX105" fmla="*/ 3925738 w 10774152"/>
              <a:gd name="connsiteY105" fmla="*/ 3075826 h 4778246"/>
              <a:gd name="connsiteX106" fmla="*/ 3535445 w 10774152"/>
              <a:gd name="connsiteY106" fmla="*/ 3295134 h 4778246"/>
              <a:gd name="connsiteX107" fmla="*/ 3256665 w 10774152"/>
              <a:gd name="connsiteY107" fmla="*/ 3365758 h 4778246"/>
              <a:gd name="connsiteX108" fmla="*/ 3275250 w 10774152"/>
              <a:gd name="connsiteY108" fmla="*/ 3336021 h 4778246"/>
              <a:gd name="connsiteX109" fmla="*/ 3557747 w 10774152"/>
              <a:gd name="connsiteY109" fmla="*/ 3131582 h 4778246"/>
              <a:gd name="connsiteX110" fmla="*/ 3985211 w 10774152"/>
              <a:gd name="connsiteY110" fmla="*/ 2882539 h 4778246"/>
              <a:gd name="connsiteX111" fmla="*/ 4446128 w 10774152"/>
              <a:gd name="connsiteY111" fmla="*/ 2692968 h 4778246"/>
              <a:gd name="connsiteX112" fmla="*/ 4717474 w 10774152"/>
              <a:gd name="connsiteY112" fmla="*/ 2637212 h 4778246"/>
              <a:gd name="connsiteX113" fmla="*/ 5424526 w 10774152"/>
              <a:gd name="connsiteY113" fmla="*/ 2637210 h 4778246"/>
              <a:gd name="connsiteX114" fmla="*/ 5695872 w 10774152"/>
              <a:gd name="connsiteY114" fmla="*/ 2692966 h 4778246"/>
              <a:gd name="connsiteX115" fmla="*/ 6156789 w 10774152"/>
              <a:gd name="connsiteY115" fmla="*/ 2882537 h 4778246"/>
              <a:gd name="connsiteX116" fmla="*/ 6584253 w 10774152"/>
              <a:gd name="connsiteY116" fmla="*/ 3131580 h 4778246"/>
              <a:gd name="connsiteX117" fmla="*/ 6866750 w 10774152"/>
              <a:gd name="connsiteY117" fmla="*/ 3336019 h 4778246"/>
              <a:gd name="connsiteX118" fmla="*/ 6885335 w 10774152"/>
              <a:gd name="connsiteY118" fmla="*/ 3365756 h 4778246"/>
              <a:gd name="connsiteX119" fmla="*/ 6606555 w 10774152"/>
              <a:gd name="connsiteY119" fmla="*/ 3295132 h 4778246"/>
              <a:gd name="connsiteX120" fmla="*/ 6216262 w 10774152"/>
              <a:gd name="connsiteY120" fmla="*/ 3075824 h 4778246"/>
              <a:gd name="connsiteX121" fmla="*/ 5807384 w 10774152"/>
              <a:gd name="connsiteY121" fmla="*/ 2860234 h 4778246"/>
              <a:gd name="connsiteX122" fmla="*/ 5483999 w 10774152"/>
              <a:gd name="connsiteY122" fmla="*/ 2726419 h 4778246"/>
              <a:gd name="connsiteX123" fmla="*/ 5424526 w 10774152"/>
              <a:gd name="connsiteY123" fmla="*/ 2637210 h 4778246"/>
              <a:gd name="connsiteX124" fmla="*/ 4650567 w 10774152"/>
              <a:gd name="connsiteY124" fmla="*/ 2529417 h 4778246"/>
              <a:gd name="connsiteX125" fmla="*/ 4460996 w 10774152"/>
              <a:gd name="connsiteY125" fmla="*/ 2626060 h 4778246"/>
              <a:gd name="connsiteX126" fmla="*/ 4107874 w 10774152"/>
              <a:gd name="connsiteY126" fmla="*/ 2752441 h 4778246"/>
              <a:gd name="connsiteX127" fmla="*/ 3765904 w 10774152"/>
              <a:gd name="connsiteY127" fmla="*/ 2912275 h 4778246"/>
              <a:gd name="connsiteX128" fmla="*/ 3431367 w 10774152"/>
              <a:gd name="connsiteY128" fmla="*/ 3101846 h 4778246"/>
              <a:gd name="connsiteX129" fmla="*/ 3193474 w 10774152"/>
              <a:gd name="connsiteY129" fmla="*/ 3269114 h 4778246"/>
              <a:gd name="connsiteX130" fmla="*/ 2884957 w 10774152"/>
              <a:gd name="connsiteY130" fmla="*/ 3384343 h 4778246"/>
              <a:gd name="connsiteX131" fmla="*/ 2888674 w 10774152"/>
              <a:gd name="connsiteY131" fmla="*/ 3347173 h 4778246"/>
              <a:gd name="connsiteX132" fmla="*/ 3007621 w 10774152"/>
              <a:gd name="connsiteY132" fmla="*/ 3131582 h 4778246"/>
              <a:gd name="connsiteX133" fmla="*/ 3412782 w 10774152"/>
              <a:gd name="connsiteY133" fmla="*/ 2912275 h 4778246"/>
              <a:gd name="connsiteX134" fmla="*/ 4055835 w 10774152"/>
              <a:gd name="connsiteY134" fmla="*/ 2678099 h 4778246"/>
              <a:gd name="connsiteX135" fmla="*/ 4650567 w 10774152"/>
              <a:gd name="connsiteY135" fmla="*/ 2529417 h 4778246"/>
              <a:gd name="connsiteX136" fmla="*/ 5491433 w 10774152"/>
              <a:gd name="connsiteY136" fmla="*/ 2529415 h 4778246"/>
              <a:gd name="connsiteX137" fmla="*/ 6086165 w 10774152"/>
              <a:gd name="connsiteY137" fmla="*/ 2678097 h 4778246"/>
              <a:gd name="connsiteX138" fmla="*/ 6729218 w 10774152"/>
              <a:gd name="connsiteY138" fmla="*/ 2912273 h 4778246"/>
              <a:gd name="connsiteX139" fmla="*/ 7134379 w 10774152"/>
              <a:gd name="connsiteY139" fmla="*/ 3131580 h 4778246"/>
              <a:gd name="connsiteX140" fmla="*/ 7253326 w 10774152"/>
              <a:gd name="connsiteY140" fmla="*/ 3347171 h 4778246"/>
              <a:gd name="connsiteX141" fmla="*/ 7257043 w 10774152"/>
              <a:gd name="connsiteY141" fmla="*/ 3384341 h 4778246"/>
              <a:gd name="connsiteX142" fmla="*/ 6948526 w 10774152"/>
              <a:gd name="connsiteY142" fmla="*/ 3269112 h 4778246"/>
              <a:gd name="connsiteX143" fmla="*/ 6710633 w 10774152"/>
              <a:gd name="connsiteY143" fmla="*/ 3101844 h 4778246"/>
              <a:gd name="connsiteX144" fmla="*/ 6376096 w 10774152"/>
              <a:gd name="connsiteY144" fmla="*/ 2912273 h 4778246"/>
              <a:gd name="connsiteX145" fmla="*/ 6034126 w 10774152"/>
              <a:gd name="connsiteY145" fmla="*/ 2752439 h 4778246"/>
              <a:gd name="connsiteX146" fmla="*/ 5681004 w 10774152"/>
              <a:gd name="connsiteY146" fmla="*/ 2626058 h 4778246"/>
              <a:gd name="connsiteX147" fmla="*/ 5491433 w 10774152"/>
              <a:gd name="connsiteY147" fmla="*/ 2529415 h 4778246"/>
              <a:gd name="connsiteX148" fmla="*/ 4624547 w 10774152"/>
              <a:gd name="connsiteY148" fmla="*/ 2436490 h 4778246"/>
              <a:gd name="connsiteX149" fmla="*/ 4527904 w 10774152"/>
              <a:gd name="connsiteY149" fmla="*/ 2488529 h 4778246"/>
              <a:gd name="connsiteX150" fmla="*/ 3951757 w 10774152"/>
              <a:gd name="connsiteY150" fmla="*/ 2637212 h 4778246"/>
              <a:gd name="connsiteX151" fmla="*/ 3360743 w 10774152"/>
              <a:gd name="connsiteY151" fmla="*/ 2815631 h 4778246"/>
              <a:gd name="connsiteX152" fmla="*/ 2873806 w 10774152"/>
              <a:gd name="connsiteY152" fmla="*/ 2938295 h 4778246"/>
              <a:gd name="connsiteX153" fmla="*/ 2673084 w 10774152"/>
              <a:gd name="connsiteY153" fmla="*/ 3005202 h 4778246"/>
              <a:gd name="connsiteX154" fmla="*/ 2357133 w 10774152"/>
              <a:gd name="connsiteY154" fmla="*/ 3157602 h 4778246"/>
              <a:gd name="connsiteX155" fmla="*/ 2331113 w 10774152"/>
              <a:gd name="connsiteY155" fmla="*/ 3150168 h 4778246"/>
              <a:gd name="connsiteX156" fmla="*/ 2386869 w 10774152"/>
              <a:gd name="connsiteY156" fmla="*/ 3060958 h 4778246"/>
              <a:gd name="connsiteX157" fmla="*/ 2457494 w 10774152"/>
              <a:gd name="connsiteY157" fmla="*/ 2968031 h 4778246"/>
              <a:gd name="connsiteX158" fmla="*/ 2647065 w 10774152"/>
              <a:gd name="connsiteY158" fmla="*/ 2789612 h 4778246"/>
              <a:gd name="connsiteX159" fmla="*/ 2862655 w 10774152"/>
              <a:gd name="connsiteY159" fmla="*/ 2730139 h 4778246"/>
              <a:gd name="connsiteX160" fmla="*/ 3308704 w 10774152"/>
              <a:gd name="connsiteY160" fmla="*/ 2640929 h 4778246"/>
              <a:gd name="connsiteX161" fmla="*/ 3717582 w 10774152"/>
              <a:gd name="connsiteY161" fmla="*/ 2585173 h 4778246"/>
              <a:gd name="connsiteX162" fmla="*/ 4249123 w 10774152"/>
              <a:gd name="connsiteY162" fmla="*/ 2514548 h 4778246"/>
              <a:gd name="connsiteX163" fmla="*/ 4624547 w 10774152"/>
              <a:gd name="connsiteY163" fmla="*/ 2436490 h 4778246"/>
              <a:gd name="connsiteX164" fmla="*/ 5517453 w 10774152"/>
              <a:gd name="connsiteY164" fmla="*/ 2436488 h 4778246"/>
              <a:gd name="connsiteX165" fmla="*/ 5892877 w 10774152"/>
              <a:gd name="connsiteY165" fmla="*/ 2514546 h 4778246"/>
              <a:gd name="connsiteX166" fmla="*/ 6424418 w 10774152"/>
              <a:gd name="connsiteY166" fmla="*/ 2585171 h 4778246"/>
              <a:gd name="connsiteX167" fmla="*/ 6833296 w 10774152"/>
              <a:gd name="connsiteY167" fmla="*/ 2640927 h 4778246"/>
              <a:gd name="connsiteX168" fmla="*/ 7279345 w 10774152"/>
              <a:gd name="connsiteY168" fmla="*/ 2730137 h 4778246"/>
              <a:gd name="connsiteX169" fmla="*/ 7494935 w 10774152"/>
              <a:gd name="connsiteY169" fmla="*/ 2789610 h 4778246"/>
              <a:gd name="connsiteX170" fmla="*/ 7684506 w 10774152"/>
              <a:gd name="connsiteY170" fmla="*/ 2968029 h 4778246"/>
              <a:gd name="connsiteX171" fmla="*/ 7755131 w 10774152"/>
              <a:gd name="connsiteY171" fmla="*/ 3060956 h 4778246"/>
              <a:gd name="connsiteX172" fmla="*/ 7810887 w 10774152"/>
              <a:gd name="connsiteY172" fmla="*/ 3150166 h 4778246"/>
              <a:gd name="connsiteX173" fmla="*/ 7784867 w 10774152"/>
              <a:gd name="connsiteY173" fmla="*/ 3157600 h 4778246"/>
              <a:gd name="connsiteX174" fmla="*/ 7468916 w 10774152"/>
              <a:gd name="connsiteY174" fmla="*/ 3005200 h 4778246"/>
              <a:gd name="connsiteX175" fmla="*/ 7268194 w 10774152"/>
              <a:gd name="connsiteY175" fmla="*/ 2938293 h 4778246"/>
              <a:gd name="connsiteX176" fmla="*/ 6781257 w 10774152"/>
              <a:gd name="connsiteY176" fmla="*/ 2815629 h 4778246"/>
              <a:gd name="connsiteX177" fmla="*/ 6190243 w 10774152"/>
              <a:gd name="connsiteY177" fmla="*/ 2637210 h 4778246"/>
              <a:gd name="connsiteX178" fmla="*/ 5614096 w 10774152"/>
              <a:gd name="connsiteY178" fmla="*/ 2488527 h 4778246"/>
              <a:gd name="connsiteX179" fmla="*/ 5517453 w 10774152"/>
              <a:gd name="connsiteY179" fmla="*/ 2436488 h 4778246"/>
              <a:gd name="connsiteX180" fmla="*/ 3085679 w 10774152"/>
              <a:gd name="connsiteY180" fmla="*/ 2313826 h 4778246"/>
              <a:gd name="connsiteX181" fmla="*/ 3791923 w 10774152"/>
              <a:gd name="connsiteY181" fmla="*/ 2317543 h 4778246"/>
              <a:gd name="connsiteX182" fmla="*/ 4609679 w 10774152"/>
              <a:gd name="connsiteY182" fmla="*/ 2324978 h 4778246"/>
              <a:gd name="connsiteX183" fmla="*/ 4583660 w 10774152"/>
              <a:gd name="connsiteY183" fmla="*/ 2380734 h 4778246"/>
              <a:gd name="connsiteX184" fmla="*/ 4081855 w 10774152"/>
              <a:gd name="connsiteY184" fmla="*/ 2484812 h 4778246"/>
              <a:gd name="connsiteX185" fmla="*/ 3513143 w 10774152"/>
              <a:gd name="connsiteY185" fmla="*/ 2559153 h 4778246"/>
              <a:gd name="connsiteX186" fmla="*/ 2951865 w 10774152"/>
              <a:gd name="connsiteY186" fmla="*/ 2633495 h 4778246"/>
              <a:gd name="connsiteX187" fmla="*/ 2230752 w 10774152"/>
              <a:gd name="connsiteY187" fmla="*/ 2696685 h 4778246"/>
              <a:gd name="connsiteX188" fmla="*/ 1966840 w 10774152"/>
              <a:gd name="connsiteY188" fmla="*/ 2782178 h 4778246"/>
              <a:gd name="connsiteX189" fmla="*/ 2082069 w 10774152"/>
              <a:gd name="connsiteY189" fmla="*/ 2607475 h 4778246"/>
              <a:gd name="connsiteX190" fmla="*/ 2290226 w 10774152"/>
              <a:gd name="connsiteY190" fmla="*/ 2321260 h 4778246"/>
              <a:gd name="connsiteX191" fmla="*/ 3085679 w 10774152"/>
              <a:gd name="connsiteY191" fmla="*/ 2313826 h 4778246"/>
              <a:gd name="connsiteX192" fmla="*/ 7056321 w 10774152"/>
              <a:gd name="connsiteY192" fmla="*/ 2313824 h 4778246"/>
              <a:gd name="connsiteX193" fmla="*/ 7851774 w 10774152"/>
              <a:gd name="connsiteY193" fmla="*/ 2321258 h 4778246"/>
              <a:gd name="connsiteX194" fmla="*/ 8059931 w 10774152"/>
              <a:gd name="connsiteY194" fmla="*/ 2607473 h 4778246"/>
              <a:gd name="connsiteX195" fmla="*/ 8175160 w 10774152"/>
              <a:gd name="connsiteY195" fmla="*/ 2782176 h 4778246"/>
              <a:gd name="connsiteX196" fmla="*/ 7911248 w 10774152"/>
              <a:gd name="connsiteY196" fmla="*/ 2696683 h 4778246"/>
              <a:gd name="connsiteX197" fmla="*/ 7190135 w 10774152"/>
              <a:gd name="connsiteY197" fmla="*/ 2633493 h 4778246"/>
              <a:gd name="connsiteX198" fmla="*/ 6628857 w 10774152"/>
              <a:gd name="connsiteY198" fmla="*/ 2559151 h 4778246"/>
              <a:gd name="connsiteX199" fmla="*/ 6060145 w 10774152"/>
              <a:gd name="connsiteY199" fmla="*/ 2484810 h 4778246"/>
              <a:gd name="connsiteX200" fmla="*/ 5558340 w 10774152"/>
              <a:gd name="connsiteY200" fmla="*/ 2380732 h 4778246"/>
              <a:gd name="connsiteX201" fmla="*/ 5532321 w 10774152"/>
              <a:gd name="connsiteY201" fmla="*/ 2324976 h 4778246"/>
              <a:gd name="connsiteX202" fmla="*/ 6350077 w 10774152"/>
              <a:gd name="connsiteY202" fmla="*/ 2317541 h 4778246"/>
              <a:gd name="connsiteX203" fmla="*/ 7056321 w 10774152"/>
              <a:gd name="connsiteY203" fmla="*/ 2313824 h 4778246"/>
              <a:gd name="connsiteX204" fmla="*/ 2111806 w 10774152"/>
              <a:gd name="connsiteY204" fmla="*/ 1908665 h 4778246"/>
              <a:gd name="connsiteX205" fmla="*/ 2383152 w 10774152"/>
              <a:gd name="connsiteY205" fmla="*/ 1945836 h 4778246"/>
              <a:gd name="connsiteX206" fmla="*/ 3018772 w 10774152"/>
              <a:gd name="connsiteY206" fmla="*/ 2023895 h 4778246"/>
              <a:gd name="connsiteX207" fmla="*/ 3814226 w 10774152"/>
              <a:gd name="connsiteY207" fmla="*/ 2120539 h 4778246"/>
              <a:gd name="connsiteX208" fmla="*/ 4624547 w 10774152"/>
              <a:gd name="connsiteY208" fmla="*/ 2224617 h 4778246"/>
              <a:gd name="connsiteX209" fmla="*/ 4513035 w 10774152"/>
              <a:gd name="connsiteY209" fmla="*/ 2258070 h 4778246"/>
              <a:gd name="connsiteX210" fmla="*/ 4215669 w 10774152"/>
              <a:gd name="connsiteY210" fmla="*/ 2254353 h 4778246"/>
              <a:gd name="connsiteX211" fmla="*/ 3089396 w 10774152"/>
              <a:gd name="connsiteY211" fmla="*/ 2243202 h 4778246"/>
              <a:gd name="connsiteX212" fmla="*/ 2483513 w 10774152"/>
              <a:gd name="connsiteY212" fmla="*/ 2235768 h 4778246"/>
              <a:gd name="connsiteX213" fmla="*/ 2349699 w 10774152"/>
              <a:gd name="connsiteY213" fmla="*/ 2228334 h 4778246"/>
              <a:gd name="connsiteX214" fmla="*/ 2167562 w 10774152"/>
              <a:gd name="connsiteY214" fmla="*/ 2202314 h 4778246"/>
              <a:gd name="connsiteX215" fmla="*/ 1784704 w 10774152"/>
              <a:gd name="connsiteY215" fmla="*/ 2217182 h 4778246"/>
              <a:gd name="connsiteX216" fmla="*/ 1591416 w 10774152"/>
              <a:gd name="connsiteY216" fmla="*/ 2254353 h 4778246"/>
              <a:gd name="connsiteX217" fmla="*/ 1699211 w 10774152"/>
              <a:gd name="connsiteY217" fmla="*/ 2072217 h 4778246"/>
              <a:gd name="connsiteX218" fmla="*/ 1881347 w 10774152"/>
              <a:gd name="connsiteY218" fmla="*/ 1949553 h 4778246"/>
              <a:gd name="connsiteX219" fmla="*/ 2111806 w 10774152"/>
              <a:gd name="connsiteY219" fmla="*/ 1908665 h 4778246"/>
              <a:gd name="connsiteX220" fmla="*/ 8030194 w 10774152"/>
              <a:gd name="connsiteY220" fmla="*/ 1908663 h 4778246"/>
              <a:gd name="connsiteX221" fmla="*/ 8260653 w 10774152"/>
              <a:gd name="connsiteY221" fmla="*/ 1949551 h 4778246"/>
              <a:gd name="connsiteX222" fmla="*/ 8442789 w 10774152"/>
              <a:gd name="connsiteY222" fmla="*/ 2072215 h 4778246"/>
              <a:gd name="connsiteX223" fmla="*/ 8550584 w 10774152"/>
              <a:gd name="connsiteY223" fmla="*/ 2254351 h 4778246"/>
              <a:gd name="connsiteX224" fmla="*/ 8357296 w 10774152"/>
              <a:gd name="connsiteY224" fmla="*/ 2217180 h 4778246"/>
              <a:gd name="connsiteX225" fmla="*/ 7974438 w 10774152"/>
              <a:gd name="connsiteY225" fmla="*/ 2202312 h 4778246"/>
              <a:gd name="connsiteX226" fmla="*/ 7792301 w 10774152"/>
              <a:gd name="connsiteY226" fmla="*/ 2228332 h 4778246"/>
              <a:gd name="connsiteX227" fmla="*/ 7658487 w 10774152"/>
              <a:gd name="connsiteY227" fmla="*/ 2235766 h 4778246"/>
              <a:gd name="connsiteX228" fmla="*/ 7052604 w 10774152"/>
              <a:gd name="connsiteY228" fmla="*/ 2243200 h 4778246"/>
              <a:gd name="connsiteX229" fmla="*/ 5926331 w 10774152"/>
              <a:gd name="connsiteY229" fmla="*/ 2254351 h 4778246"/>
              <a:gd name="connsiteX230" fmla="*/ 5628965 w 10774152"/>
              <a:gd name="connsiteY230" fmla="*/ 2258068 h 4778246"/>
              <a:gd name="connsiteX231" fmla="*/ 5517453 w 10774152"/>
              <a:gd name="connsiteY231" fmla="*/ 2224615 h 4778246"/>
              <a:gd name="connsiteX232" fmla="*/ 6327774 w 10774152"/>
              <a:gd name="connsiteY232" fmla="*/ 2120537 h 4778246"/>
              <a:gd name="connsiteX233" fmla="*/ 7123228 w 10774152"/>
              <a:gd name="connsiteY233" fmla="*/ 2023893 h 4778246"/>
              <a:gd name="connsiteX234" fmla="*/ 7758848 w 10774152"/>
              <a:gd name="connsiteY234" fmla="*/ 1945834 h 4778246"/>
              <a:gd name="connsiteX235" fmla="*/ 8030194 w 10774152"/>
              <a:gd name="connsiteY235" fmla="*/ 1908663 h 4778246"/>
              <a:gd name="connsiteX236" fmla="*/ 5114010 w 10774152"/>
              <a:gd name="connsiteY236" fmla="*/ 1756706 h 4778246"/>
              <a:gd name="connsiteX237" fmla="*/ 5234325 w 10774152"/>
              <a:gd name="connsiteY237" fmla="*/ 1844938 h 4778246"/>
              <a:gd name="connsiteX238" fmla="*/ 5354641 w 10774152"/>
              <a:gd name="connsiteY238" fmla="*/ 1997338 h 4778246"/>
              <a:gd name="connsiteX239" fmla="*/ 5406778 w 10774152"/>
              <a:gd name="connsiteY239" fmla="*/ 2213906 h 4778246"/>
              <a:gd name="connsiteX240" fmla="*/ 5378704 w 10774152"/>
              <a:gd name="connsiteY240" fmla="*/ 2482611 h 4778246"/>
              <a:gd name="connsiteX241" fmla="*/ 5158125 w 10774152"/>
              <a:gd name="connsiteY241" fmla="*/ 2747306 h 4778246"/>
              <a:gd name="connsiteX242" fmla="*/ 5158125 w 10774152"/>
              <a:gd name="connsiteY242" fmla="*/ 2887675 h 4778246"/>
              <a:gd name="connsiteX243" fmla="*/ 5182188 w 10774152"/>
              <a:gd name="connsiteY243" fmla="*/ 3096222 h 4778246"/>
              <a:gd name="connsiteX244" fmla="*/ 5238336 w 10774152"/>
              <a:gd name="connsiteY244" fmla="*/ 3405032 h 4778246"/>
              <a:gd name="connsiteX245" fmla="*/ 5234325 w 10774152"/>
              <a:gd name="connsiteY245" fmla="*/ 3902338 h 4778246"/>
              <a:gd name="connsiteX246" fmla="*/ 5190210 w 10774152"/>
              <a:gd name="connsiteY246" fmla="*/ 4227190 h 4778246"/>
              <a:gd name="connsiteX247" fmla="*/ 5109999 w 10774152"/>
              <a:gd name="connsiteY247" fmla="*/ 4343496 h 4778246"/>
              <a:gd name="connsiteX248" fmla="*/ 5005725 w 10774152"/>
              <a:gd name="connsiteY248" fmla="*/ 4359538 h 4778246"/>
              <a:gd name="connsiteX249" fmla="*/ 4937546 w 10774152"/>
              <a:gd name="connsiteY249" fmla="*/ 4247243 h 4778246"/>
              <a:gd name="connsiteX250" fmla="*/ 4873378 w 10774152"/>
              <a:gd name="connsiteY250" fmla="*/ 4002601 h 4778246"/>
              <a:gd name="connsiteX251" fmla="*/ 4865357 w 10774152"/>
              <a:gd name="connsiteY251" fmla="*/ 3761969 h 4778246"/>
              <a:gd name="connsiteX252" fmla="*/ 4893431 w 10774152"/>
              <a:gd name="connsiteY252" fmla="*/ 3356906 h 4778246"/>
              <a:gd name="connsiteX253" fmla="*/ 4953588 w 10774152"/>
              <a:gd name="connsiteY253" fmla="*/ 3040075 h 4778246"/>
              <a:gd name="connsiteX254" fmla="*/ 4957599 w 10774152"/>
              <a:gd name="connsiteY254" fmla="*/ 2747306 h 4778246"/>
              <a:gd name="connsiteX255" fmla="*/ 4885410 w 10774152"/>
              <a:gd name="connsiteY255" fmla="*/ 2679127 h 4778246"/>
              <a:gd name="connsiteX256" fmla="*/ 4741031 w 10774152"/>
              <a:gd name="connsiteY256" fmla="*/ 2406411 h 4778246"/>
              <a:gd name="connsiteX257" fmla="*/ 4733010 w 10774152"/>
              <a:gd name="connsiteY257" fmla="*/ 2209896 h 4778246"/>
              <a:gd name="connsiteX258" fmla="*/ 4761083 w 10774152"/>
              <a:gd name="connsiteY258" fmla="*/ 2009369 h 4778246"/>
              <a:gd name="connsiteX259" fmla="*/ 4857336 w 10774152"/>
              <a:gd name="connsiteY259" fmla="*/ 1869001 h 4778246"/>
              <a:gd name="connsiteX260" fmla="*/ 5005725 w 10774152"/>
              <a:gd name="connsiteY260" fmla="*/ 1760717 h 4778246"/>
              <a:gd name="connsiteX261" fmla="*/ 5114010 w 10774152"/>
              <a:gd name="connsiteY261" fmla="*/ 1756706 h 4778246"/>
              <a:gd name="connsiteX262" fmla="*/ 1870196 w 10774152"/>
              <a:gd name="connsiteY262" fmla="*/ 1585280 h 4778246"/>
              <a:gd name="connsiteX263" fmla="*/ 2178713 w 10774152"/>
              <a:gd name="connsiteY263" fmla="*/ 1633602 h 4778246"/>
              <a:gd name="connsiteX264" fmla="*/ 3282684 w 10774152"/>
              <a:gd name="connsiteY264" fmla="*/ 1878929 h 4778246"/>
              <a:gd name="connsiteX265" fmla="*/ 4639416 w 10774152"/>
              <a:gd name="connsiteY265" fmla="*/ 2135407 h 4778246"/>
              <a:gd name="connsiteX266" fmla="*/ 4464713 w 10774152"/>
              <a:gd name="connsiteY266" fmla="*/ 2127973 h 4778246"/>
              <a:gd name="connsiteX267" fmla="*/ 3925738 w 10774152"/>
              <a:gd name="connsiteY267" fmla="*/ 2061065 h 4778246"/>
              <a:gd name="connsiteX268" fmla="*/ 3037357 w 10774152"/>
              <a:gd name="connsiteY268" fmla="*/ 1960704 h 4778246"/>
              <a:gd name="connsiteX269" fmla="*/ 2171279 w 10774152"/>
              <a:gd name="connsiteY269" fmla="*/ 1849192 h 4778246"/>
              <a:gd name="connsiteX270" fmla="*/ 1914801 w 10774152"/>
              <a:gd name="connsiteY270" fmla="*/ 1767417 h 4778246"/>
              <a:gd name="connsiteX271" fmla="*/ 1595133 w 10774152"/>
              <a:gd name="connsiteY271" fmla="*/ 1722812 h 4778246"/>
              <a:gd name="connsiteX272" fmla="*/ 1290333 w 10774152"/>
              <a:gd name="connsiteY272" fmla="*/ 1745114 h 4778246"/>
              <a:gd name="connsiteX273" fmla="*/ 1583982 w 10774152"/>
              <a:gd name="connsiteY273" fmla="*/ 1611299 h 4778246"/>
              <a:gd name="connsiteX274" fmla="*/ 1870196 w 10774152"/>
              <a:gd name="connsiteY274" fmla="*/ 1585280 h 4778246"/>
              <a:gd name="connsiteX275" fmla="*/ 8271804 w 10774152"/>
              <a:gd name="connsiteY275" fmla="*/ 1585278 h 4778246"/>
              <a:gd name="connsiteX276" fmla="*/ 8558018 w 10774152"/>
              <a:gd name="connsiteY276" fmla="*/ 1611297 h 4778246"/>
              <a:gd name="connsiteX277" fmla="*/ 8851667 w 10774152"/>
              <a:gd name="connsiteY277" fmla="*/ 1745112 h 4778246"/>
              <a:gd name="connsiteX278" fmla="*/ 8546867 w 10774152"/>
              <a:gd name="connsiteY278" fmla="*/ 1722810 h 4778246"/>
              <a:gd name="connsiteX279" fmla="*/ 8227199 w 10774152"/>
              <a:gd name="connsiteY279" fmla="*/ 1767415 h 4778246"/>
              <a:gd name="connsiteX280" fmla="*/ 7970721 w 10774152"/>
              <a:gd name="connsiteY280" fmla="*/ 1849190 h 4778246"/>
              <a:gd name="connsiteX281" fmla="*/ 7104643 w 10774152"/>
              <a:gd name="connsiteY281" fmla="*/ 1960702 h 4778246"/>
              <a:gd name="connsiteX282" fmla="*/ 6216262 w 10774152"/>
              <a:gd name="connsiteY282" fmla="*/ 2061063 h 4778246"/>
              <a:gd name="connsiteX283" fmla="*/ 5677287 w 10774152"/>
              <a:gd name="connsiteY283" fmla="*/ 2127971 h 4778246"/>
              <a:gd name="connsiteX284" fmla="*/ 5502584 w 10774152"/>
              <a:gd name="connsiteY284" fmla="*/ 2135405 h 4778246"/>
              <a:gd name="connsiteX285" fmla="*/ 6859316 w 10774152"/>
              <a:gd name="connsiteY285" fmla="*/ 1878927 h 4778246"/>
              <a:gd name="connsiteX286" fmla="*/ 7963287 w 10774152"/>
              <a:gd name="connsiteY286" fmla="*/ 1633600 h 4778246"/>
              <a:gd name="connsiteX287" fmla="*/ 8271804 w 10774152"/>
              <a:gd name="connsiteY287" fmla="*/ 1585278 h 4778246"/>
              <a:gd name="connsiteX288" fmla="*/ 1769835 w 10774152"/>
              <a:gd name="connsiteY288" fmla="*/ 1239592 h 4778246"/>
              <a:gd name="connsiteX289" fmla="*/ 2416606 w 10774152"/>
              <a:gd name="connsiteY289" fmla="*/ 1377124 h 4778246"/>
              <a:gd name="connsiteX290" fmla="*/ 3587484 w 10774152"/>
              <a:gd name="connsiteY290" fmla="*/ 1752548 h 4778246"/>
              <a:gd name="connsiteX291" fmla="*/ 4542772 w 10774152"/>
              <a:gd name="connsiteY291" fmla="*/ 2053631 h 4778246"/>
              <a:gd name="connsiteX292" fmla="*/ 4159913 w 10774152"/>
              <a:gd name="connsiteY292" fmla="*/ 1986724 h 4778246"/>
              <a:gd name="connsiteX293" fmla="*/ 3524294 w 10774152"/>
              <a:gd name="connsiteY293" fmla="*/ 1849192 h 4778246"/>
              <a:gd name="connsiteX294" fmla="*/ 2561572 w 10774152"/>
              <a:gd name="connsiteY294" fmla="*/ 1633602 h 4778246"/>
              <a:gd name="connsiteX295" fmla="*/ 1803289 w 10774152"/>
              <a:gd name="connsiteY295" fmla="*/ 1484919 h 4778246"/>
              <a:gd name="connsiteX296" fmla="*/ 1528226 w 10774152"/>
              <a:gd name="connsiteY296" fmla="*/ 1410578 h 4778246"/>
              <a:gd name="connsiteX297" fmla="*/ 636974 w 10774152"/>
              <a:gd name="connsiteY297" fmla="*/ 1355759 h 4778246"/>
              <a:gd name="connsiteX298" fmla="*/ 1769835 w 10774152"/>
              <a:gd name="connsiteY298" fmla="*/ 1239592 h 4778246"/>
              <a:gd name="connsiteX299" fmla="*/ 8372165 w 10774152"/>
              <a:gd name="connsiteY299" fmla="*/ 1239590 h 4778246"/>
              <a:gd name="connsiteX300" fmla="*/ 9617911 w 10774152"/>
              <a:gd name="connsiteY300" fmla="*/ 1291662 h 4778246"/>
              <a:gd name="connsiteX301" fmla="*/ 8613774 w 10774152"/>
              <a:gd name="connsiteY301" fmla="*/ 1410576 h 4778246"/>
              <a:gd name="connsiteX302" fmla="*/ 8338711 w 10774152"/>
              <a:gd name="connsiteY302" fmla="*/ 1484917 h 4778246"/>
              <a:gd name="connsiteX303" fmla="*/ 7580428 w 10774152"/>
              <a:gd name="connsiteY303" fmla="*/ 1633600 h 4778246"/>
              <a:gd name="connsiteX304" fmla="*/ 6617706 w 10774152"/>
              <a:gd name="connsiteY304" fmla="*/ 1849190 h 4778246"/>
              <a:gd name="connsiteX305" fmla="*/ 5982087 w 10774152"/>
              <a:gd name="connsiteY305" fmla="*/ 1986722 h 4778246"/>
              <a:gd name="connsiteX306" fmla="*/ 5599228 w 10774152"/>
              <a:gd name="connsiteY306" fmla="*/ 2053629 h 4778246"/>
              <a:gd name="connsiteX307" fmla="*/ 6554516 w 10774152"/>
              <a:gd name="connsiteY307" fmla="*/ 1752546 h 4778246"/>
              <a:gd name="connsiteX308" fmla="*/ 7725394 w 10774152"/>
              <a:gd name="connsiteY308" fmla="*/ 1377122 h 4778246"/>
              <a:gd name="connsiteX309" fmla="*/ 8372165 w 10774152"/>
              <a:gd name="connsiteY309" fmla="*/ 1239590 h 4778246"/>
              <a:gd name="connsiteX310" fmla="*/ 1725230 w 10774152"/>
              <a:gd name="connsiteY310" fmla="*/ 793543 h 4778246"/>
              <a:gd name="connsiteX311" fmla="*/ 2959299 w 10774152"/>
              <a:gd name="connsiteY311" fmla="*/ 1194987 h 4778246"/>
              <a:gd name="connsiteX312" fmla="*/ 3743601 w 10774152"/>
              <a:gd name="connsiteY312" fmla="*/ 1548109 h 4778246"/>
              <a:gd name="connsiteX313" fmla="*/ 4211952 w 10774152"/>
              <a:gd name="connsiteY313" fmla="*/ 1774851 h 4778246"/>
              <a:gd name="connsiteX314" fmla="*/ 4598528 w 10774152"/>
              <a:gd name="connsiteY314" fmla="*/ 2009026 h 4778246"/>
              <a:gd name="connsiteX315" fmla="*/ 4449845 w 10774152"/>
              <a:gd name="connsiteY315" fmla="*/ 1953270 h 4778246"/>
              <a:gd name="connsiteX316" fmla="*/ 4074421 w 10774152"/>
              <a:gd name="connsiteY316" fmla="*/ 1830607 h 4778246"/>
              <a:gd name="connsiteX317" fmla="*/ 3565182 w 10774152"/>
              <a:gd name="connsiteY317" fmla="*/ 1663339 h 4778246"/>
              <a:gd name="connsiteX318" fmla="*/ 2963016 w 10774152"/>
              <a:gd name="connsiteY318" fmla="*/ 1455182 h 4778246"/>
              <a:gd name="connsiteX319" fmla="*/ 2453777 w 10774152"/>
              <a:gd name="connsiteY319" fmla="*/ 1306499 h 4778246"/>
              <a:gd name="connsiteX320" fmla="*/ 1844177 w 10774152"/>
              <a:gd name="connsiteY320" fmla="*/ 1146665 h 4778246"/>
              <a:gd name="connsiteX321" fmla="*/ 1606284 w 10774152"/>
              <a:gd name="connsiteY321" fmla="*/ 1142948 h 4778246"/>
              <a:gd name="connsiteX322" fmla="*/ 1517074 w 10774152"/>
              <a:gd name="connsiteY322" fmla="*/ 1083475 h 4778246"/>
              <a:gd name="connsiteX323" fmla="*/ 174558 w 10774152"/>
              <a:gd name="connsiteY323" fmla="*/ 805694 h 4778246"/>
              <a:gd name="connsiteX324" fmla="*/ 1725230 w 10774152"/>
              <a:gd name="connsiteY324" fmla="*/ 793543 h 4778246"/>
              <a:gd name="connsiteX325" fmla="*/ 8416770 w 10774152"/>
              <a:gd name="connsiteY325" fmla="*/ 793541 h 4778246"/>
              <a:gd name="connsiteX326" fmla="*/ 10328676 w 10774152"/>
              <a:gd name="connsiteY326" fmla="*/ 805691 h 4778246"/>
              <a:gd name="connsiteX327" fmla="*/ 8624926 w 10774152"/>
              <a:gd name="connsiteY327" fmla="*/ 1083473 h 4778246"/>
              <a:gd name="connsiteX328" fmla="*/ 8535716 w 10774152"/>
              <a:gd name="connsiteY328" fmla="*/ 1142946 h 4778246"/>
              <a:gd name="connsiteX329" fmla="*/ 8297823 w 10774152"/>
              <a:gd name="connsiteY329" fmla="*/ 1146663 h 4778246"/>
              <a:gd name="connsiteX330" fmla="*/ 7688223 w 10774152"/>
              <a:gd name="connsiteY330" fmla="*/ 1306497 h 4778246"/>
              <a:gd name="connsiteX331" fmla="*/ 7178984 w 10774152"/>
              <a:gd name="connsiteY331" fmla="*/ 1455180 h 4778246"/>
              <a:gd name="connsiteX332" fmla="*/ 6576818 w 10774152"/>
              <a:gd name="connsiteY332" fmla="*/ 1663337 h 4778246"/>
              <a:gd name="connsiteX333" fmla="*/ 6067579 w 10774152"/>
              <a:gd name="connsiteY333" fmla="*/ 1830605 h 4778246"/>
              <a:gd name="connsiteX334" fmla="*/ 5692155 w 10774152"/>
              <a:gd name="connsiteY334" fmla="*/ 1953268 h 4778246"/>
              <a:gd name="connsiteX335" fmla="*/ 5543472 w 10774152"/>
              <a:gd name="connsiteY335" fmla="*/ 2009024 h 4778246"/>
              <a:gd name="connsiteX336" fmla="*/ 5930048 w 10774152"/>
              <a:gd name="connsiteY336" fmla="*/ 1774849 h 4778246"/>
              <a:gd name="connsiteX337" fmla="*/ 6398399 w 10774152"/>
              <a:gd name="connsiteY337" fmla="*/ 1548107 h 4778246"/>
              <a:gd name="connsiteX338" fmla="*/ 7182701 w 10774152"/>
              <a:gd name="connsiteY338" fmla="*/ 1194985 h 4778246"/>
              <a:gd name="connsiteX339" fmla="*/ 8416770 w 10774152"/>
              <a:gd name="connsiteY339" fmla="*/ 793541 h 4778246"/>
              <a:gd name="connsiteX340" fmla="*/ 1769835 w 10774152"/>
              <a:gd name="connsiteY340" fmla="*/ 444139 h 4778246"/>
              <a:gd name="connsiteX341" fmla="*/ 2323679 w 10774152"/>
              <a:gd name="connsiteY341" fmla="*/ 551934 h 4778246"/>
              <a:gd name="connsiteX342" fmla="*/ 2907260 w 10774152"/>
              <a:gd name="connsiteY342" fmla="*/ 730353 h 4778246"/>
              <a:gd name="connsiteX343" fmla="*/ 3423933 w 10774152"/>
              <a:gd name="connsiteY343" fmla="*/ 934792 h 4778246"/>
              <a:gd name="connsiteX344" fmla="*/ 3825377 w 10774152"/>
              <a:gd name="connsiteY344" fmla="*/ 1142948 h 4778246"/>
              <a:gd name="connsiteX345" fmla="*/ 4089289 w 10774152"/>
              <a:gd name="connsiteY345" fmla="*/ 1332519 h 4778246"/>
              <a:gd name="connsiteX346" fmla="*/ 4316030 w 10774152"/>
              <a:gd name="connsiteY346" fmla="*/ 1536958 h 4778246"/>
              <a:gd name="connsiteX347" fmla="*/ 4557640 w 10774152"/>
              <a:gd name="connsiteY347" fmla="*/ 1767417 h 4778246"/>
              <a:gd name="connsiteX348" fmla="*/ 4717474 w 10774152"/>
              <a:gd name="connsiteY348" fmla="*/ 1949553 h 4778246"/>
              <a:gd name="connsiteX349" fmla="*/ 4579943 w 10774152"/>
              <a:gd name="connsiteY349" fmla="*/ 1904948 h 4778246"/>
              <a:gd name="connsiteX350" fmla="*/ 4226821 w 10774152"/>
              <a:gd name="connsiteY350" fmla="*/ 1704226 h 4778246"/>
              <a:gd name="connsiteX351" fmla="*/ 3672977 w 10774152"/>
              <a:gd name="connsiteY351" fmla="*/ 1425446 h 4778246"/>
              <a:gd name="connsiteX352" fmla="*/ 3186040 w 10774152"/>
              <a:gd name="connsiteY352" fmla="*/ 1209856 h 4778246"/>
              <a:gd name="connsiteX353" fmla="*/ 2632196 w 10774152"/>
              <a:gd name="connsiteY353" fmla="*/ 971963 h 4778246"/>
              <a:gd name="connsiteX354" fmla="*/ 2078352 w 10774152"/>
              <a:gd name="connsiteY354" fmla="*/ 789826 h 4778246"/>
              <a:gd name="connsiteX355" fmla="*/ 1747533 w 10774152"/>
              <a:gd name="connsiteY355" fmla="*/ 737787 h 4778246"/>
              <a:gd name="connsiteX356" fmla="*/ 0 w 10774152"/>
              <a:gd name="connsiteY356" fmla="*/ 121 h 4778246"/>
              <a:gd name="connsiteX357" fmla="*/ 1769835 w 10774152"/>
              <a:gd name="connsiteY357" fmla="*/ 444139 h 4778246"/>
              <a:gd name="connsiteX358" fmla="*/ 8372165 w 10774152"/>
              <a:gd name="connsiteY358" fmla="*/ 444137 h 4778246"/>
              <a:gd name="connsiteX359" fmla="*/ 10774152 w 10774152"/>
              <a:gd name="connsiteY359" fmla="*/ 277868 h 4778246"/>
              <a:gd name="connsiteX360" fmla="*/ 8394467 w 10774152"/>
              <a:gd name="connsiteY360" fmla="*/ 737785 h 4778246"/>
              <a:gd name="connsiteX361" fmla="*/ 8063648 w 10774152"/>
              <a:gd name="connsiteY361" fmla="*/ 789824 h 4778246"/>
              <a:gd name="connsiteX362" fmla="*/ 7509804 w 10774152"/>
              <a:gd name="connsiteY362" fmla="*/ 971961 h 4778246"/>
              <a:gd name="connsiteX363" fmla="*/ 6955960 w 10774152"/>
              <a:gd name="connsiteY363" fmla="*/ 1209854 h 4778246"/>
              <a:gd name="connsiteX364" fmla="*/ 6469023 w 10774152"/>
              <a:gd name="connsiteY364" fmla="*/ 1425444 h 4778246"/>
              <a:gd name="connsiteX365" fmla="*/ 5915179 w 10774152"/>
              <a:gd name="connsiteY365" fmla="*/ 1704224 h 4778246"/>
              <a:gd name="connsiteX366" fmla="*/ 5562057 w 10774152"/>
              <a:gd name="connsiteY366" fmla="*/ 1904946 h 4778246"/>
              <a:gd name="connsiteX367" fmla="*/ 5424526 w 10774152"/>
              <a:gd name="connsiteY367" fmla="*/ 1949551 h 4778246"/>
              <a:gd name="connsiteX368" fmla="*/ 5584360 w 10774152"/>
              <a:gd name="connsiteY368" fmla="*/ 1767415 h 4778246"/>
              <a:gd name="connsiteX369" fmla="*/ 5825970 w 10774152"/>
              <a:gd name="connsiteY369" fmla="*/ 1536956 h 4778246"/>
              <a:gd name="connsiteX370" fmla="*/ 6052711 w 10774152"/>
              <a:gd name="connsiteY370" fmla="*/ 1332517 h 4778246"/>
              <a:gd name="connsiteX371" fmla="*/ 6316623 w 10774152"/>
              <a:gd name="connsiteY371" fmla="*/ 1142946 h 4778246"/>
              <a:gd name="connsiteX372" fmla="*/ 6718067 w 10774152"/>
              <a:gd name="connsiteY372" fmla="*/ 934790 h 4778246"/>
              <a:gd name="connsiteX373" fmla="*/ 7234740 w 10774152"/>
              <a:gd name="connsiteY373" fmla="*/ 730351 h 4778246"/>
              <a:gd name="connsiteX374" fmla="*/ 7818321 w 10774152"/>
              <a:gd name="connsiteY374" fmla="*/ 551932 h 4778246"/>
              <a:gd name="connsiteX375" fmla="*/ 8372165 w 10774152"/>
              <a:gd name="connsiteY375" fmla="*/ 444137 h 477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</a:cxnLst>
            <a:rect l="l" t="t" r="r" b="b"/>
            <a:pathLst>
              <a:path w="10774152" h="4778246">
                <a:moveTo>
                  <a:pt x="4840138" y="3231943"/>
                </a:moveTo>
                <a:lnTo>
                  <a:pt x="4806684" y="3633387"/>
                </a:lnTo>
                <a:lnTo>
                  <a:pt x="4817835" y="3822958"/>
                </a:lnTo>
                <a:lnTo>
                  <a:pt x="4747211" y="3912168"/>
                </a:lnTo>
                <a:lnTo>
                  <a:pt x="4717474" y="4034831"/>
                </a:lnTo>
                <a:lnTo>
                  <a:pt x="4680304" y="4295026"/>
                </a:lnTo>
                <a:lnTo>
                  <a:pt x="4698889" y="4544070"/>
                </a:lnTo>
                <a:lnTo>
                  <a:pt x="4661718" y="4469729"/>
                </a:lnTo>
                <a:lnTo>
                  <a:pt x="4583660" y="4391670"/>
                </a:lnTo>
                <a:lnTo>
                  <a:pt x="4434977" y="4406539"/>
                </a:lnTo>
                <a:lnTo>
                  <a:pt x="4308596" y="4562656"/>
                </a:lnTo>
                <a:lnTo>
                  <a:pt x="4226821" y="4718773"/>
                </a:lnTo>
                <a:lnTo>
                  <a:pt x="4230538" y="4488314"/>
                </a:lnTo>
                <a:lnTo>
                  <a:pt x="4386655" y="4127758"/>
                </a:lnTo>
                <a:lnTo>
                  <a:pt x="4613396" y="3625953"/>
                </a:lnTo>
                <a:lnTo>
                  <a:pt x="4840138" y="3231943"/>
                </a:lnTo>
                <a:close/>
                <a:moveTo>
                  <a:pt x="5301862" y="3231941"/>
                </a:moveTo>
                <a:lnTo>
                  <a:pt x="5528604" y="3625951"/>
                </a:lnTo>
                <a:lnTo>
                  <a:pt x="5755345" y="4127756"/>
                </a:lnTo>
                <a:lnTo>
                  <a:pt x="5911462" y="4488312"/>
                </a:lnTo>
                <a:lnTo>
                  <a:pt x="5915179" y="4718771"/>
                </a:lnTo>
                <a:lnTo>
                  <a:pt x="5833404" y="4562654"/>
                </a:lnTo>
                <a:lnTo>
                  <a:pt x="5707023" y="4406537"/>
                </a:lnTo>
                <a:lnTo>
                  <a:pt x="5558340" y="4391668"/>
                </a:lnTo>
                <a:lnTo>
                  <a:pt x="5480282" y="4469727"/>
                </a:lnTo>
                <a:lnTo>
                  <a:pt x="5443111" y="4544068"/>
                </a:lnTo>
                <a:lnTo>
                  <a:pt x="5461696" y="4295024"/>
                </a:lnTo>
                <a:lnTo>
                  <a:pt x="5424526" y="4034829"/>
                </a:lnTo>
                <a:lnTo>
                  <a:pt x="5394789" y="3912166"/>
                </a:lnTo>
                <a:lnTo>
                  <a:pt x="5324165" y="3822956"/>
                </a:lnTo>
                <a:lnTo>
                  <a:pt x="5335316" y="3633385"/>
                </a:lnTo>
                <a:lnTo>
                  <a:pt x="5301862" y="3231941"/>
                </a:lnTo>
                <a:close/>
                <a:moveTo>
                  <a:pt x="4892177" y="2927143"/>
                </a:moveTo>
                <a:lnTo>
                  <a:pt x="4877308" y="3034939"/>
                </a:lnTo>
                <a:lnTo>
                  <a:pt x="4795533" y="3165036"/>
                </a:lnTo>
                <a:lnTo>
                  <a:pt x="4501884" y="3733748"/>
                </a:lnTo>
                <a:lnTo>
                  <a:pt x="4323465" y="4124041"/>
                </a:lnTo>
                <a:lnTo>
                  <a:pt x="4156196" y="4361934"/>
                </a:lnTo>
                <a:lnTo>
                  <a:pt x="3855113" y="4778246"/>
                </a:lnTo>
                <a:lnTo>
                  <a:pt x="3855113" y="4477163"/>
                </a:lnTo>
                <a:lnTo>
                  <a:pt x="4055835" y="4045982"/>
                </a:lnTo>
                <a:lnTo>
                  <a:pt x="4449845" y="3514441"/>
                </a:lnTo>
                <a:lnTo>
                  <a:pt x="4799250" y="3064675"/>
                </a:lnTo>
                <a:lnTo>
                  <a:pt x="4892177" y="2927143"/>
                </a:lnTo>
                <a:close/>
                <a:moveTo>
                  <a:pt x="5249823" y="2927141"/>
                </a:moveTo>
                <a:lnTo>
                  <a:pt x="5342750" y="3064673"/>
                </a:lnTo>
                <a:lnTo>
                  <a:pt x="5692155" y="3514439"/>
                </a:lnTo>
                <a:lnTo>
                  <a:pt x="6086165" y="4045980"/>
                </a:lnTo>
                <a:lnTo>
                  <a:pt x="6286887" y="4477161"/>
                </a:lnTo>
                <a:lnTo>
                  <a:pt x="6286887" y="4778244"/>
                </a:lnTo>
                <a:lnTo>
                  <a:pt x="5985804" y="4361932"/>
                </a:lnTo>
                <a:lnTo>
                  <a:pt x="5818535" y="4124039"/>
                </a:lnTo>
                <a:lnTo>
                  <a:pt x="5640116" y="3733746"/>
                </a:lnTo>
                <a:lnTo>
                  <a:pt x="5346467" y="3165034"/>
                </a:lnTo>
                <a:lnTo>
                  <a:pt x="5264692" y="3034937"/>
                </a:lnTo>
                <a:lnTo>
                  <a:pt x="5249823" y="2927141"/>
                </a:lnTo>
                <a:close/>
                <a:moveTo>
                  <a:pt x="4866157" y="2834217"/>
                </a:moveTo>
                <a:lnTo>
                  <a:pt x="4784382" y="2949446"/>
                </a:lnTo>
                <a:lnTo>
                  <a:pt x="4639416" y="3172470"/>
                </a:lnTo>
                <a:lnTo>
                  <a:pt x="4431260" y="3458685"/>
                </a:lnTo>
                <a:lnTo>
                  <a:pt x="4093006" y="3878714"/>
                </a:lnTo>
                <a:lnTo>
                  <a:pt x="3817943" y="4202099"/>
                </a:lnTo>
                <a:lnTo>
                  <a:pt x="3442518" y="4473446"/>
                </a:lnTo>
                <a:lnTo>
                  <a:pt x="3509426" y="4347065"/>
                </a:lnTo>
                <a:lnTo>
                  <a:pt x="3632089" y="4038548"/>
                </a:lnTo>
                <a:lnTo>
                  <a:pt x="3877416" y="3704012"/>
                </a:lnTo>
                <a:lnTo>
                  <a:pt x="4148762" y="3414080"/>
                </a:lnTo>
                <a:lnTo>
                  <a:pt x="4520469" y="3094412"/>
                </a:lnTo>
                <a:lnTo>
                  <a:pt x="4866157" y="2834217"/>
                </a:lnTo>
                <a:close/>
                <a:moveTo>
                  <a:pt x="5275843" y="2834215"/>
                </a:moveTo>
                <a:lnTo>
                  <a:pt x="5621531" y="3094410"/>
                </a:lnTo>
                <a:lnTo>
                  <a:pt x="5993238" y="3414078"/>
                </a:lnTo>
                <a:lnTo>
                  <a:pt x="6264584" y="3704010"/>
                </a:lnTo>
                <a:lnTo>
                  <a:pt x="6509911" y="4038546"/>
                </a:lnTo>
                <a:lnTo>
                  <a:pt x="6632574" y="4347063"/>
                </a:lnTo>
                <a:lnTo>
                  <a:pt x="6699482" y="4473444"/>
                </a:lnTo>
                <a:lnTo>
                  <a:pt x="6324057" y="4202097"/>
                </a:lnTo>
                <a:lnTo>
                  <a:pt x="6048994" y="3878712"/>
                </a:lnTo>
                <a:lnTo>
                  <a:pt x="5710740" y="3458683"/>
                </a:lnTo>
                <a:lnTo>
                  <a:pt x="5502584" y="3172468"/>
                </a:lnTo>
                <a:lnTo>
                  <a:pt x="5357618" y="2949444"/>
                </a:lnTo>
                <a:lnTo>
                  <a:pt x="5275843" y="2834215"/>
                </a:lnTo>
                <a:close/>
                <a:moveTo>
                  <a:pt x="4795533" y="2756158"/>
                </a:moveTo>
                <a:lnTo>
                  <a:pt x="4661718" y="2882539"/>
                </a:lnTo>
                <a:lnTo>
                  <a:pt x="4263991" y="3213358"/>
                </a:lnTo>
                <a:lnTo>
                  <a:pt x="3922021" y="3573914"/>
                </a:lnTo>
                <a:lnTo>
                  <a:pt x="3613504" y="3744899"/>
                </a:lnTo>
                <a:lnTo>
                  <a:pt x="3141435" y="3971641"/>
                </a:lnTo>
                <a:lnTo>
                  <a:pt x="3342157" y="3663124"/>
                </a:lnTo>
                <a:lnTo>
                  <a:pt x="3528011" y="3443817"/>
                </a:lnTo>
                <a:lnTo>
                  <a:pt x="4000079" y="3139017"/>
                </a:lnTo>
                <a:lnTo>
                  <a:pt x="4795533" y="2756158"/>
                </a:lnTo>
                <a:close/>
                <a:moveTo>
                  <a:pt x="5346467" y="2756156"/>
                </a:moveTo>
                <a:lnTo>
                  <a:pt x="6141921" y="3139015"/>
                </a:lnTo>
                <a:lnTo>
                  <a:pt x="6613989" y="3443815"/>
                </a:lnTo>
                <a:lnTo>
                  <a:pt x="6799843" y="3663122"/>
                </a:lnTo>
                <a:lnTo>
                  <a:pt x="7000565" y="3971639"/>
                </a:lnTo>
                <a:lnTo>
                  <a:pt x="6528496" y="3744897"/>
                </a:lnTo>
                <a:lnTo>
                  <a:pt x="6219979" y="3573912"/>
                </a:lnTo>
                <a:lnTo>
                  <a:pt x="5878009" y="3213356"/>
                </a:lnTo>
                <a:lnTo>
                  <a:pt x="5480282" y="2882537"/>
                </a:lnTo>
                <a:lnTo>
                  <a:pt x="5346467" y="2756156"/>
                </a:lnTo>
                <a:close/>
                <a:moveTo>
                  <a:pt x="4717474" y="2637212"/>
                </a:moveTo>
                <a:lnTo>
                  <a:pt x="4658001" y="2726421"/>
                </a:lnTo>
                <a:lnTo>
                  <a:pt x="4334616" y="2860236"/>
                </a:lnTo>
                <a:lnTo>
                  <a:pt x="3925738" y="3075826"/>
                </a:lnTo>
                <a:lnTo>
                  <a:pt x="3535445" y="3295134"/>
                </a:lnTo>
                <a:lnTo>
                  <a:pt x="3256665" y="3365758"/>
                </a:lnTo>
                <a:lnTo>
                  <a:pt x="3275250" y="3336021"/>
                </a:lnTo>
                <a:lnTo>
                  <a:pt x="3557747" y="3131582"/>
                </a:lnTo>
                <a:lnTo>
                  <a:pt x="3985211" y="2882539"/>
                </a:lnTo>
                <a:lnTo>
                  <a:pt x="4446128" y="2692968"/>
                </a:lnTo>
                <a:lnTo>
                  <a:pt x="4717474" y="2637212"/>
                </a:lnTo>
                <a:close/>
                <a:moveTo>
                  <a:pt x="5424526" y="2637210"/>
                </a:moveTo>
                <a:lnTo>
                  <a:pt x="5695872" y="2692966"/>
                </a:lnTo>
                <a:lnTo>
                  <a:pt x="6156789" y="2882537"/>
                </a:lnTo>
                <a:lnTo>
                  <a:pt x="6584253" y="3131580"/>
                </a:lnTo>
                <a:lnTo>
                  <a:pt x="6866750" y="3336019"/>
                </a:lnTo>
                <a:lnTo>
                  <a:pt x="6885335" y="3365756"/>
                </a:lnTo>
                <a:lnTo>
                  <a:pt x="6606555" y="3295132"/>
                </a:lnTo>
                <a:lnTo>
                  <a:pt x="6216262" y="3075824"/>
                </a:lnTo>
                <a:lnTo>
                  <a:pt x="5807384" y="2860234"/>
                </a:lnTo>
                <a:lnTo>
                  <a:pt x="5483999" y="2726419"/>
                </a:lnTo>
                <a:lnTo>
                  <a:pt x="5424526" y="2637210"/>
                </a:lnTo>
                <a:close/>
                <a:moveTo>
                  <a:pt x="4650567" y="2529417"/>
                </a:moveTo>
                <a:lnTo>
                  <a:pt x="4460996" y="2626060"/>
                </a:lnTo>
                <a:lnTo>
                  <a:pt x="4107874" y="2752441"/>
                </a:lnTo>
                <a:lnTo>
                  <a:pt x="3765904" y="2912275"/>
                </a:lnTo>
                <a:lnTo>
                  <a:pt x="3431367" y="3101846"/>
                </a:lnTo>
                <a:lnTo>
                  <a:pt x="3193474" y="3269114"/>
                </a:lnTo>
                <a:lnTo>
                  <a:pt x="2884957" y="3384343"/>
                </a:lnTo>
                <a:lnTo>
                  <a:pt x="2888674" y="3347173"/>
                </a:lnTo>
                <a:lnTo>
                  <a:pt x="3007621" y="3131582"/>
                </a:lnTo>
                <a:lnTo>
                  <a:pt x="3412782" y="2912275"/>
                </a:lnTo>
                <a:lnTo>
                  <a:pt x="4055835" y="2678099"/>
                </a:lnTo>
                <a:lnTo>
                  <a:pt x="4650567" y="2529417"/>
                </a:lnTo>
                <a:close/>
                <a:moveTo>
                  <a:pt x="5491433" y="2529415"/>
                </a:moveTo>
                <a:lnTo>
                  <a:pt x="6086165" y="2678097"/>
                </a:lnTo>
                <a:lnTo>
                  <a:pt x="6729218" y="2912273"/>
                </a:lnTo>
                <a:lnTo>
                  <a:pt x="7134379" y="3131580"/>
                </a:lnTo>
                <a:lnTo>
                  <a:pt x="7253326" y="3347171"/>
                </a:lnTo>
                <a:lnTo>
                  <a:pt x="7257043" y="3384341"/>
                </a:lnTo>
                <a:lnTo>
                  <a:pt x="6948526" y="3269112"/>
                </a:lnTo>
                <a:lnTo>
                  <a:pt x="6710633" y="3101844"/>
                </a:lnTo>
                <a:lnTo>
                  <a:pt x="6376096" y="2912273"/>
                </a:lnTo>
                <a:lnTo>
                  <a:pt x="6034126" y="2752439"/>
                </a:lnTo>
                <a:lnTo>
                  <a:pt x="5681004" y="2626058"/>
                </a:lnTo>
                <a:lnTo>
                  <a:pt x="5491433" y="2529415"/>
                </a:lnTo>
                <a:close/>
                <a:moveTo>
                  <a:pt x="4624547" y="2436490"/>
                </a:moveTo>
                <a:lnTo>
                  <a:pt x="4527904" y="2488529"/>
                </a:lnTo>
                <a:lnTo>
                  <a:pt x="3951757" y="2637212"/>
                </a:lnTo>
                <a:lnTo>
                  <a:pt x="3360743" y="2815631"/>
                </a:lnTo>
                <a:lnTo>
                  <a:pt x="2873806" y="2938295"/>
                </a:lnTo>
                <a:lnTo>
                  <a:pt x="2673084" y="3005202"/>
                </a:lnTo>
                <a:lnTo>
                  <a:pt x="2357133" y="3157602"/>
                </a:lnTo>
                <a:lnTo>
                  <a:pt x="2331113" y="3150168"/>
                </a:lnTo>
                <a:lnTo>
                  <a:pt x="2386869" y="3060958"/>
                </a:lnTo>
                <a:lnTo>
                  <a:pt x="2457494" y="2968031"/>
                </a:lnTo>
                <a:lnTo>
                  <a:pt x="2647065" y="2789612"/>
                </a:lnTo>
                <a:lnTo>
                  <a:pt x="2862655" y="2730139"/>
                </a:lnTo>
                <a:lnTo>
                  <a:pt x="3308704" y="2640929"/>
                </a:lnTo>
                <a:lnTo>
                  <a:pt x="3717582" y="2585173"/>
                </a:lnTo>
                <a:lnTo>
                  <a:pt x="4249123" y="2514548"/>
                </a:lnTo>
                <a:lnTo>
                  <a:pt x="4624547" y="2436490"/>
                </a:lnTo>
                <a:close/>
                <a:moveTo>
                  <a:pt x="5517453" y="2436488"/>
                </a:moveTo>
                <a:lnTo>
                  <a:pt x="5892877" y="2514546"/>
                </a:lnTo>
                <a:lnTo>
                  <a:pt x="6424418" y="2585171"/>
                </a:lnTo>
                <a:lnTo>
                  <a:pt x="6833296" y="2640927"/>
                </a:lnTo>
                <a:lnTo>
                  <a:pt x="7279345" y="2730137"/>
                </a:lnTo>
                <a:lnTo>
                  <a:pt x="7494935" y="2789610"/>
                </a:lnTo>
                <a:lnTo>
                  <a:pt x="7684506" y="2968029"/>
                </a:lnTo>
                <a:lnTo>
                  <a:pt x="7755131" y="3060956"/>
                </a:lnTo>
                <a:lnTo>
                  <a:pt x="7810887" y="3150166"/>
                </a:lnTo>
                <a:lnTo>
                  <a:pt x="7784867" y="3157600"/>
                </a:lnTo>
                <a:lnTo>
                  <a:pt x="7468916" y="3005200"/>
                </a:lnTo>
                <a:lnTo>
                  <a:pt x="7268194" y="2938293"/>
                </a:lnTo>
                <a:lnTo>
                  <a:pt x="6781257" y="2815629"/>
                </a:lnTo>
                <a:lnTo>
                  <a:pt x="6190243" y="2637210"/>
                </a:lnTo>
                <a:lnTo>
                  <a:pt x="5614096" y="2488527"/>
                </a:lnTo>
                <a:lnTo>
                  <a:pt x="5517453" y="2436488"/>
                </a:lnTo>
                <a:close/>
                <a:moveTo>
                  <a:pt x="3085679" y="2313826"/>
                </a:moveTo>
                <a:lnTo>
                  <a:pt x="3791923" y="2317543"/>
                </a:lnTo>
                <a:lnTo>
                  <a:pt x="4609679" y="2324978"/>
                </a:lnTo>
                <a:lnTo>
                  <a:pt x="4583660" y="2380734"/>
                </a:lnTo>
                <a:lnTo>
                  <a:pt x="4081855" y="2484812"/>
                </a:lnTo>
                <a:lnTo>
                  <a:pt x="3513143" y="2559153"/>
                </a:lnTo>
                <a:lnTo>
                  <a:pt x="2951865" y="2633495"/>
                </a:lnTo>
                <a:lnTo>
                  <a:pt x="2230752" y="2696685"/>
                </a:lnTo>
                <a:lnTo>
                  <a:pt x="1966840" y="2782178"/>
                </a:lnTo>
                <a:lnTo>
                  <a:pt x="2082069" y="2607475"/>
                </a:lnTo>
                <a:lnTo>
                  <a:pt x="2290226" y="2321260"/>
                </a:lnTo>
                <a:lnTo>
                  <a:pt x="3085679" y="2313826"/>
                </a:lnTo>
                <a:close/>
                <a:moveTo>
                  <a:pt x="7056321" y="2313824"/>
                </a:moveTo>
                <a:lnTo>
                  <a:pt x="7851774" y="2321258"/>
                </a:lnTo>
                <a:lnTo>
                  <a:pt x="8059931" y="2607473"/>
                </a:lnTo>
                <a:lnTo>
                  <a:pt x="8175160" y="2782176"/>
                </a:lnTo>
                <a:lnTo>
                  <a:pt x="7911248" y="2696683"/>
                </a:lnTo>
                <a:lnTo>
                  <a:pt x="7190135" y="2633493"/>
                </a:lnTo>
                <a:lnTo>
                  <a:pt x="6628857" y="2559151"/>
                </a:lnTo>
                <a:lnTo>
                  <a:pt x="6060145" y="2484810"/>
                </a:lnTo>
                <a:lnTo>
                  <a:pt x="5558340" y="2380732"/>
                </a:lnTo>
                <a:lnTo>
                  <a:pt x="5532321" y="2324976"/>
                </a:lnTo>
                <a:lnTo>
                  <a:pt x="6350077" y="2317541"/>
                </a:lnTo>
                <a:lnTo>
                  <a:pt x="7056321" y="2313824"/>
                </a:lnTo>
                <a:close/>
                <a:moveTo>
                  <a:pt x="2111806" y="1908665"/>
                </a:moveTo>
                <a:lnTo>
                  <a:pt x="2383152" y="1945836"/>
                </a:lnTo>
                <a:lnTo>
                  <a:pt x="3018772" y="2023895"/>
                </a:lnTo>
                <a:lnTo>
                  <a:pt x="3814226" y="2120539"/>
                </a:lnTo>
                <a:lnTo>
                  <a:pt x="4624547" y="2224617"/>
                </a:lnTo>
                <a:lnTo>
                  <a:pt x="4513035" y="2258070"/>
                </a:lnTo>
                <a:lnTo>
                  <a:pt x="4215669" y="2254353"/>
                </a:lnTo>
                <a:lnTo>
                  <a:pt x="3089396" y="2243202"/>
                </a:lnTo>
                <a:lnTo>
                  <a:pt x="2483513" y="2235768"/>
                </a:lnTo>
                <a:lnTo>
                  <a:pt x="2349699" y="2228334"/>
                </a:lnTo>
                <a:lnTo>
                  <a:pt x="2167562" y="2202314"/>
                </a:lnTo>
                <a:lnTo>
                  <a:pt x="1784704" y="2217182"/>
                </a:lnTo>
                <a:lnTo>
                  <a:pt x="1591416" y="2254353"/>
                </a:lnTo>
                <a:lnTo>
                  <a:pt x="1699211" y="2072217"/>
                </a:lnTo>
                <a:lnTo>
                  <a:pt x="1881347" y="1949553"/>
                </a:lnTo>
                <a:lnTo>
                  <a:pt x="2111806" y="1908665"/>
                </a:lnTo>
                <a:close/>
                <a:moveTo>
                  <a:pt x="8030194" y="1908663"/>
                </a:moveTo>
                <a:lnTo>
                  <a:pt x="8260653" y="1949551"/>
                </a:lnTo>
                <a:lnTo>
                  <a:pt x="8442789" y="2072215"/>
                </a:lnTo>
                <a:lnTo>
                  <a:pt x="8550584" y="2254351"/>
                </a:lnTo>
                <a:lnTo>
                  <a:pt x="8357296" y="2217180"/>
                </a:lnTo>
                <a:lnTo>
                  <a:pt x="7974438" y="2202312"/>
                </a:lnTo>
                <a:lnTo>
                  <a:pt x="7792301" y="2228332"/>
                </a:lnTo>
                <a:lnTo>
                  <a:pt x="7658487" y="2235766"/>
                </a:lnTo>
                <a:lnTo>
                  <a:pt x="7052604" y="2243200"/>
                </a:lnTo>
                <a:lnTo>
                  <a:pt x="5926331" y="2254351"/>
                </a:lnTo>
                <a:lnTo>
                  <a:pt x="5628965" y="2258068"/>
                </a:lnTo>
                <a:lnTo>
                  <a:pt x="5517453" y="2224615"/>
                </a:lnTo>
                <a:lnTo>
                  <a:pt x="6327774" y="2120537"/>
                </a:lnTo>
                <a:lnTo>
                  <a:pt x="7123228" y="2023893"/>
                </a:lnTo>
                <a:lnTo>
                  <a:pt x="7758848" y="1945834"/>
                </a:lnTo>
                <a:lnTo>
                  <a:pt x="8030194" y="1908663"/>
                </a:lnTo>
                <a:close/>
                <a:moveTo>
                  <a:pt x="5114010" y="1756706"/>
                </a:moveTo>
                <a:lnTo>
                  <a:pt x="5234325" y="1844938"/>
                </a:lnTo>
                <a:lnTo>
                  <a:pt x="5354641" y="1997338"/>
                </a:lnTo>
                <a:lnTo>
                  <a:pt x="5406778" y="2213906"/>
                </a:lnTo>
                <a:lnTo>
                  <a:pt x="5378704" y="2482611"/>
                </a:lnTo>
                <a:lnTo>
                  <a:pt x="5158125" y="2747306"/>
                </a:lnTo>
                <a:lnTo>
                  <a:pt x="5158125" y="2887675"/>
                </a:lnTo>
                <a:lnTo>
                  <a:pt x="5182188" y="3096222"/>
                </a:lnTo>
                <a:lnTo>
                  <a:pt x="5238336" y="3405032"/>
                </a:lnTo>
                <a:lnTo>
                  <a:pt x="5234325" y="3902338"/>
                </a:lnTo>
                <a:lnTo>
                  <a:pt x="5190210" y="4227190"/>
                </a:lnTo>
                <a:lnTo>
                  <a:pt x="5109999" y="4343496"/>
                </a:lnTo>
                <a:lnTo>
                  <a:pt x="5005725" y="4359538"/>
                </a:lnTo>
                <a:lnTo>
                  <a:pt x="4937546" y="4247243"/>
                </a:lnTo>
                <a:lnTo>
                  <a:pt x="4873378" y="4002601"/>
                </a:lnTo>
                <a:lnTo>
                  <a:pt x="4865357" y="3761969"/>
                </a:lnTo>
                <a:lnTo>
                  <a:pt x="4893431" y="3356906"/>
                </a:lnTo>
                <a:lnTo>
                  <a:pt x="4953588" y="3040075"/>
                </a:lnTo>
                <a:lnTo>
                  <a:pt x="4957599" y="2747306"/>
                </a:lnTo>
                <a:lnTo>
                  <a:pt x="4885410" y="2679127"/>
                </a:lnTo>
                <a:lnTo>
                  <a:pt x="4741031" y="2406411"/>
                </a:lnTo>
                <a:lnTo>
                  <a:pt x="4733010" y="2209896"/>
                </a:lnTo>
                <a:lnTo>
                  <a:pt x="4761083" y="2009369"/>
                </a:lnTo>
                <a:lnTo>
                  <a:pt x="4857336" y="1869001"/>
                </a:lnTo>
                <a:lnTo>
                  <a:pt x="5005725" y="1760717"/>
                </a:lnTo>
                <a:lnTo>
                  <a:pt x="5114010" y="1756706"/>
                </a:lnTo>
                <a:close/>
                <a:moveTo>
                  <a:pt x="1870196" y="1585280"/>
                </a:moveTo>
                <a:lnTo>
                  <a:pt x="2178713" y="1633602"/>
                </a:lnTo>
                <a:lnTo>
                  <a:pt x="3282684" y="1878929"/>
                </a:lnTo>
                <a:lnTo>
                  <a:pt x="4639416" y="2135407"/>
                </a:lnTo>
                <a:lnTo>
                  <a:pt x="4464713" y="2127973"/>
                </a:lnTo>
                <a:lnTo>
                  <a:pt x="3925738" y="2061065"/>
                </a:lnTo>
                <a:lnTo>
                  <a:pt x="3037357" y="1960704"/>
                </a:lnTo>
                <a:lnTo>
                  <a:pt x="2171279" y="1849192"/>
                </a:lnTo>
                <a:lnTo>
                  <a:pt x="1914801" y="1767417"/>
                </a:lnTo>
                <a:lnTo>
                  <a:pt x="1595133" y="1722812"/>
                </a:lnTo>
                <a:lnTo>
                  <a:pt x="1290333" y="1745114"/>
                </a:lnTo>
                <a:lnTo>
                  <a:pt x="1583982" y="1611299"/>
                </a:lnTo>
                <a:lnTo>
                  <a:pt x="1870196" y="1585280"/>
                </a:lnTo>
                <a:close/>
                <a:moveTo>
                  <a:pt x="8271804" y="1585278"/>
                </a:moveTo>
                <a:lnTo>
                  <a:pt x="8558018" y="1611297"/>
                </a:lnTo>
                <a:lnTo>
                  <a:pt x="8851667" y="1745112"/>
                </a:lnTo>
                <a:lnTo>
                  <a:pt x="8546867" y="1722810"/>
                </a:lnTo>
                <a:lnTo>
                  <a:pt x="8227199" y="1767415"/>
                </a:lnTo>
                <a:lnTo>
                  <a:pt x="7970721" y="1849190"/>
                </a:lnTo>
                <a:lnTo>
                  <a:pt x="7104643" y="1960702"/>
                </a:lnTo>
                <a:lnTo>
                  <a:pt x="6216262" y="2061063"/>
                </a:lnTo>
                <a:lnTo>
                  <a:pt x="5677287" y="2127971"/>
                </a:lnTo>
                <a:lnTo>
                  <a:pt x="5502584" y="2135405"/>
                </a:lnTo>
                <a:lnTo>
                  <a:pt x="6859316" y="1878927"/>
                </a:lnTo>
                <a:lnTo>
                  <a:pt x="7963287" y="1633600"/>
                </a:lnTo>
                <a:lnTo>
                  <a:pt x="8271804" y="1585278"/>
                </a:lnTo>
                <a:close/>
                <a:moveTo>
                  <a:pt x="1769835" y="1239592"/>
                </a:moveTo>
                <a:lnTo>
                  <a:pt x="2416606" y="1377124"/>
                </a:lnTo>
                <a:lnTo>
                  <a:pt x="3587484" y="1752548"/>
                </a:lnTo>
                <a:lnTo>
                  <a:pt x="4542772" y="2053631"/>
                </a:lnTo>
                <a:lnTo>
                  <a:pt x="4159913" y="1986724"/>
                </a:lnTo>
                <a:lnTo>
                  <a:pt x="3524294" y="1849192"/>
                </a:lnTo>
                <a:lnTo>
                  <a:pt x="2561572" y="1633602"/>
                </a:lnTo>
                <a:lnTo>
                  <a:pt x="1803289" y="1484919"/>
                </a:lnTo>
                <a:lnTo>
                  <a:pt x="1528226" y="1410578"/>
                </a:lnTo>
                <a:lnTo>
                  <a:pt x="636974" y="1355759"/>
                </a:lnTo>
                <a:lnTo>
                  <a:pt x="1769835" y="1239592"/>
                </a:lnTo>
                <a:close/>
                <a:moveTo>
                  <a:pt x="8372165" y="1239590"/>
                </a:moveTo>
                <a:lnTo>
                  <a:pt x="9617911" y="1291662"/>
                </a:lnTo>
                <a:lnTo>
                  <a:pt x="8613774" y="1410576"/>
                </a:lnTo>
                <a:lnTo>
                  <a:pt x="8338711" y="1484917"/>
                </a:lnTo>
                <a:lnTo>
                  <a:pt x="7580428" y="1633600"/>
                </a:lnTo>
                <a:lnTo>
                  <a:pt x="6617706" y="1849190"/>
                </a:lnTo>
                <a:lnTo>
                  <a:pt x="5982087" y="1986722"/>
                </a:lnTo>
                <a:lnTo>
                  <a:pt x="5599228" y="2053629"/>
                </a:lnTo>
                <a:lnTo>
                  <a:pt x="6554516" y="1752546"/>
                </a:lnTo>
                <a:lnTo>
                  <a:pt x="7725394" y="1377122"/>
                </a:lnTo>
                <a:lnTo>
                  <a:pt x="8372165" y="1239590"/>
                </a:lnTo>
                <a:close/>
                <a:moveTo>
                  <a:pt x="1725230" y="793543"/>
                </a:moveTo>
                <a:lnTo>
                  <a:pt x="2959299" y="1194987"/>
                </a:lnTo>
                <a:lnTo>
                  <a:pt x="3743601" y="1548109"/>
                </a:lnTo>
                <a:lnTo>
                  <a:pt x="4211952" y="1774851"/>
                </a:lnTo>
                <a:lnTo>
                  <a:pt x="4598528" y="2009026"/>
                </a:lnTo>
                <a:lnTo>
                  <a:pt x="4449845" y="1953270"/>
                </a:lnTo>
                <a:lnTo>
                  <a:pt x="4074421" y="1830607"/>
                </a:lnTo>
                <a:lnTo>
                  <a:pt x="3565182" y="1663339"/>
                </a:lnTo>
                <a:lnTo>
                  <a:pt x="2963016" y="1455182"/>
                </a:lnTo>
                <a:lnTo>
                  <a:pt x="2453777" y="1306499"/>
                </a:lnTo>
                <a:lnTo>
                  <a:pt x="1844177" y="1146665"/>
                </a:lnTo>
                <a:lnTo>
                  <a:pt x="1606284" y="1142948"/>
                </a:lnTo>
                <a:lnTo>
                  <a:pt x="1517074" y="1083475"/>
                </a:lnTo>
                <a:lnTo>
                  <a:pt x="174558" y="805694"/>
                </a:lnTo>
                <a:lnTo>
                  <a:pt x="1725230" y="793543"/>
                </a:lnTo>
                <a:close/>
                <a:moveTo>
                  <a:pt x="8416770" y="793541"/>
                </a:moveTo>
                <a:lnTo>
                  <a:pt x="10328676" y="805691"/>
                </a:lnTo>
                <a:lnTo>
                  <a:pt x="8624926" y="1083473"/>
                </a:lnTo>
                <a:lnTo>
                  <a:pt x="8535716" y="1142946"/>
                </a:lnTo>
                <a:lnTo>
                  <a:pt x="8297823" y="1146663"/>
                </a:lnTo>
                <a:lnTo>
                  <a:pt x="7688223" y="1306497"/>
                </a:lnTo>
                <a:lnTo>
                  <a:pt x="7178984" y="1455180"/>
                </a:lnTo>
                <a:lnTo>
                  <a:pt x="6576818" y="1663337"/>
                </a:lnTo>
                <a:lnTo>
                  <a:pt x="6067579" y="1830605"/>
                </a:lnTo>
                <a:lnTo>
                  <a:pt x="5692155" y="1953268"/>
                </a:lnTo>
                <a:lnTo>
                  <a:pt x="5543472" y="2009024"/>
                </a:lnTo>
                <a:lnTo>
                  <a:pt x="5930048" y="1774849"/>
                </a:lnTo>
                <a:lnTo>
                  <a:pt x="6398399" y="1548107"/>
                </a:lnTo>
                <a:lnTo>
                  <a:pt x="7182701" y="1194985"/>
                </a:lnTo>
                <a:lnTo>
                  <a:pt x="8416770" y="793541"/>
                </a:lnTo>
                <a:close/>
                <a:moveTo>
                  <a:pt x="1769835" y="444139"/>
                </a:moveTo>
                <a:lnTo>
                  <a:pt x="2323679" y="551934"/>
                </a:lnTo>
                <a:lnTo>
                  <a:pt x="2907260" y="730353"/>
                </a:lnTo>
                <a:lnTo>
                  <a:pt x="3423933" y="934792"/>
                </a:lnTo>
                <a:lnTo>
                  <a:pt x="3825377" y="1142948"/>
                </a:lnTo>
                <a:lnTo>
                  <a:pt x="4089289" y="1332519"/>
                </a:lnTo>
                <a:lnTo>
                  <a:pt x="4316030" y="1536958"/>
                </a:lnTo>
                <a:lnTo>
                  <a:pt x="4557640" y="1767417"/>
                </a:lnTo>
                <a:lnTo>
                  <a:pt x="4717474" y="1949553"/>
                </a:lnTo>
                <a:lnTo>
                  <a:pt x="4579943" y="1904948"/>
                </a:lnTo>
                <a:lnTo>
                  <a:pt x="4226821" y="1704226"/>
                </a:lnTo>
                <a:lnTo>
                  <a:pt x="3672977" y="1425446"/>
                </a:lnTo>
                <a:lnTo>
                  <a:pt x="3186040" y="1209856"/>
                </a:lnTo>
                <a:lnTo>
                  <a:pt x="2632196" y="971963"/>
                </a:lnTo>
                <a:lnTo>
                  <a:pt x="2078352" y="789826"/>
                </a:lnTo>
                <a:lnTo>
                  <a:pt x="1747533" y="737787"/>
                </a:lnTo>
                <a:cubicBezTo>
                  <a:pt x="1586460" y="648577"/>
                  <a:pt x="161073" y="89331"/>
                  <a:pt x="0" y="121"/>
                </a:cubicBezTo>
                <a:cubicBezTo>
                  <a:pt x="168507" y="-8552"/>
                  <a:pt x="1601328" y="452812"/>
                  <a:pt x="1769835" y="444139"/>
                </a:cubicBezTo>
                <a:close/>
                <a:moveTo>
                  <a:pt x="8372165" y="444137"/>
                </a:moveTo>
                <a:lnTo>
                  <a:pt x="10774152" y="277868"/>
                </a:lnTo>
                <a:lnTo>
                  <a:pt x="8394467" y="737785"/>
                </a:lnTo>
                <a:lnTo>
                  <a:pt x="8063648" y="789824"/>
                </a:lnTo>
                <a:lnTo>
                  <a:pt x="7509804" y="971961"/>
                </a:lnTo>
                <a:lnTo>
                  <a:pt x="6955960" y="1209854"/>
                </a:lnTo>
                <a:lnTo>
                  <a:pt x="6469023" y="1425444"/>
                </a:lnTo>
                <a:lnTo>
                  <a:pt x="5915179" y="1704224"/>
                </a:lnTo>
                <a:lnTo>
                  <a:pt x="5562057" y="1904946"/>
                </a:lnTo>
                <a:lnTo>
                  <a:pt x="5424526" y="1949551"/>
                </a:lnTo>
                <a:lnTo>
                  <a:pt x="5584360" y="1767415"/>
                </a:lnTo>
                <a:lnTo>
                  <a:pt x="5825970" y="1536956"/>
                </a:lnTo>
                <a:lnTo>
                  <a:pt x="6052711" y="1332517"/>
                </a:lnTo>
                <a:lnTo>
                  <a:pt x="6316623" y="1142946"/>
                </a:lnTo>
                <a:lnTo>
                  <a:pt x="6718067" y="934790"/>
                </a:lnTo>
                <a:lnTo>
                  <a:pt x="7234740" y="730351"/>
                </a:lnTo>
                <a:lnTo>
                  <a:pt x="7818321" y="551932"/>
                </a:lnTo>
                <a:lnTo>
                  <a:pt x="8372165" y="444137"/>
                </a:lnTo>
                <a:close/>
              </a:path>
            </a:pathLst>
          </a:custGeom>
          <a:solidFill>
            <a:srgbClr val="4F81BD">
              <a:alpha val="3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  <a:scene3d>
            <a:camera prst="orthographicFront"/>
            <a:lightRig rig="glow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9" name="8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75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flipV="1">
            <a:off x="2987824" y="2614522"/>
            <a:ext cx="3155326" cy="994206"/>
          </a:xfrm>
          <a:custGeom>
            <a:avLst/>
            <a:gdLst/>
            <a:ahLst/>
            <a:cxnLst/>
            <a:rect l="l" t="t" r="r" b="b"/>
            <a:pathLst>
              <a:path w="3585210" h="1354246">
                <a:moveTo>
                  <a:pt x="1619249" y="967424"/>
                </a:moveTo>
                <a:cubicBezTo>
                  <a:pt x="1186981" y="980466"/>
                  <a:pt x="749288" y="710742"/>
                  <a:pt x="316064" y="677123"/>
                </a:cubicBezTo>
                <a:cubicBezTo>
                  <a:pt x="963480" y="626578"/>
                  <a:pt x="1620938" y="49460"/>
                  <a:pt x="2254425" y="677123"/>
                </a:cubicBezTo>
                <a:cubicBezTo>
                  <a:pt x="2045411" y="885388"/>
                  <a:pt x="1832993" y="960975"/>
                  <a:pt x="1619249" y="967424"/>
                </a:cubicBezTo>
                <a:close/>
                <a:moveTo>
                  <a:pt x="2705100" y="1354246"/>
                </a:moveTo>
                <a:cubicBezTo>
                  <a:pt x="2630844" y="1184115"/>
                  <a:pt x="2596705" y="1060594"/>
                  <a:pt x="2600109" y="969450"/>
                </a:cubicBezTo>
                <a:cubicBezTo>
                  <a:pt x="2875945" y="915217"/>
                  <a:pt x="3199531" y="834662"/>
                  <a:pt x="3585210" y="720090"/>
                </a:cubicBezTo>
                <a:cubicBezTo>
                  <a:pt x="3446456" y="702103"/>
                  <a:pt x="3320915" y="689316"/>
                  <a:pt x="3209526" y="677123"/>
                </a:cubicBezTo>
                <a:cubicBezTo>
                  <a:pt x="3320915" y="664931"/>
                  <a:pt x="3446456" y="652143"/>
                  <a:pt x="3585210" y="634156"/>
                </a:cubicBezTo>
                <a:cubicBezTo>
                  <a:pt x="3199531" y="519584"/>
                  <a:pt x="2875945" y="439029"/>
                  <a:pt x="2600109" y="384797"/>
                </a:cubicBezTo>
                <a:cubicBezTo>
                  <a:pt x="2596705" y="293652"/>
                  <a:pt x="2630844" y="170131"/>
                  <a:pt x="2705100" y="0"/>
                </a:cubicBezTo>
                <a:cubicBezTo>
                  <a:pt x="2637921" y="140528"/>
                  <a:pt x="2570379" y="262163"/>
                  <a:pt x="2501553" y="366467"/>
                </a:cubicBezTo>
                <a:cubicBezTo>
                  <a:pt x="1077791" y="106758"/>
                  <a:pt x="989077" y="578978"/>
                  <a:pt x="0" y="557956"/>
                </a:cubicBezTo>
                <a:lnTo>
                  <a:pt x="0" y="653206"/>
                </a:lnTo>
                <a:cubicBezTo>
                  <a:pt x="48657" y="665816"/>
                  <a:pt x="97403" y="673799"/>
                  <a:pt x="146289" y="677123"/>
                </a:cubicBezTo>
                <a:cubicBezTo>
                  <a:pt x="97403" y="680447"/>
                  <a:pt x="48657" y="688430"/>
                  <a:pt x="0" y="701040"/>
                </a:cubicBezTo>
                <a:lnTo>
                  <a:pt x="0" y="796290"/>
                </a:lnTo>
                <a:cubicBezTo>
                  <a:pt x="989077" y="775268"/>
                  <a:pt x="1077791" y="1247488"/>
                  <a:pt x="2501553" y="987780"/>
                </a:cubicBezTo>
                <a:cubicBezTo>
                  <a:pt x="2570379" y="1092083"/>
                  <a:pt x="2637921" y="1213718"/>
                  <a:pt x="2705100" y="135424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sunrise" dir="t"/>
          </a:scene3d>
          <a:sp3d>
            <a:bevelT w="723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V="1">
            <a:off x="13700" y="2607662"/>
            <a:ext cx="3362068" cy="994206"/>
          </a:xfrm>
          <a:custGeom>
            <a:avLst/>
            <a:gdLst/>
            <a:ahLst/>
            <a:cxnLst/>
            <a:rect l="l" t="t" r="r" b="b"/>
            <a:pathLst>
              <a:path w="3585210" h="1354246">
                <a:moveTo>
                  <a:pt x="1619249" y="967424"/>
                </a:moveTo>
                <a:cubicBezTo>
                  <a:pt x="1186981" y="980466"/>
                  <a:pt x="749288" y="710742"/>
                  <a:pt x="316064" y="677123"/>
                </a:cubicBezTo>
                <a:cubicBezTo>
                  <a:pt x="963480" y="626578"/>
                  <a:pt x="1620938" y="49460"/>
                  <a:pt x="2254425" y="677123"/>
                </a:cubicBezTo>
                <a:cubicBezTo>
                  <a:pt x="2045411" y="885388"/>
                  <a:pt x="1832993" y="960975"/>
                  <a:pt x="1619249" y="967424"/>
                </a:cubicBezTo>
                <a:close/>
                <a:moveTo>
                  <a:pt x="2705100" y="1354246"/>
                </a:moveTo>
                <a:cubicBezTo>
                  <a:pt x="2630844" y="1184115"/>
                  <a:pt x="2596705" y="1060594"/>
                  <a:pt x="2600109" y="969450"/>
                </a:cubicBezTo>
                <a:cubicBezTo>
                  <a:pt x="2875945" y="915217"/>
                  <a:pt x="3199531" y="834662"/>
                  <a:pt x="3585210" y="720090"/>
                </a:cubicBezTo>
                <a:cubicBezTo>
                  <a:pt x="3446456" y="702103"/>
                  <a:pt x="3320915" y="689316"/>
                  <a:pt x="3209526" y="677123"/>
                </a:cubicBezTo>
                <a:cubicBezTo>
                  <a:pt x="3320915" y="664931"/>
                  <a:pt x="3446456" y="652143"/>
                  <a:pt x="3585210" y="634156"/>
                </a:cubicBezTo>
                <a:cubicBezTo>
                  <a:pt x="3199531" y="519584"/>
                  <a:pt x="2875945" y="439029"/>
                  <a:pt x="2600109" y="384797"/>
                </a:cubicBezTo>
                <a:cubicBezTo>
                  <a:pt x="2596705" y="293652"/>
                  <a:pt x="2630844" y="170131"/>
                  <a:pt x="2705100" y="0"/>
                </a:cubicBezTo>
                <a:cubicBezTo>
                  <a:pt x="2637921" y="140528"/>
                  <a:pt x="2570379" y="262163"/>
                  <a:pt x="2501553" y="366467"/>
                </a:cubicBezTo>
                <a:cubicBezTo>
                  <a:pt x="1077791" y="106758"/>
                  <a:pt x="989077" y="578978"/>
                  <a:pt x="0" y="557956"/>
                </a:cubicBezTo>
                <a:lnTo>
                  <a:pt x="0" y="653206"/>
                </a:lnTo>
                <a:cubicBezTo>
                  <a:pt x="48657" y="665816"/>
                  <a:pt x="97403" y="673799"/>
                  <a:pt x="146289" y="677123"/>
                </a:cubicBezTo>
                <a:cubicBezTo>
                  <a:pt x="97403" y="680447"/>
                  <a:pt x="48657" y="688430"/>
                  <a:pt x="0" y="701040"/>
                </a:cubicBezTo>
                <a:lnTo>
                  <a:pt x="0" y="796290"/>
                </a:lnTo>
                <a:cubicBezTo>
                  <a:pt x="989077" y="775268"/>
                  <a:pt x="1077791" y="1247488"/>
                  <a:pt x="2501553" y="987780"/>
                </a:cubicBezTo>
                <a:cubicBezTo>
                  <a:pt x="2570379" y="1092083"/>
                  <a:pt x="2637921" y="1213718"/>
                  <a:pt x="2705100" y="135424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sunrise" dir="t"/>
          </a:scene3d>
          <a:sp3d>
            <a:bevelT w="723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flipV="1">
            <a:off x="5943085" y="2597740"/>
            <a:ext cx="3265354" cy="994206"/>
          </a:xfrm>
          <a:custGeom>
            <a:avLst/>
            <a:gdLst/>
            <a:ahLst/>
            <a:cxnLst/>
            <a:rect l="l" t="t" r="r" b="b"/>
            <a:pathLst>
              <a:path w="3585210" h="1354246">
                <a:moveTo>
                  <a:pt x="1619249" y="967424"/>
                </a:moveTo>
                <a:cubicBezTo>
                  <a:pt x="1186981" y="980466"/>
                  <a:pt x="749288" y="710742"/>
                  <a:pt x="316064" y="677123"/>
                </a:cubicBezTo>
                <a:cubicBezTo>
                  <a:pt x="963480" y="626578"/>
                  <a:pt x="1620938" y="49460"/>
                  <a:pt x="2254425" y="677123"/>
                </a:cubicBezTo>
                <a:cubicBezTo>
                  <a:pt x="2045411" y="885388"/>
                  <a:pt x="1832993" y="960975"/>
                  <a:pt x="1619249" y="967424"/>
                </a:cubicBezTo>
                <a:close/>
                <a:moveTo>
                  <a:pt x="2705100" y="1354246"/>
                </a:moveTo>
                <a:cubicBezTo>
                  <a:pt x="2630844" y="1184115"/>
                  <a:pt x="2596705" y="1060594"/>
                  <a:pt x="2600109" y="969450"/>
                </a:cubicBezTo>
                <a:cubicBezTo>
                  <a:pt x="2875945" y="915217"/>
                  <a:pt x="3199531" y="834662"/>
                  <a:pt x="3585210" y="720090"/>
                </a:cubicBezTo>
                <a:cubicBezTo>
                  <a:pt x="3446456" y="702103"/>
                  <a:pt x="3320915" y="689316"/>
                  <a:pt x="3209526" y="677123"/>
                </a:cubicBezTo>
                <a:cubicBezTo>
                  <a:pt x="3320915" y="664931"/>
                  <a:pt x="3446456" y="652143"/>
                  <a:pt x="3585210" y="634156"/>
                </a:cubicBezTo>
                <a:cubicBezTo>
                  <a:pt x="3199531" y="519584"/>
                  <a:pt x="2875945" y="439029"/>
                  <a:pt x="2600109" y="384797"/>
                </a:cubicBezTo>
                <a:cubicBezTo>
                  <a:pt x="2596705" y="293652"/>
                  <a:pt x="2630844" y="170131"/>
                  <a:pt x="2705100" y="0"/>
                </a:cubicBezTo>
                <a:cubicBezTo>
                  <a:pt x="2637921" y="140528"/>
                  <a:pt x="2570379" y="262163"/>
                  <a:pt x="2501553" y="366467"/>
                </a:cubicBezTo>
                <a:cubicBezTo>
                  <a:pt x="1077791" y="106758"/>
                  <a:pt x="989077" y="578978"/>
                  <a:pt x="0" y="557956"/>
                </a:cubicBezTo>
                <a:lnTo>
                  <a:pt x="0" y="653206"/>
                </a:lnTo>
                <a:cubicBezTo>
                  <a:pt x="48657" y="665816"/>
                  <a:pt x="97403" y="673799"/>
                  <a:pt x="146289" y="677123"/>
                </a:cubicBezTo>
                <a:cubicBezTo>
                  <a:pt x="97403" y="680447"/>
                  <a:pt x="48657" y="688430"/>
                  <a:pt x="0" y="701040"/>
                </a:cubicBezTo>
                <a:lnTo>
                  <a:pt x="0" y="796290"/>
                </a:lnTo>
                <a:cubicBezTo>
                  <a:pt x="989077" y="775268"/>
                  <a:pt x="1077791" y="1247488"/>
                  <a:pt x="2501553" y="987780"/>
                </a:cubicBezTo>
                <a:cubicBezTo>
                  <a:pt x="2570379" y="1092083"/>
                  <a:pt x="2637921" y="1213718"/>
                  <a:pt x="2705100" y="135424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sunrise" dir="t"/>
          </a:scene3d>
          <a:sp3d>
            <a:bevelT w="723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flipV="1">
            <a:off x="2774733" y="3228168"/>
            <a:ext cx="3168352" cy="994206"/>
          </a:xfrm>
          <a:custGeom>
            <a:avLst/>
            <a:gdLst/>
            <a:ahLst/>
            <a:cxnLst/>
            <a:rect l="l" t="t" r="r" b="b"/>
            <a:pathLst>
              <a:path w="3585210" h="1354246">
                <a:moveTo>
                  <a:pt x="1619249" y="967424"/>
                </a:moveTo>
                <a:cubicBezTo>
                  <a:pt x="1186981" y="980466"/>
                  <a:pt x="749288" y="710742"/>
                  <a:pt x="316064" y="677123"/>
                </a:cubicBezTo>
                <a:cubicBezTo>
                  <a:pt x="963480" y="626578"/>
                  <a:pt x="1620938" y="49460"/>
                  <a:pt x="2254425" y="677123"/>
                </a:cubicBezTo>
                <a:cubicBezTo>
                  <a:pt x="2045411" y="885388"/>
                  <a:pt x="1832993" y="960975"/>
                  <a:pt x="1619249" y="967424"/>
                </a:cubicBezTo>
                <a:close/>
                <a:moveTo>
                  <a:pt x="2705100" y="1354246"/>
                </a:moveTo>
                <a:cubicBezTo>
                  <a:pt x="2630844" y="1184115"/>
                  <a:pt x="2596705" y="1060594"/>
                  <a:pt x="2600109" y="969450"/>
                </a:cubicBezTo>
                <a:cubicBezTo>
                  <a:pt x="2875945" y="915217"/>
                  <a:pt x="3199531" y="834662"/>
                  <a:pt x="3585210" y="720090"/>
                </a:cubicBezTo>
                <a:cubicBezTo>
                  <a:pt x="3446456" y="702103"/>
                  <a:pt x="3320915" y="689316"/>
                  <a:pt x="3209526" y="677123"/>
                </a:cubicBezTo>
                <a:cubicBezTo>
                  <a:pt x="3320915" y="664931"/>
                  <a:pt x="3446456" y="652143"/>
                  <a:pt x="3585210" y="634156"/>
                </a:cubicBezTo>
                <a:cubicBezTo>
                  <a:pt x="3199531" y="519584"/>
                  <a:pt x="2875945" y="439029"/>
                  <a:pt x="2600109" y="384797"/>
                </a:cubicBezTo>
                <a:cubicBezTo>
                  <a:pt x="2596705" y="293652"/>
                  <a:pt x="2630844" y="170131"/>
                  <a:pt x="2705100" y="0"/>
                </a:cubicBezTo>
                <a:cubicBezTo>
                  <a:pt x="2637921" y="140528"/>
                  <a:pt x="2570379" y="262163"/>
                  <a:pt x="2501553" y="366467"/>
                </a:cubicBezTo>
                <a:cubicBezTo>
                  <a:pt x="1077791" y="106758"/>
                  <a:pt x="989077" y="578978"/>
                  <a:pt x="0" y="557956"/>
                </a:cubicBezTo>
                <a:lnTo>
                  <a:pt x="0" y="653206"/>
                </a:lnTo>
                <a:cubicBezTo>
                  <a:pt x="48657" y="665816"/>
                  <a:pt x="97403" y="673799"/>
                  <a:pt x="146289" y="677123"/>
                </a:cubicBezTo>
                <a:cubicBezTo>
                  <a:pt x="97403" y="680447"/>
                  <a:pt x="48657" y="688430"/>
                  <a:pt x="0" y="701040"/>
                </a:cubicBezTo>
                <a:lnTo>
                  <a:pt x="0" y="796290"/>
                </a:lnTo>
                <a:cubicBezTo>
                  <a:pt x="989077" y="775268"/>
                  <a:pt x="1077791" y="1247488"/>
                  <a:pt x="2501553" y="987780"/>
                </a:cubicBezTo>
                <a:cubicBezTo>
                  <a:pt x="2570379" y="1092083"/>
                  <a:pt x="2637921" y="1213718"/>
                  <a:pt x="2705100" y="135424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sunrise" dir="t"/>
          </a:scene3d>
          <a:sp3d>
            <a:bevelT w="723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flipV="1">
            <a:off x="5814503" y="3228168"/>
            <a:ext cx="3259584" cy="994206"/>
          </a:xfrm>
          <a:custGeom>
            <a:avLst/>
            <a:gdLst/>
            <a:ahLst/>
            <a:cxnLst/>
            <a:rect l="l" t="t" r="r" b="b"/>
            <a:pathLst>
              <a:path w="3585210" h="1354246">
                <a:moveTo>
                  <a:pt x="1619249" y="967424"/>
                </a:moveTo>
                <a:cubicBezTo>
                  <a:pt x="1186981" y="980466"/>
                  <a:pt x="749288" y="710742"/>
                  <a:pt x="316064" y="677123"/>
                </a:cubicBezTo>
                <a:cubicBezTo>
                  <a:pt x="963480" y="626578"/>
                  <a:pt x="1620938" y="49460"/>
                  <a:pt x="2254425" y="677123"/>
                </a:cubicBezTo>
                <a:cubicBezTo>
                  <a:pt x="2045411" y="885388"/>
                  <a:pt x="1832993" y="960975"/>
                  <a:pt x="1619249" y="967424"/>
                </a:cubicBezTo>
                <a:close/>
                <a:moveTo>
                  <a:pt x="2705100" y="1354246"/>
                </a:moveTo>
                <a:cubicBezTo>
                  <a:pt x="2630844" y="1184115"/>
                  <a:pt x="2596705" y="1060594"/>
                  <a:pt x="2600109" y="969450"/>
                </a:cubicBezTo>
                <a:cubicBezTo>
                  <a:pt x="2875945" y="915217"/>
                  <a:pt x="3199531" y="834662"/>
                  <a:pt x="3585210" y="720090"/>
                </a:cubicBezTo>
                <a:cubicBezTo>
                  <a:pt x="3446456" y="702103"/>
                  <a:pt x="3320915" y="689316"/>
                  <a:pt x="3209526" y="677123"/>
                </a:cubicBezTo>
                <a:cubicBezTo>
                  <a:pt x="3320915" y="664931"/>
                  <a:pt x="3446456" y="652143"/>
                  <a:pt x="3585210" y="634156"/>
                </a:cubicBezTo>
                <a:cubicBezTo>
                  <a:pt x="3199531" y="519584"/>
                  <a:pt x="2875945" y="439029"/>
                  <a:pt x="2600109" y="384797"/>
                </a:cubicBezTo>
                <a:cubicBezTo>
                  <a:pt x="2596705" y="293652"/>
                  <a:pt x="2630844" y="170131"/>
                  <a:pt x="2705100" y="0"/>
                </a:cubicBezTo>
                <a:cubicBezTo>
                  <a:pt x="2637921" y="140528"/>
                  <a:pt x="2570379" y="262163"/>
                  <a:pt x="2501553" y="366467"/>
                </a:cubicBezTo>
                <a:cubicBezTo>
                  <a:pt x="1077791" y="106758"/>
                  <a:pt x="989077" y="578978"/>
                  <a:pt x="0" y="557956"/>
                </a:cubicBezTo>
                <a:lnTo>
                  <a:pt x="0" y="653206"/>
                </a:lnTo>
                <a:cubicBezTo>
                  <a:pt x="48657" y="665816"/>
                  <a:pt x="97403" y="673799"/>
                  <a:pt x="146289" y="677123"/>
                </a:cubicBezTo>
                <a:cubicBezTo>
                  <a:pt x="97403" y="680447"/>
                  <a:pt x="48657" y="688430"/>
                  <a:pt x="0" y="701040"/>
                </a:cubicBezTo>
                <a:lnTo>
                  <a:pt x="0" y="796290"/>
                </a:lnTo>
                <a:cubicBezTo>
                  <a:pt x="989077" y="775268"/>
                  <a:pt x="1077791" y="1247488"/>
                  <a:pt x="2501553" y="987780"/>
                </a:cubicBezTo>
                <a:cubicBezTo>
                  <a:pt x="2570379" y="1092083"/>
                  <a:pt x="2637921" y="1213718"/>
                  <a:pt x="2705100" y="135424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sunrise" dir="t"/>
          </a:scene3d>
          <a:sp3d>
            <a:bevelT w="723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V="1">
            <a:off x="-9738" y="3212976"/>
            <a:ext cx="3307254" cy="994206"/>
          </a:xfrm>
          <a:custGeom>
            <a:avLst/>
            <a:gdLst/>
            <a:ahLst/>
            <a:cxnLst/>
            <a:rect l="l" t="t" r="r" b="b"/>
            <a:pathLst>
              <a:path w="3585210" h="1354246">
                <a:moveTo>
                  <a:pt x="1619249" y="967424"/>
                </a:moveTo>
                <a:cubicBezTo>
                  <a:pt x="1186981" y="980466"/>
                  <a:pt x="749288" y="710742"/>
                  <a:pt x="316064" y="677123"/>
                </a:cubicBezTo>
                <a:cubicBezTo>
                  <a:pt x="963480" y="626578"/>
                  <a:pt x="1620938" y="49460"/>
                  <a:pt x="2254425" y="677123"/>
                </a:cubicBezTo>
                <a:cubicBezTo>
                  <a:pt x="2045411" y="885388"/>
                  <a:pt x="1832993" y="960975"/>
                  <a:pt x="1619249" y="967424"/>
                </a:cubicBezTo>
                <a:close/>
                <a:moveTo>
                  <a:pt x="2705100" y="1354246"/>
                </a:moveTo>
                <a:cubicBezTo>
                  <a:pt x="2630844" y="1184115"/>
                  <a:pt x="2596705" y="1060594"/>
                  <a:pt x="2600109" y="969450"/>
                </a:cubicBezTo>
                <a:cubicBezTo>
                  <a:pt x="2875945" y="915217"/>
                  <a:pt x="3199531" y="834662"/>
                  <a:pt x="3585210" y="720090"/>
                </a:cubicBezTo>
                <a:cubicBezTo>
                  <a:pt x="3446456" y="702103"/>
                  <a:pt x="3320915" y="689316"/>
                  <a:pt x="3209526" y="677123"/>
                </a:cubicBezTo>
                <a:cubicBezTo>
                  <a:pt x="3320915" y="664931"/>
                  <a:pt x="3446456" y="652143"/>
                  <a:pt x="3585210" y="634156"/>
                </a:cubicBezTo>
                <a:cubicBezTo>
                  <a:pt x="3199531" y="519584"/>
                  <a:pt x="2875945" y="439029"/>
                  <a:pt x="2600109" y="384797"/>
                </a:cubicBezTo>
                <a:cubicBezTo>
                  <a:pt x="2596705" y="293652"/>
                  <a:pt x="2630844" y="170131"/>
                  <a:pt x="2705100" y="0"/>
                </a:cubicBezTo>
                <a:cubicBezTo>
                  <a:pt x="2637921" y="140528"/>
                  <a:pt x="2570379" y="262163"/>
                  <a:pt x="2501553" y="366467"/>
                </a:cubicBezTo>
                <a:cubicBezTo>
                  <a:pt x="1077791" y="106758"/>
                  <a:pt x="989077" y="578978"/>
                  <a:pt x="0" y="557956"/>
                </a:cubicBezTo>
                <a:lnTo>
                  <a:pt x="0" y="653206"/>
                </a:lnTo>
                <a:cubicBezTo>
                  <a:pt x="48657" y="665816"/>
                  <a:pt x="97403" y="673799"/>
                  <a:pt x="146289" y="677123"/>
                </a:cubicBezTo>
                <a:cubicBezTo>
                  <a:pt x="97403" y="680447"/>
                  <a:pt x="48657" y="688430"/>
                  <a:pt x="0" y="701040"/>
                </a:cubicBezTo>
                <a:lnTo>
                  <a:pt x="0" y="796290"/>
                </a:lnTo>
                <a:cubicBezTo>
                  <a:pt x="989077" y="775268"/>
                  <a:pt x="1077791" y="1247488"/>
                  <a:pt x="2501553" y="987780"/>
                </a:cubicBezTo>
                <a:cubicBezTo>
                  <a:pt x="2570379" y="1092083"/>
                  <a:pt x="2637921" y="1213718"/>
                  <a:pt x="2705100" y="135424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sunrise" dir="t"/>
          </a:scene3d>
          <a:sp3d>
            <a:bevelT w="723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1188640" y="-6754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5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orma libre"/>
          <p:cNvSpPr/>
          <p:nvPr/>
        </p:nvSpPr>
        <p:spPr>
          <a:xfrm>
            <a:off x="2555776" y="620688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2555776" y="1484784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2555776" y="2348880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flipV="1">
            <a:off x="2532906" y="346597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flipV="1">
            <a:off x="2532906" y="4330071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flipV="1">
            <a:off x="2532906" y="5194167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5400000">
            <a:off x="4952275" y="291659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5400000">
            <a:off x="4024839" y="296534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5400000">
            <a:off x="3224083" y="296534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16200000" flipH="1">
            <a:off x="2032276" y="296534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16200000" flipH="1">
            <a:off x="1104840" y="301409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 flipH="1">
            <a:off x="304084" y="3014095"/>
            <a:ext cx="3985126" cy="1001260"/>
          </a:xfrm>
          <a:custGeom>
            <a:avLst/>
            <a:gdLst/>
            <a:ahLst/>
            <a:cxnLst/>
            <a:rect l="l" t="t" r="r" b="b"/>
            <a:pathLst>
              <a:path w="5704725" h="1433308">
                <a:moveTo>
                  <a:pt x="2852363" y="723435"/>
                </a:moveTo>
                <a:cubicBezTo>
                  <a:pt x="2234999" y="1024681"/>
                  <a:pt x="1833287" y="790564"/>
                  <a:pt x="2852363" y="1409314"/>
                </a:cubicBezTo>
                <a:cubicBezTo>
                  <a:pt x="3871438" y="790564"/>
                  <a:pt x="3469727" y="1024681"/>
                  <a:pt x="2852363" y="723435"/>
                </a:cubicBezTo>
                <a:close/>
                <a:moveTo>
                  <a:pt x="0" y="0"/>
                </a:moveTo>
                <a:cubicBezTo>
                  <a:pt x="703522" y="106383"/>
                  <a:pt x="1741757" y="1147248"/>
                  <a:pt x="2813683" y="702978"/>
                </a:cubicBezTo>
                <a:cubicBezTo>
                  <a:pt x="2625558" y="608266"/>
                  <a:pt x="2421358" y="461384"/>
                  <a:pt x="2232248" y="227198"/>
                </a:cubicBezTo>
                <a:cubicBezTo>
                  <a:pt x="2438589" y="448011"/>
                  <a:pt x="2645929" y="595827"/>
                  <a:pt x="2852363" y="687297"/>
                </a:cubicBezTo>
                <a:cubicBezTo>
                  <a:pt x="3058797" y="595827"/>
                  <a:pt x="3266137" y="448011"/>
                  <a:pt x="3472477" y="227198"/>
                </a:cubicBezTo>
                <a:cubicBezTo>
                  <a:pt x="3283368" y="461384"/>
                  <a:pt x="3079167" y="608266"/>
                  <a:pt x="2891043" y="702978"/>
                </a:cubicBezTo>
                <a:cubicBezTo>
                  <a:pt x="3962968" y="1147248"/>
                  <a:pt x="5001203" y="106383"/>
                  <a:pt x="5704725" y="0"/>
                </a:cubicBezTo>
                <a:lnTo>
                  <a:pt x="2856367" y="1411747"/>
                </a:lnTo>
                <a:lnTo>
                  <a:pt x="2891860" y="1433308"/>
                </a:lnTo>
                <a:lnTo>
                  <a:pt x="2852363" y="1413732"/>
                </a:lnTo>
                <a:lnTo>
                  <a:pt x="2812865" y="1433308"/>
                </a:lnTo>
                <a:lnTo>
                  <a:pt x="2848358" y="1411747"/>
                </a:lnTo>
                <a:close/>
              </a:path>
            </a:pathLst>
          </a:custGeom>
          <a:gradFill>
            <a:gsLst>
              <a:gs pos="0">
                <a:srgbClr val="D6B19C"/>
              </a:gs>
              <a:gs pos="38000">
                <a:srgbClr val="D49E6C"/>
              </a:gs>
              <a:gs pos="86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0" name="19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Rectángulo"/>
          <p:cNvSpPr/>
          <p:nvPr/>
        </p:nvSpPr>
        <p:spPr>
          <a:xfrm>
            <a:off x="-1036240" y="-5230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58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9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9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4067944" y="3366788"/>
            <a:ext cx="1606917" cy="887768"/>
            <a:chOff x="444269" y="3308709"/>
            <a:chExt cx="1606917" cy="887768"/>
          </a:xfrm>
        </p:grpSpPr>
        <p:sp>
          <p:nvSpPr>
            <p:cNvPr id="3" name="2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4" name="3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5" name="4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6" name="5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7" name="6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8" name="7 Grupo"/>
          <p:cNvGrpSpPr/>
          <p:nvPr/>
        </p:nvGrpSpPr>
        <p:grpSpPr>
          <a:xfrm>
            <a:off x="5112530" y="3424867"/>
            <a:ext cx="1606917" cy="887768"/>
            <a:chOff x="444269" y="3308709"/>
            <a:chExt cx="1606917" cy="887768"/>
          </a:xfrm>
        </p:grpSpPr>
        <p:sp>
          <p:nvSpPr>
            <p:cNvPr id="9" name="8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10" name="9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11" name="10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12" name="11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13" name="12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14" name="13 Grupo"/>
          <p:cNvGrpSpPr/>
          <p:nvPr/>
        </p:nvGrpSpPr>
        <p:grpSpPr>
          <a:xfrm>
            <a:off x="6191813" y="3466766"/>
            <a:ext cx="1606917" cy="887768"/>
            <a:chOff x="444269" y="3308709"/>
            <a:chExt cx="1606917" cy="887768"/>
          </a:xfrm>
        </p:grpSpPr>
        <p:sp>
          <p:nvSpPr>
            <p:cNvPr id="15" name="14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16" name="15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17" name="16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18" name="17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19" name="18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20" name="19 Grupo"/>
          <p:cNvGrpSpPr/>
          <p:nvPr/>
        </p:nvGrpSpPr>
        <p:grpSpPr>
          <a:xfrm>
            <a:off x="7270541" y="3519188"/>
            <a:ext cx="1606917" cy="887768"/>
            <a:chOff x="444269" y="3308709"/>
            <a:chExt cx="1606917" cy="887768"/>
          </a:xfrm>
        </p:grpSpPr>
        <p:sp>
          <p:nvSpPr>
            <p:cNvPr id="21" name="20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22" name="21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23" name="22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24" name="23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25" name="24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26" name="25 Grupo"/>
          <p:cNvGrpSpPr/>
          <p:nvPr/>
        </p:nvGrpSpPr>
        <p:grpSpPr>
          <a:xfrm flipH="1">
            <a:off x="328166" y="3272467"/>
            <a:ext cx="1606917" cy="887768"/>
            <a:chOff x="444269" y="3308709"/>
            <a:chExt cx="1606917" cy="887768"/>
          </a:xfrm>
        </p:grpSpPr>
        <p:sp>
          <p:nvSpPr>
            <p:cNvPr id="27" name="26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28" name="27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29" name="28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30" name="29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31" name="30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32" name="31 Grupo"/>
          <p:cNvGrpSpPr/>
          <p:nvPr/>
        </p:nvGrpSpPr>
        <p:grpSpPr>
          <a:xfrm flipH="1">
            <a:off x="1372752" y="3330546"/>
            <a:ext cx="1606917" cy="887768"/>
            <a:chOff x="444269" y="3308709"/>
            <a:chExt cx="1606917" cy="887768"/>
          </a:xfrm>
        </p:grpSpPr>
        <p:sp>
          <p:nvSpPr>
            <p:cNvPr id="33" name="32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34" name="33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35" name="34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36" name="35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37" name="36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38" name="37 Grupo"/>
          <p:cNvGrpSpPr/>
          <p:nvPr/>
        </p:nvGrpSpPr>
        <p:grpSpPr>
          <a:xfrm flipH="1">
            <a:off x="2452035" y="3372445"/>
            <a:ext cx="1606917" cy="887768"/>
            <a:chOff x="444269" y="3308709"/>
            <a:chExt cx="1606917" cy="887768"/>
          </a:xfrm>
        </p:grpSpPr>
        <p:sp>
          <p:nvSpPr>
            <p:cNvPr id="39" name="38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40" name="39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41" name="40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42" name="41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43" name="42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44" name="43 Grupo"/>
          <p:cNvGrpSpPr/>
          <p:nvPr/>
        </p:nvGrpSpPr>
        <p:grpSpPr>
          <a:xfrm flipH="1">
            <a:off x="3530763" y="3424867"/>
            <a:ext cx="1606917" cy="887768"/>
            <a:chOff x="444269" y="3308709"/>
            <a:chExt cx="1606917" cy="887768"/>
          </a:xfrm>
        </p:grpSpPr>
        <p:sp>
          <p:nvSpPr>
            <p:cNvPr id="45" name="44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46" name="45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47" name="46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48" name="47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49" name="48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50" name="49 Grupo"/>
          <p:cNvGrpSpPr/>
          <p:nvPr/>
        </p:nvGrpSpPr>
        <p:grpSpPr>
          <a:xfrm flipV="1">
            <a:off x="4067943" y="2523186"/>
            <a:ext cx="1606917" cy="887768"/>
            <a:chOff x="444269" y="3308709"/>
            <a:chExt cx="1606917" cy="887768"/>
          </a:xfrm>
        </p:grpSpPr>
        <p:sp>
          <p:nvSpPr>
            <p:cNvPr id="51" name="50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52" name="51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53" name="52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54" name="53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55" name="54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56" name="55 Grupo"/>
          <p:cNvGrpSpPr/>
          <p:nvPr/>
        </p:nvGrpSpPr>
        <p:grpSpPr>
          <a:xfrm flipV="1">
            <a:off x="5112529" y="2581265"/>
            <a:ext cx="1606917" cy="887768"/>
            <a:chOff x="444269" y="3308709"/>
            <a:chExt cx="1606917" cy="887768"/>
          </a:xfrm>
        </p:grpSpPr>
        <p:sp>
          <p:nvSpPr>
            <p:cNvPr id="57" name="56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58" name="57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59" name="58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60" name="59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61" name="60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62" name="61 Grupo"/>
          <p:cNvGrpSpPr/>
          <p:nvPr/>
        </p:nvGrpSpPr>
        <p:grpSpPr>
          <a:xfrm flipV="1">
            <a:off x="6191812" y="2623164"/>
            <a:ext cx="1606917" cy="887768"/>
            <a:chOff x="444269" y="3308709"/>
            <a:chExt cx="1606917" cy="887768"/>
          </a:xfrm>
        </p:grpSpPr>
        <p:sp>
          <p:nvSpPr>
            <p:cNvPr id="63" name="62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64" name="63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65" name="64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66" name="65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67" name="66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68" name="67 Grupo"/>
          <p:cNvGrpSpPr/>
          <p:nvPr/>
        </p:nvGrpSpPr>
        <p:grpSpPr>
          <a:xfrm flipV="1">
            <a:off x="7270540" y="2675586"/>
            <a:ext cx="1606917" cy="887768"/>
            <a:chOff x="444269" y="3308709"/>
            <a:chExt cx="1606917" cy="887768"/>
          </a:xfrm>
        </p:grpSpPr>
        <p:sp>
          <p:nvSpPr>
            <p:cNvPr id="69" name="68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70" name="69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71" name="70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72" name="71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73" name="72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74" name="73 Grupo"/>
          <p:cNvGrpSpPr/>
          <p:nvPr/>
        </p:nvGrpSpPr>
        <p:grpSpPr>
          <a:xfrm flipH="1" flipV="1">
            <a:off x="328165" y="2428865"/>
            <a:ext cx="1606917" cy="887768"/>
            <a:chOff x="444269" y="3308709"/>
            <a:chExt cx="1606917" cy="887768"/>
          </a:xfrm>
        </p:grpSpPr>
        <p:sp>
          <p:nvSpPr>
            <p:cNvPr id="75" name="74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76" name="75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77" name="76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78" name="77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79" name="78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80" name="79 Grupo"/>
          <p:cNvGrpSpPr/>
          <p:nvPr/>
        </p:nvGrpSpPr>
        <p:grpSpPr>
          <a:xfrm flipH="1" flipV="1">
            <a:off x="1372751" y="2486944"/>
            <a:ext cx="1606917" cy="887768"/>
            <a:chOff x="444269" y="3308709"/>
            <a:chExt cx="1606917" cy="887768"/>
          </a:xfrm>
        </p:grpSpPr>
        <p:sp>
          <p:nvSpPr>
            <p:cNvPr id="81" name="80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82" name="81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83" name="82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84" name="83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85" name="84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86" name="85 Grupo"/>
          <p:cNvGrpSpPr/>
          <p:nvPr/>
        </p:nvGrpSpPr>
        <p:grpSpPr>
          <a:xfrm flipH="1" flipV="1">
            <a:off x="2452034" y="2528843"/>
            <a:ext cx="1606917" cy="887768"/>
            <a:chOff x="444269" y="3308709"/>
            <a:chExt cx="1606917" cy="887768"/>
          </a:xfrm>
        </p:grpSpPr>
        <p:sp>
          <p:nvSpPr>
            <p:cNvPr id="87" name="86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88" name="87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89" name="88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90" name="89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91" name="90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grpSp>
        <p:nvGrpSpPr>
          <p:cNvPr id="92" name="91 Grupo"/>
          <p:cNvGrpSpPr/>
          <p:nvPr/>
        </p:nvGrpSpPr>
        <p:grpSpPr>
          <a:xfrm flipH="1" flipV="1">
            <a:off x="3530762" y="2581265"/>
            <a:ext cx="1606917" cy="887768"/>
            <a:chOff x="444269" y="3308709"/>
            <a:chExt cx="1606917" cy="887768"/>
          </a:xfrm>
        </p:grpSpPr>
        <p:sp>
          <p:nvSpPr>
            <p:cNvPr id="93" name="92 Forma libre"/>
            <p:cNvSpPr/>
            <p:nvPr/>
          </p:nvSpPr>
          <p:spPr>
            <a:xfrm rot="12362062">
              <a:off x="444269" y="3308709"/>
              <a:ext cx="1606917" cy="721043"/>
            </a:xfrm>
            <a:custGeom>
              <a:avLst/>
              <a:gdLst/>
              <a:ahLst/>
              <a:cxnLst/>
              <a:rect l="l" t="t" r="r" b="b"/>
              <a:pathLst>
                <a:path w="1606917" h="721043">
                  <a:moveTo>
                    <a:pt x="481447" y="150601"/>
                  </a:moveTo>
                  <a:cubicBezTo>
                    <a:pt x="518344" y="132578"/>
                    <a:pt x="536463" y="93826"/>
                    <a:pt x="521916" y="64046"/>
                  </a:cubicBezTo>
                  <a:cubicBezTo>
                    <a:pt x="507369" y="34266"/>
                    <a:pt x="465666" y="24736"/>
                    <a:pt x="428769" y="42759"/>
                  </a:cubicBezTo>
                  <a:cubicBezTo>
                    <a:pt x="391873" y="60782"/>
                    <a:pt x="373754" y="99534"/>
                    <a:pt x="388301" y="129314"/>
                  </a:cubicBezTo>
                  <a:cubicBezTo>
                    <a:pt x="402848" y="159094"/>
                    <a:pt x="444551" y="168624"/>
                    <a:pt x="481447" y="150601"/>
                  </a:cubicBezTo>
                  <a:close/>
                  <a:moveTo>
                    <a:pt x="208341" y="322110"/>
                  </a:moveTo>
                  <a:cubicBezTo>
                    <a:pt x="260381" y="296689"/>
                    <a:pt x="282038" y="234054"/>
                    <a:pt x="256714" y="182210"/>
                  </a:cubicBezTo>
                  <a:cubicBezTo>
                    <a:pt x="231389" y="130366"/>
                    <a:pt x="168672" y="108945"/>
                    <a:pt x="116632" y="134365"/>
                  </a:cubicBezTo>
                  <a:cubicBezTo>
                    <a:pt x="64592" y="159786"/>
                    <a:pt x="42935" y="222421"/>
                    <a:pt x="68259" y="274265"/>
                  </a:cubicBezTo>
                  <a:cubicBezTo>
                    <a:pt x="93584" y="326109"/>
                    <a:pt x="156300" y="347530"/>
                    <a:pt x="208341" y="322110"/>
                  </a:cubicBezTo>
                  <a:close/>
                  <a:moveTo>
                    <a:pt x="554191" y="476013"/>
                  </a:moveTo>
                  <a:cubicBezTo>
                    <a:pt x="591088" y="457991"/>
                    <a:pt x="609207" y="419239"/>
                    <a:pt x="594661" y="389459"/>
                  </a:cubicBezTo>
                  <a:cubicBezTo>
                    <a:pt x="580113" y="359678"/>
                    <a:pt x="538411" y="350148"/>
                    <a:pt x="501513" y="368172"/>
                  </a:cubicBezTo>
                  <a:cubicBezTo>
                    <a:pt x="464618" y="386195"/>
                    <a:pt x="446498" y="424947"/>
                    <a:pt x="461045" y="454726"/>
                  </a:cubicBezTo>
                  <a:cubicBezTo>
                    <a:pt x="475592" y="484506"/>
                    <a:pt x="517295" y="494037"/>
                    <a:pt x="554191" y="476013"/>
                  </a:cubicBezTo>
                  <a:close/>
                  <a:moveTo>
                    <a:pt x="281086" y="647523"/>
                  </a:moveTo>
                  <a:cubicBezTo>
                    <a:pt x="333125" y="622102"/>
                    <a:pt x="354783" y="559467"/>
                    <a:pt x="329458" y="507622"/>
                  </a:cubicBezTo>
                  <a:cubicBezTo>
                    <a:pt x="304133" y="455779"/>
                    <a:pt x="241417" y="434358"/>
                    <a:pt x="189376" y="459778"/>
                  </a:cubicBezTo>
                  <a:cubicBezTo>
                    <a:pt x="137336" y="485198"/>
                    <a:pt x="115679" y="547833"/>
                    <a:pt x="141004" y="599677"/>
                  </a:cubicBezTo>
                  <a:cubicBezTo>
                    <a:pt x="166328" y="651521"/>
                    <a:pt x="229044" y="672943"/>
                    <a:pt x="281086" y="647523"/>
                  </a:cubicBezTo>
                  <a:close/>
                  <a:moveTo>
                    <a:pt x="1606917" y="707631"/>
                  </a:moveTo>
                  <a:cubicBezTo>
                    <a:pt x="1273578" y="693331"/>
                    <a:pt x="1114065" y="324748"/>
                    <a:pt x="630375" y="459749"/>
                  </a:cubicBezTo>
                  <a:cubicBezTo>
                    <a:pt x="620868" y="481608"/>
                    <a:pt x="602700" y="500237"/>
                    <a:pt x="578642" y="511990"/>
                  </a:cubicBezTo>
                  <a:cubicBezTo>
                    <a:pt x="543799" y="529009"/>
                    <a:pt x="505176" y="527418"/>
                    <a:pt x="476852" y="509356"/>
                  </a:cubicBezTo>
                  <a:cubicBezTo>
                    <a:pt x="455739" y="516164"/>
                    <a:pt x="434609" y="524047"/>
                    <a:pt x="413217" y="532368"/>
                  </a:cubicBezTo>
                  <a:lnTo>
                    <a:pt x="400031" y="530160"/>
                  </a:lnTo>
                  <a:cubicBezTo>
                    <a:pt x="412546" y="577238"/>
                    <a:pt x="401923" y="627712"/>
                    <a:pt x="368975" y="666319"/>
                  </a:cubicBezTo>
                  <a:cubicBezTo>
                    <a:pt x="311065" y="734175"/>
                    <a:pt x="206116" y="739682"/>
                    <a:pt x="134564" y="678618"/>
                  </a:cubicBezTo>
                  <a:cubicBezTo>
                    <a:pt x="63012" y="617556"/>
                    <a:pt x="51955" y="513045"/>
                    <a:pt x="109865" y="445188"/>
                  </a:cubicBezTo>
                  <a:cubicBezTo>
                    <a:pt x="160785" y="385522"/>
                    <a:pt x="248076" y="374061"/>
                    <a:pt x="315441" y="416481"/>
                  </a:cubicBezTo>
                  <a:lnTo>
                    <a:pt x="447291" y="380804"/>
                  </a:lnTo>
                  <a:cubicBezTo>
                    <a:pt x="456626" y="362409"/>
                    <a:pt x="472850" y="347402"/>
                    <a:pt x="493352" y="337387"/>
                  </a:cubicBezTo>
                  <a:cubicBezTo>
                    <a:pt x="530994" y="319001"/>
                    <a:pt x="573046" y="322333"/>
                    <a:pt x="602226" y="343647"/>
                  </a:cubicBezTo>
                  <a:cubicBezTo>
                    <a:pt x="812620" y="297926"/>
                    <a:pt x="959044" y="340996"/>
                    <a:pt x="1092581" y="415949"/>
                  </a:cubicBezTo>
                  <a:cubicBezTo>
                    <a:pt x="970326" y="254048"/>
                    <a:pt x="868514" y="47566"/>
                    <a:pt x="557630" y="134336"/>
                  </a:cubicBezTo>
                  <a:cubicBezTo>
                    <a:pt x="548124" y="156196"/>
                    <a:pt x="529956" y="174825"/>
                    <a:pt x="505897" y="186577"/>
                  </a:cubicBezTo>
                  <a:cubicBezTo>
                    <a:pt x="471055" y="203596"/>
                    <a:pt x="432432" y="202005"/>
                    <a:pt x="404108" y="183944"/>
                  </a:cubicBezTo>
                  <a:cubicBezTo>
                    <a:pt x="382995" y="190752"/>
                    <a:pt x="361865" y="198635"/>
                    <a:pt x="340473" y="206955"/>
                  </a:cubicBezTo>
                  <a:lnTo>
                    <a:pt x="327287" y="204747"/>
                  </a:lnTo>
                  <a:cubicBezTo>
                    <a:pt x="339802" y="251826"/>
                    <a:pt x="329179" y="302299"/>
                    <a:pt x="296231" y="340906"/>
                  </a:cubicBezTo>
                  <a:cubicBezTo>
                    <a:pt x="238321" y="408763"/>
                    <a:pt x="133372" y="414270"/>
                    <a:pt x="61820" y="353206"/>
                  </a:cubicBezTo>
                  <a:cubicBezTo>
                    <a:pt x="-9732" y="292143"/>
                    <a:pt x="-20789" y="187632"/>
                    <a:pt x="37121" y="119776"/>
                  </a:cubicBezTo>
                  <a:cubicBezTo>
                    <a:pt x="88041" y="60109"/>
                    <a:pt x="175332" y="48649"/>
                    <a:pt x="242697" y="91069"/>
                  </a:cubicBezTo>
                  <a:lnTo>
                    <a:pt x="374547" y="55391"/>
                  </a:lnTo>
                  <a:cubicBezTo>
                    <a:pt x="383882" y="36997"/>
                    <a:pt x="400106" y="21989"/>
                    <a:pt x="420608" y="11974"/>
                  </a:cubicBezTo>
                  <a:cubicBezTo>
                    <a:pt x="458249" y="-6412"/>
                    <a:pt x="500301" y="-3079"/>
                    <a:pt x="529482" y="18234"/>
                  </a:cubicBezTo>
                  <a:cubicBezTo>
                    <a:pt x="925980" y="-67929"/>
                    <a:pt x="975499" y="272303"/>
                    <a:pt x="1225408" y="496081"/>
                  </a:cubicBezTo>
                  <a:cubicBezTo>
                    <a:pt x="1335862" y="568854"/>
                    <a:pt x="1449829" y="649468"/>
                    <a:pt x="1597700" y="703688"/>
                  </a:cubicBezTo>
                  <a:cubicBezTo>
                    <a:pt x="1597859" y="704976"/>
                    <a:pt x="1606759" y="706344"/>
                    <a:pt x="1606917" y="707631"/>
                  </a:cubicBezTo>
                  <a:close/>
                </a:path>
              </a:pathLst>
            </a:custGeom>
            <a:solidFill>
              <a:srgbClr val="6F6F74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304800"/>
            </a:sp3d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</a:endParaRPr>
            </a:p>
          </p:txBody>
        </p:sp>
        <p:pic>
          <p:nvPicPr>
            <p:cNvPr id="94" name="93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619672" y="3933056"/>
              <a:ext cx="282772" cy="263421"/>
            </a:xfrm>
            <a:prstGeom prst="rect">
              <a:avLst/>
            </a:prstGeom>
          </p:spPr>
        </p:pic>
        <p:pic>
          <p:nvPicPr>
            <p:cNvPr id="95" name="94 Imagen"/>
            <p:cNvPicPr>
              <a:picLocks noChangeAspect="1"/>
            </p:cNvPicPr>
            <p:nvPr/>
          </p:nvPicPr>
          <p:blipFill rotWithShape="1"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701734" y="3628256"/>
              <a:ext cx="282772" cy="263421"/>
            </a:xfrm>
            <a:prstGeom prst="rect">
              <a:avLst/>
            </a:prstGeom>
          </p:spPr>
        </p:pic>
        <p:pic>
          <p:nvPicPr>
            <p:cNvPr id="96" name="95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452765" y="3678786"/>
              <a:ext cx="141574" cy="131886"/>
            </a:xfrm>
            <a:prstGeom prst="rect">
              <a:avLst/>
            </a:prstGeom>
          </p:spPr>
        </p:pic>
        <p:pic>
          <p:nvPicPr>
            <p:cNvPr id="97" name="96 Imagen"/>
            <p:cNvPicPr>
              <a:picLocks noChangeAspect="1"/>
            </p:cNvPicPr>
            <p:nvPr/>
          </p:nvPicPr>
          <p:blipFill rotWithShape="1">
            <a:blip r:embed="rId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500"/>
                      </a14:imgEffect>
                      <a14:imgEffect>
                        <a14:saturation sat="35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3302" t="17506" r="17455" b="17989"/>
            <a:stretch/>
          </p:blipFill>
          <p:spPr>
            <a:xfrm>
              <a:off x="1374612" y="3995309"/>
              <a:ext cx="141574" cy="131886"/>
            </a:xfrm>
            <a:prstGeom prst="rect">
              <a:avLst/>
            </a:prstGeom>
          </p:spPr>
        </p:pic>
      </p:grpSp>
      <p:pic>
        <p:nvPicPr>
          <p:cNvPr id="99" name="98 Imagen" descr="Diapositiva39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97 Rectángulo"/>
          <p:cNvSpPr/>
          <p:nvPr/>
        </p:nvSpPr>
        <p:spPr>
          <a:xfrm>
            <a:off x="-1036240" y="-5230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5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2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2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4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 Onda"/>
          <p:cNvSpPr/>
          <p:nvPr/>
        </p:nvSpPr>
        <p:spPr>
          <a:xfrm rot="5400000">
            <a:off x="680440" y="2585425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7 Onda"/>
          <p:cNvSpPr/>
          <p:nvPr/>
        </p:nvSpPr>
        <p:spPr>
          <a:xfrm rot="16200000" flipH="1">
            <a:off x="1928233" y="2571761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7 Onda"/>
          <p:cNvSpPr/>
          <p:nvPr/>
        </p:nvSpPr>
        <p:spPr>
          <a:xfrm rot="16200000" flipH="1">
            <a:off x="2669892" y="2724161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7 Onda"/>
          <p:cNvSpPr/>
          <p:nvPr/>
        </p:nvSpPr>
        <p:spPr>
          <a:xfrm rot="16200000" flipH="1">
            <a:off x="3393628" y="2801852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rot="5400000">
            <a:off x="-61755" y="2724161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7 Onda"/>
          <p:cNvSpPr/>
          <p:nvPr/>
        </p:nvSpPr>
        <p:spPr>
          <a:xfrm rot="5400000">
            <a:off x="-1024096" y="2724160"/>
            <a:ext cx="6627907" cy="1484388"/>
          </a:xfrm>
          <a:custGeom>
            <a:avLst/>
            <a:gdLst/>
            <a:ahLst/>
            <a:cxnLst/>
            <a:rect l="l" t="t" r="r" b="b"/>
            <a:pathLst>
              <a:path w="6627907" h="1484388">
                <a:moveTo>
                  <a:pt x="0" y="1367931"/>
                </a:moveTo>
                <a:lnTo>
                  <a:pt x="249883" y="819291"/>
                </a:lnTo>
                <a:cubicBezTo>
                  <a:pt x="918077" y="215490"/>
                  <a:pt x="1524991" y="2179719"/>
                  <a:pt x="2251886" y="857821"/>
                </a:cubicBezTo>
                <a:lnTo>
                  <a:pt x="2457995" y="405290"/>
                </a:lnTo>
                <a:cubicBezTo>
                  <a:pt x="3119931" y="-192856"/>
                  <a:pt x="3721729" y="1729150"/>
                  <a:pt x="4439487" y="480015"/>
                </a:cubicBezTo>
                <a:lnTo>
                  <a:pt x="4604070" y="118658"/>
                </a:lnTo>
                <a:cubicBezTo>
                  <a:pt x="5278682" y="-490942"/>
                  <a:pt x="5890830" y="1517053"/>
                  <a:pt x="6627907" y="118658"/>
                </a:cubicBezTo>
                <a:lnTo>
                  <a:pt x="6378024" y="667298"/>
                </a:lnTo>
                <a:cubicBezTo>
                  <a:pt x="5707942" y="1272805"/>
                  <a:pt x="5382980" y="-748863"/>
                  <a:pt x="4375329" y="639127"/>
                </a:cubicBezTo>
                <a:lnTo>
                  <a:pt x="4231949" y="953930"/>
                </a:lnTo>
                <a:cubicBezTo>
                  <a:pt x="3559659" y="1561432"/>
                  <a:pt x="3234767" y="-475585"/>
                  <a:pt x="2219014" y="939404"/>
                </a:cubicBezTo>
                <a:lnTo>
                  <a:pt x="2023837" y="1367931"/>
                </a:lnTo>
                <a:cubicBezTo>
                  <a:pt x="1349226" y="1977531"/>
                  <a:pt x="1024415" y="-75682"/>
                  <a:pt x="0" y="1367931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1036240" y="-5230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59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 Onda"/>
          <p:cNvSpPr/>
          <p:nvPr/>
        </p:nvSpPr>
        <p:spPr>
          <a:xfrm rot="18528323">
            <a:off x="-227553" y="568233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7 Onda"/>
          <p:cNvSpPr/>
          <p:nvPr/>
        </p:nvSpPr>
        <p:spPr>
          <a:xfrm rot="18528323">
            <a:off x="420519" y="935311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7 Onda"/>
          <p:cNvSpPr/>
          <p:nvPr/>
        </p:nvSpPr>
        <p:spPr>
          <a:xfrm rot="18528323">
            <a:off x="1068591" y="1288314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7 Onda"/>
          <p:cNvSpPr/>
          <p:nvPr/>
        </p:nvSpPr>
        <p:spPr>
          <a:xfrm rot="18528323">
            <a:off x="5533087" y="4384657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7 Onda"/>
          <p:cNvSpPr/>
          <p:nvPr/>
        </p:nvSpPr>
        <p:spPr>
          <a:xfrm rot="18528323">
            <a:off x="6181159" y="4751735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7 Onda"/>
          <p:cNvSpPr/>
          <p:nvPr/>
        </p:nvSpPr>
        <p:spPr>
          <a:xfrm rot="18528323">
            <a:off x="6829231" y="5104738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Onda"/>
          <p:cNvSpPr/>
          <p:nvPr/>
        </p:nvSpPr>
        <p:spPr>
          <a:xfrm rot="2471334">
            <a:off x="6878034" y="480297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7 Onda"/>
          <p:cNvSpPr/>
          <p:nvPr/>
        </p:nvSpPr>
        <p:spPr>
          <a:xfrm rot="2659663">
            <a:off x="6466444" y="878523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7 Onda"/>
          <p:cNvSpPr/>
          <p:nvPr/>
        </p:nvSpPr>
        <p:spPr>
          <a:xfrm rot="2671963">
            <a:off x="5888532" y="1233449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7 Onda"/>
          <p:cNvSpPr/>
          <p:nvPr/>
        </p:nvSpPr>
        <p:spPr>
          <a:xfrm rot="2471334">
            <a:off x="937882" y="4609999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7 Onda"/>
          <p:cNvSpPr/>
          <p:nvPr/>
        </p:nvSpPr>
        <p:spPr>
          <a:xfrm rot="2659663">
            <a:off x="526292" y="5008225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7 Onda"/>
          <p:cNvSpPr/>
          <p:nvPr/>
        </p:nvSpPr>
        <p:spPr>
          <a:xfrm rot="2671963">
            <a:off x="-51620" y="5363151"/>
            <a:ext cx="2273720" cy="783756"/>
          </a:xfrm>
          <a:custGeom>
            <a:avLst/>
            <a:gdLst>
              <a:gd name="connsiteX0" fmla="*/ 100493 w 914400"/>
              <a:gd name="connsiteY0" fmla="*/ 182880 h 914400"/>
              <a:gd name="connsiteX1" fmla="*/ 914400 w 914400"/>
              <a:gd name="connsiteY1" fmla="*/ 182880 h 914400"/>
              <a:gd name="connsiteX2" fmla="*/ 813907 w 914400"/>
              <a:gd name="connsiteY2" fmla="*/ 731520 h 914400"/>
              <a:gd name="connsiteX3" fmla="*/ 0 w 914400"/>
              <a:gd name="connsiteY3" fmla="*/ 731520 h 914400"/>
              <a:gd name="connsiteX4" fmla="*/ 100493 w 914400"/>
              <a:gd name="connsiteY4" fmla="*/ 182880 h 914400"/>
              <a:gd name="connsiteX0" fmla="*/ 100493 w 914400"/>
              <a:gd name="connsiteY0" fmla="*/ 175977 h 841074"/>
              <a:gd name="connsiteX1" fmla="*/ 914400 w 914400"/>
              <a:gd name="connsiteY1" fmla="*/ 175977 h 841074"/>
              <a:gd name="connsiteX2" fmla="*/ 813907 w 914400"/>
              <a:gd name="connsiteY2" fmla="*/ 724617 h 841074"/>
              <a:gd name="connsiteX3" fmla="*/ 0 w 914400"/>
              <a:gd name="connsiteY3" fmla="*/ 724617 h 841074"/>
              <a:gd name="connsiteX4" fmla="*/ 100493 w 914400"/>
              <a:gd name="connsiteY4" fmla="*/ 175977 h 841074"/>
              <a:gd name="connsiteX0" fmla="*/ 100493 w 914400"/>
              <a:gd name="connsiteY0" fmla="*/ 118659 h 783756"/>
              <a:gd name="connsiteX1" fmla="*/ 914400 w 914400"/>
              <a:gd name="connsiteY1" fmla="*/ 118659 h 783756"/>
              <a:gd name="connsiteX2" fmla="*/ 813907 w 914400"/>
              <a:gd name="connsiteY2" fmla="*/ 667299 h 783756"/>
              <a:gd name="connsiteX3" fmla="*/ 0 w 914400"/>
              <a:gd name="connsiteY3" fmla="*/ 667299 h 783756"/>
              <a:gd name="connsiteX4" fmla="*/ 100493 w 914400"/>
              <a:gd name="connsiteY4" fmla="*/ 118659 h 78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783756">
                <a:moveTo>
                  <a:pt x="100493" y="118659"/>
                </a:moveTo>
                <a:cubicBezTo>
                  <a:pt x="371795" y="-490941"/>
                  <a:pt x="617977" y="1517054"/>
                  <a:pt x="914400" y="118659"/>
                </a:cubicBezTo>
                <a:lnTo>
                  <a:pt x="813907" y="667299"/>
                </a:lnTo>
                <a:cubicBezTo>
                  <a:pt x="542605" y="1276899"/>
                  <a:pt x="411979" y="-776314"/>
                  <a:pt x="0" y="667299"/>
                </a:cubicBezTo>
                <a:lnTo>
                  <a:pt x="100493" y="118659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5" name="14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756592" y="-891480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59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2495402">
            <a:off x="472697" y="-219896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rot="1848810">
            <a:off x="1578253" y="615129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8291423">
            <a:off x="7105138" y="-197763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8887936">
            <a:off x="6129187" y="636950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9130420">
            <a:off x="502586" y="4183157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9269404">
            <a:off x="1648820" y="3186829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3063635">
            <a:off x="7105138" y="4239886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3402845">
            <a:off x="5894541" y="3521359"/>
            <a:ext cx="1595632" cy="2808312"/>
          </a:xfrm>
          <a:custGeom>
            <a:avLst/>
            <a:gdLst/>
            <a:ahLst/>
            <a:cxnLst/>
            <a:rect l="l" t="t" r="r" b="b"/>
            <a:pathLst>
              <a:path w="5400601" h="9505057">
                <a:moveTo>
                  <a:pt x="3067228" y="8949248"/>
                </a:moveTo>
                <a:cubicBezTo>
                  <a:pt x="3179263" y="9158704"/>
                  <a:pt x="3828354" y="9151335"/>
                  <a:pt x="4042718" y="9294138"/>
                </a:cubicBezTo>
                <a:cubicBezTo>
                  <a:pt x="4067394" y="9305430"/>
                  <a:pt x="3976550" y="9250011"/>
                  <a:pt x="3943211" y="9226740"/>
                </a:cubicBezTo>
                <a:cubicBezTo>
                  <a:pt x="3981413" y="9247128"/>
                  <a:pt x="4023723" y="9267754"/>
                  <a:pt x="4069922" y="9289112"/>
                </a:cubicBezTo>
                <a:cubicBezTo>
                  <a:pt x="3950386" y="9223828"/>
                  <a:pt x="3922981" y="9211098"/>
                  <a:pt x="3933053" y="9219606"/>
                </a:cubicBezTo>
                <a:lnTo>
                  <a:pt x="3943211" y="9226740"/>
                </a:lnTo>
                <a:cubicBezTo>
                  <a:pt x="3532552" y="9013727"/>
                  <a:pt x="3566579" y="8874419"/>
                  <a:pt x="4051449" y="8707221"/>
                </a:cubicBezTo>
                <a:cubicBezTo>
                  <a:pt x="3723375" y="8787897"/>
                  <a:pt x="3222983" y="8804647"/>
                  <a:pt x="3067228" y="8949248"/>
                </a:cubicBezTo>
                <a:close/>
                <a:moveTo>
                  <a:pt x="3024335" y="566045"/>
                </a:moveTo>
                <a:cubicBezTo>
                  <a:pt x="3136370" y="775501"/>
                  <a:pt x="3785461" y="768132"/>
                  <a:pt x="3999825" y="910935"/>
                </a:cubicBezTo>
                <a:cubicBezTo>
                  <a:pt x="4002689" y="908875"/>
                  <a:pt x="3929491" y="863900"/>
                  <a:pt x="3900318" y="843538"/>
                </a:cubicBezTo>
                <a:cubicBezTo>
                  <a:pt x="3938520" y="863926"/>
                  <a:pt x="3980830" y="884551"/>
                  <a:pt x="4027029" y="905909"/>
                </a:cubicBezTo>
                <a:cubicBezTo>
                  <a:pt x="3907493" y="840625"/>
                  <a:pt x="3880088" y="827896"/>
                  <a:pt x="3890160" y="836403"/>
                </a:cubicBezTo>
                <a:lnTo>
                  <a:pt x="3900318" y="843538"/>
                </a:lnTo>
                <a:cubicBezTo>
                  <a:pt x="3489659" y="630525"/>
                  <a:pt x="3523686" y="491216"/>
                  <a:pt x="4008556" y="324018"/>
                </a:cubicBezTo>
                <a:cubicBezTo>
                  <a:pt x="3680482" y="404694"/>
                  <a:pt x="3180090" y="421444"/>
                  <a:pt x="3024335" y="566045"/>
                </a:cubicBezTo>
                <a:close/>
                <a:moveTo>
                  <a:pt x="0" y="4764122"/>
                </a:moveTo>
                <a:lnTo>
                  <a:pt x="11717" y="4752529"/>
                </a:lnTo>
                <a:lnTo>
                  <a:pt x="0" y="4740936"/>
                </a:lnTo>
                <a:lnTo>
                  <a:pt x="14200" y="4750073"/>
                </a:lnTo>
                <a:cubicBezTo>
                  <a:pt x="1781930" y="3159138"/>
                  <a:pt x="-1413104" y="187190"/>
                  <a:pt x="5400601" y="0"/>
                </a:cubicBezTo>
                <a:cubicBezTo>
                  <a:pt x="5346977" y="197872"/>
                  <a:pt x="2604546" y="-228312"/>
                  <a:pt x="5377621" y="1872163"/>
                </a:cubicBezTo>
                <a:cubicBezTo>
                  <a:pt x="65219" y="-1140788"/>
                  <a:pt x="1780017" y="3764469"/>
                  <a:pt x="18014" y="4752529"/>
                </a:cubicBezTo>
                <a:cubicBezTo>
                  <a:pt x="1780017" y="5740588"/>
                  <a:pt x="65219" y="10645844"/>
                  <a:pt x="5377621" y="7632894"/>
                </a:cubicBezTo>
                <a:cubicBezTo>
                  <a:pt x="2604546" y="9733369"/>
                  <a:pt x="5346977" y="9307186"/>
                  <a:pt x="5400601" y="9505057"/>
                </a:cubicBezTo>
                <a:cubicBezTo>
                  <a:pt x="-1413104" y="9317867"/>
                  <a:pt x="1781930" y="6345919"/>
                  <a:pt x="14200" y="4754984"/>
                </a:cubicBezTo>
                <a:cubicBezTo>
                  <a:pt x="10179" y="4758601"/>
                  <a:pt x="5103" y="4761378"/>
                  <a:pt x="0" y="4764122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5508104" y="1412776"/>
            <a:ext cx="233429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500" dirty="0" smtClean="0">
                <a:latin typeface="Algerian" panose="04020705040A02060702" pitchFamily="82" charset="0"/>
              </a:rPr>
              <a:t>Fin</a:t>
            </a:r>
            <a:endParaRPr lang="es-ES_tradnl" sz="11500" dirty="0">
              <a:latin typeface="Algerian" panose="04020705040A02060702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036240" y="-523056"/>
            <a:ext cx="11809312" cy="864096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23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2" grpId="0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77351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8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5_Tema de Office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6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8_Tema de Office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7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54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44_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38953"/>
      </a:accent2>
      <a:accent3>
        <a:srgbClr val="9BBB59"/>
      </a:accent3>
      <a:accent4>
        <a:srgbClr val="8064A2"/>
      </a:accent4>
      <a:accent5>
        <a:srgbClr val="E5B9B7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3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45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3.xml><?xml version="1.0" encoding="utf-8"?>
<a:theme xmlns:a="http://schemas.openxmlformats.org/drawingml/2006/main" name="15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42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5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23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68_Tema de Offic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8.xml><?xml version="1.0" encoding="utf-8"?>
<a:theme xmlns:a="http://schemas.openxmlformats.org/drawingml/2006/main" name="7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Presentación en pantalla (4:3)</PresentationFormat>
  <Paragraphs>9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19</vt:i4>
      </vt:variant>
      <vt:variant>
        <vt:lpstr>Títulos de diapositiva</vt:lpstr>
      </vt:variant>
      <vt:variant>
        <vt:i4>41</vt:i4>
      </vt:variant>
    </vt:vector>
  </HeadingPairs>
  <TitlesOfParts>
    <vt:vector size="64" baseType="lpstr">
      <vt:lpstr>Algerian</vt:lpstr>
      <vt:lpstr>Arial</vt:lpstr>
      <vt:lpstr>Calibri</vt:lpstr>
      <vt:lpstr>Kristen ITC</vt:lpstr>
      <vt:lpstr>Tema de Office</vt:lpstr>
      <vt:lpstr>88_Tema de Office</vt:lpstr>
      <vt:lpstr>74_Tema de Office</vt:lpstr>
      <vt:lpstr>85_Tema de Office</vt:lpstr>
      <vt:lpstr>86_Tema de Office</vt:lpstr>
      <vt:lpstr>8_Tema de Office</vt:lpstr>
      <vt:lpstr>73_Tema de Office</vt:lpstr>
      <vt:lpstr>57_Tema de Office</vt:lpstr>
      <vt:lpstr>54_Tema de Office</vt:lpstr>
      <vt:lpstr>44_Tema de Office</vt:lpstr>
      <vt:lpstr>3_Tema de Office</vt:lpstr>
      <vt:lpstr>45_Tema de Office</vt:lpstr>
      <vt:lpstr>15_Tema de Office</vt:lpstr>
      <vt:lpstr>42_Tema de Office</vt:lpstr>
      <vt:lpstr>1_Tema de Office</vt:lpstr>
      <vt:lpstr>23_Tema de Office</vt:lpstr>
      <vt:lpstr>68_Tema de Office</vt:lpstr>
      <vt:lpstr>72_Tema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/>
  <cp:lastModifiedBy/>
  <cp:revision>19</cp:revision>
  <dcterms:created xsi:type="dcterms:W3CDTF">2016-02-22T19:13:34Z</dcterms:created>
  <dcterms:modified xsi:type="dcterms:W3CDTF">2017-11-04T22:09:42Z</dcterms:modified>
</cp:coreProperties>
</file>