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61" r:id="rId5"/>
    <p:sldId id="258" r:id="rId6"/>
    <p:sldId id="264" r:id="rId7"/>
    <p:sldId id="265" r:id="rId8"/>
    <p:sldId id="266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90" r:id="rId31"/>
    <p:sldId id="291" r:id="rId32"/>
    <p:sldId id="292" r:id="rId33"/>
    <p:sldId id="293" r:id="rId34"/>
    <p:sldId id="294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3" r:id="rId53"/>
    <p:sldId id="295" r:id="rId54"/>
    <p:sldId id="289" r:id="rId55"/>
    <p:sldId id="315" r:id="rId56"/>
    <p:sldId id="316" r:id="rId57"/>
    <p:sldId id="263" r:id="rId58"/>
    <p:sldId id="262" r:id="rId59"/>
    <p:sldId id="314" r:id="rId60"/>
    <p:sldId id="259" r:id="rId61"/>
    <p:sldId id="317" r:id="rId6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AYuclSQWDZ9i/ZoKOFYf4g" hashData="s00sZWdOrw1sJCO45lIM2rSGU2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777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8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EB73D9-65E3-4A65-A69C-E3679E3B1A1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BC209F-D0A4-4786-930D-D074E2C7A0B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DDC8C9-20D6-41EF-9041-8A8F714AD94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593DEB-B1C8-44A8-80E0-791F8E6860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9238ED-71AF-48EB-80C4-988B30820F9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BF490D-45CB-4A18-B7A9-B0E320625D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CCA834-5D13-4C75-901B-78840CC4917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3BEC8-2517-4B17-8EEA-4EF684AE077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64BAF6-B042-4830-A0A5-5BB55BD132F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35D208-9A25-4E9C-A0B2-876D60A2473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D00EB2-207A-4F47-A66E-1B5803D32EA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09DCA8-D13B-4BE5-9E08-69A0DB13069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4903EB2-C958-4621-BF4D-22BE5F8EE0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0EFE888-D896-4B06-946E-AF845774B1A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3" name="Picture 5" descr="1-Portada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5875"/>
            <a:ext cx="8064500" cy="6842125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116013" y="5229225"/>
            <a:ext cx="70564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000" dirty="0">
                <a:latin typeface="Castellar" pitchFamily="18" charset="0"/>
              </a:rPr>
              <a:t>CONCEJO DE CABRALES</a:t>
            </a:r>
          </a:p>
        </p:txBody>
      </p:sp>
    </p:spTree>
  </p:cSld>
  <p:clrMapOvr>
    <a:masterClrMapping/>
  </p:clrMapOvr>
  <p:transition advClick="0" advTm="8000">
    <p:sndAc>
      <p:stSnd loop="1">
        <p:snd r:embed="rId2" name="13- la noche celta -cortad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4-Fin 2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7763"/>
            <a:ext cx="9144000" cy="4562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270dbd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</p:spPr>
      </p:pic>
      <p:pic>
        <p:nvPicPr>
          <p:cNvPr id="10245" name="Picture 5" descr="0002177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429000"/>
            <a:ext cx="2038350" cy="3333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071-asie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0"/>
            <a:ext cx="6719888" cy="3432175"/>
          </a:xfrm>
          <a:prstGeom prst="rect">
            <a:avLst/>
          </a:prstGeom>
          <a:noFill/>
        </p:spPr>
      </p:pic>
      <p:pic>
        <p:nvPicPr>
          <p:cNvPr id="11269" name="Picture 5" descr="asiego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716338"/>
            <a:ext cx="4530725" cy="3017837"/>
          </a:xfrm>
          <a:prstGeom prst="rect">
            <a:avLst/>
          </a:prstGeom>
          <a:noFill/>
        </p:spPr>
      </p:pic>
      <p:pic>
        <p:nvPicPr>
          <p:cNvPr id="11270" name="Picture 6" descr="Asie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92725" y="4005263"/>
            <a:ext cx="4029075" cy="2668587"/>
          </a:xfrm>
          <a:prstGeom prst="rect">
            <a:avLst/>
          </a:prstGeom>
          <a:noFill/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7596188" y="2708275"/>
            <a:ext cx="12954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VISTAS DESDE-ASIEGO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21145_187314941418611_1274804595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arenas_cabra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91250"/>
          </a:xfrm>
          <a:prstGeom prst="rect">
            <a:avLst/>
          </a:prstGeom>
          <a:noFill/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250825" y="6381750"/>
            <a:ext cx="3673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ARENAS DE CABRALES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6" name="Picture 6" descr="arenas-de-cabra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64250"/>
          </a:xfrm>
          <a:prstGeom prst="rect">
            <a:avLst/>
          </a:prstGeom>
          <a:noFill/>
        </p:spPr>
      </p:pic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250825" y="6308725"/>
            <a:ext cx="55451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TODAS LAS RUTAS DESDE ARENAS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asturias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65850"/>
          </a:xfrm>
          <a:prstGeom prst="rect">
            <a:avLst/>
          </a:prstGeom>
          <a:noFill/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23850" y="6308725"/>
            <a:ext cx="3384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PICOS DE EUROPA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Poncebos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5508625" y="6165850"/>
            <a:ext cx="3455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PONCEBOS Y EMBALSE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902-funicular-poncebos-bulnes-cabrales-asturias_9419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2" name="Picture 6" descr="902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Arangas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6915150"/>
          </a:xfrm>
          <a:prstGeom prst="rect">
            <a:avLst/>
          </a:prstGeom>
          <a:noFill/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7235825" y="6381750"/>
            <a:ext cx="16557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ARANGAS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GFranciscoSoberon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bero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50825" y="6092825"/>
            <a:ext cx="20177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BERODIA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6" name="Picture 4" descr="bulnes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5724525" y="609282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BULNES DE ABAJO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0" name="Picture 4" descr="Bulnes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179388" y="6237288"/>
            <a:ext cx="2663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BULNES DE ARRIBA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4" name="Picture 4" descr="fiesta de charas-arenas-de-cabrales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4572000" y="6165850"/>
            <a:ext cx="424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FIESTA DE CHARAS EN ARENAS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8" name="Picture 4" descr="Camarmeña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179388" y="6165850"/>
            <a:ext cx="2879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CAMARMEÑA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Igles s pedro en camarmeñ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6130925"/>
          </a:xfrm>
          <a:prstGeom prst="rect">
            <a:avLst/>
          </a:prstGeom>
          <a:noFill/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250825" y="6308725"/>
            <a:ext cx="58340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IGLESIA DE SAN PEDRO EN CAMARMEÑA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ca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6126163"/>
          </a:xfrm>
          <a:prstGeom prst="rect">
            <a:avLst/>
          </a:prstGeom>
          <a:noFill/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395288" y="6308725"/>
            <a:ext cx="273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RIO CARES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Pandiel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6940550"/>
          </a:xfrm>
          <a:prstGeom prst="rect">
            <a:avLst/>
          </a:prstGeom>
          <a:noFill/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323850" y="260350"/>
            <a:ext cx="22336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PANDIELLO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4" name="Picture 4" descr="dscf10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6937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8" name="Picture 4" descr="carreña 6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6935788"/>
          </a:xfrm>
          <a:prstGeom prst="rect">
            <a:avLst/>
          </a:prstGeom>
          <a:noFill/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179388" y="6165850"/>
            <a:ext cx="33131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CARREÑA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2" name="Picture 4" descr="Carreñ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107950" y="6092825"/>
            <a:ext cx="39608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PUENTE ROMANO EN CARREÑA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DSC_82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086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0" name="Picture 4" descr="El Escob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395288" y="404813"/>
            <a:ext cx="30972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EL ESCOBAL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8" name="Picture 4" descr="IMG_039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2" name="Picture 4" descr="Iguanz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6932613"/>
          </a:xfrm>
          <a:prstGeom prst="rect">
            <a:avLst/>
          </a:prstGeom>
          <a:noFill/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395288" y="6165850"/>
            <a:ext cx="2089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IGUANZO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6" name="Picture 4" descr="la-ruta-del-cares-enfrentamien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40" name="Picture 4" descr="La molina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7019925" y="6165850"/>
            <a:ext cx="16557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LA MOLINA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4" name="Picture 4" descr="majad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60350"/>
            <a:ext cx="4476750" cy="3351213"/>
          </a:xfrm>
          <a:prstGeom prst="rect">
            <a:avLst/>
          </a:prstGeom>
          <a:noFill/>
        </p:spPr>
      </p:pic>
      <p:pic>
        <p:nvPicPr>
          <p:cNvPr id="40965" name="Picture 5" descr="majada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2138" y="3644900"/>
            <a:ext cx="4608512" cy="3065463"/>
          </a:xfrm>
          <a:prstGeom prst="rect">
            <a:avLst/>
          </a:prstGeom>
          <a:noFill/>
        </p:spPr>
      </p:pic>
      <p:pic>
        <p:nvPicPr>
          <p:cNvPr id="40966" name="Picture 6" descr="maj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900" y="620713"/>
            <a:ext cx="4241800" cy="2827337"/>
          </a:xfrm>
          <a:prstGeom prst="rect">
            <a:avLst/>
          </a:prstGeom>
          <a:noFill/>
        </p:spPr>
      </p:pic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468313" y="3933825"/>
            <a:ext cx="23034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179388" y="3860800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MAJADAS Y PASTOS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6" name="Picture 4" descr="rio bul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7164388" y="476250"/>
            <a:ext cx="172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RIO BULNES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060" name="Picture 4" descr="pic_02g-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54725"/>
          </a:xfrm>
          <a:prstGeom prst="rect">
            <a:avLst/>
          </a:prstGeom>
          <a:noFill/>
        </p:spPr>
      </p:pic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323850" y="6308725"/>
            <a:ext cx="41767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REFRESCANDO LA LECHE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084" name="Picture 4" descr="Queser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88913"/>
            <a:ext cx="9217025" cy="5264150"/>
          </a:xfrm>
          <a:prstGeom prst="rect">
            <a:avLst/>
          </a:prstGeom>
          <a:noFill/>
        </p:spPr>
      </p:pic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323850" y="5949950"/>
            <a:ext cx="3816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FABRICANDO EL QUESU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108" name="Picture 4" descr="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2124075" y="6237288"/>
            <a:ext cx="4464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CUEVA DE MADURACION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2" name="Picture 4" descr="IMG_8494-d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9251950" cy="5207000"/>
          </a:xfrm>
          <a:prstGeom prst="rect">
            <a:avLst/>
          </a:prstGeom>
          <a:noFill/>
        </p:spPr>
      </p:pic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250825" y="6165850"/>
            <a:ext cx="67691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MACIZO CENTRAL DE LOS PICOS DE EUROPA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6" name="Picture 4" descr="IMG_08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323850" y="6237288"/>
            <a:ext cx="3384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PASTOS DE MONTAÑA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80" name="Picture 4" descr="Ortiguero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250825" y="333375"/>
            <a:ext cx="28813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ORTIGUERO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4" name="Picture 4" descr="Pandeb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323850" y="6092825"/>
            <a:ext cx="446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COLLADO DE PANDEBANO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2228" name="Picture 4" descr="La terenos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7213"/>
            <a:ext cx="9144000" cy="6300787"/>
          </a:xfrm>
          <a:prstGeom prst="rect">
            <a:avLst/>
          </a:prstGeom>
          <a:noFill/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179388" y="6237288"/>
            <a:ext cx="3600450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CABAÑAS EN LA TERENOSA</a:t>
            </a:r>
          </a:p>
          <a:p>
            <a:pPr>
              <a:spcBef>
                <a:spcPct val="50000"/>
              </a:spcBef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252" name="Picture 4" descr="pic_11g-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57959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276" name="Picture 4" descr="p1-mirador-udaondo-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57737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301" name="Picture 5" descr="ruta-del-ca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395288" y="6165850"/>
            <a:ext cx="30972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SENDA DEL CARES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324" name="Picture 4" descr="Picos_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395288" y="6226175"/>
            <a:ext cx="61928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EL URRIELLU DESDE EL JOU DE LOS BOCHES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7348" name="Picture 4" descr="Puertas de cabra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</p:spPr>
      </p:pic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179388" y="115888"/>
            <a:ext cx="37449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PUERTAS DE CABRALES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8372" name="Picture 4" descr="SL2752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250825" y="6237288"/>
            <a:ext cx="55451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CUEVA MUSEO DEL QUESO EN ARENAS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9396" name="Picture 4" descr="Portada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69199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0421" name="Picture 5" descr="sotres 2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56325"/>
          </a:xfrm>
          <a:prstGeom prst="rect">
            <a:avLst/>
          </a:prstGeom>
          <a:noFill/>
        </p:spPr>
      </p:pic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250825" y="6308725"/>
            <a:ext cx="2305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SOTRES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44" name="Picture 4" descr="trekking_macizo_occidental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250825" y="6165850"/>
            <a:ext cx="360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MACIZO OCCIDENTAL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endParaRPr lang="es-ES"/>
          </a:p>
        </p:txBody>
      </p:sp>
      <p:pic>
        <p:nvPicPr>
          <p:cNvPr id="41988" name="Picture 4" descr="po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76250"/>
            <a:ext cx="5567363" cy="3132138"/>
          </a:xfrm>
          <a:prstGeom prst="rect">
            <a:avLst/>
          </a:prstGeom>
          <a:noFill/>
        </p:spPr>
      </p:pic>
      <p:pic>
        <p:nvPicPr>
          <p:cNvPr id="41989" name="Picture 5" descr="Poo 4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7175" y="2997200"/>
            <a:ext cx="4962525" cy="3722688"/>
          </a:xfrm>
          <a:prstGeom prst="rect">
            <a:avLst/>
          </a:prstGeom>
          <a:noFill/>
        </p:spPr>
      </p:pic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468313" y="3860800"/>
            <a:ext cx="31670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POO DE CABRALES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4" name="Picture 4" descr="El Molino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5364163" y="6237288"/>
            <a:ext cx="39608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HOTEL EL MOLINO EN ARENAS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3492" name="Picture 4" descr="sotres_666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179388" y="115888"/>
            <a:ext cx="37449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MOLIN DE IGNACIO - TIELVE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4516" name="Picture 4" descr="Tielv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6877050" y="6308725"/>
            <a:ext cx="18716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TIELVE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2-Portada 3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2468" name="Picture 4" descr="queso-cabra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50825" y="6165850"/>
            <a:ext cx="35290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latin typeface="Castellar" pitchFamily="18" charset="0"/>
              </a:rPr>
              <a:t>MONTAJE : MIGUEL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250825" y="5445125"/>
            <a:ext cx="81359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400">
              <a:latin typeface="Castellar" pitchFamily="18" charset="0"/>
            </a:endParaRP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250825" y="5589588"/>
            <a:ext cx="83518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latin typeface="Castellar" pitchFamily="18" charset="0"/>
              </a:rPr>
              <a:t>IN MEMORIAN DE CONCEPCION HERRERO ( CONCHA ) - TIELVE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BRALE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CABRALES</Template>
  <TotalTime>2</TotalTime>
  <Words>194</Words>
  <Application>Microsoft Office PowerPoint</Application>
  <PresentationFormat>Presentación en pantalla (4:3)</PresentationFormat>
  <Paragraphs>70</Paragraphs>
  <Slides>60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4" baseType="lpstr">
      <vt:lpstr>Arial</vt:lpstr>
      <vt:lpstr>Castellar</vt:lpstr>
      <vt:lpstr>CABRALES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2013-11-17T12:10:31Z</dcterms:created>
  <dcterms:modified xsi:type="dcterms:W3CDTF">2013-11-17T12:13:07Z</dcterms:modified>
</cp:coreProperties>
</file>