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80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3" r:id="rId29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iEMALPSGn1jSxzHC4A0Zw" hashData="cFCim3QnYkTT3uiYF/j3AtmUyA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CBC71-25E7-445A-BE2D-2B135780C739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2644E-7237-4AC0-9859-A30A1462723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1EFCB-4547-4985-8C93-D79C2991CE0B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CFE27-3BC2-4A73-8653-DA8952BD9C7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717BA-2FF9-45D5-9E2E-29EC4E92DA67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FB834-46BF-475E-9A05-8B849E35D3A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F8F09-AA09-44F8-9A86-6F3CC245D4D9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596E6-0315-4023-B86B-15949313DDD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F3094-F67E-4561-8E04-AEF1D4A35AA6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1AB33-4BB4-42B4-A59F-89B16E6DA4E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3E424-1707-4E39-8F0D-B7E04C0C92F9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658E1-F44C-43FF-8D92-A3E97CDAEDD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FB0BD-E80E-48A2-8C5E-F244F6752323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838E1-ED83-4961-8E41-819BBF1DD8C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F2D77-51F1-422A-9621-E27CB414D460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05FF5-89AB-467B-A533-F581FCA182F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55173-DB7D-4FD0-ACB4-832CB6B0A58E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1849C-A8EA-414C-BE32-49C83C26B96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90FBF-4BFC-4816-9A67-09CA10227061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77886-38FC-46DC-8A35-6D1B4373913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C3E15-8253-4345-A3AF-7D493F925B11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0A1CC-AE87-4239-AB04-4D21396EC6E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 advTm="7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E74775-EC79-4CF4-AFE2-ABD2AF1AFEE5}" type="datetimeFigureOut">
              <a:rPr lang="pt-PT"/>
              <a:pPr>
                <a:defRPr/>
              </a:pPr>
              <a:t>24-11-2019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98B940-C434-4906-BEED-930D9D3D3F8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4" name="Picture 7" descr="C:\Documents and Settings\XP\Ambiente de trabalho\Imagem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215900"/>
            <a:ext cx="9123362" cy="664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C:\Documents and Settings\XP\Ambiente de trabalho\Imagem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8" y="215900"/>
            <a:ext cx="9123362" cy="664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diamond/>
    <p:sndAc>
      <p:stSnd loop="1">
        <p:snd r:embed="rId2" name="SODADE -ESARIA EVORA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kepguru.hu/fv.php?id=7182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kepguru.hu/fv.php?id=7183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kepguru.hu/fv.php?id=7184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kepguru.hu/fv.php?id=7185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kepguru.hu/fv.php?id=7186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kepguru.hu/fv.php?id=7187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kepguru.hu/fv.php?id=7188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kepguru.hu/fv.php?id=7189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kepguru.hu/fv.php?id=7190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kepguru.hu/fv.php?id=7191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kepguru.hu/fv.php?id=7192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kepguru.hu/fv.php?id=7193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kepguru.hu/fv.php?id=7194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kepguru.hu/fv.php?id=7195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kepguru.hu/fv.php?id=7196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kepguru.hu/fv.php?id=7197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kepguru.hu/fv.php?id=7198&amp;res=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7/7d/Calha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upload.wikimedia.org/wikipedia/commons/f/fc/Mindelo-Aug2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upload.wikimedia.org/wikipedia/commons/6/62/Pecheurs_tarraf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upload.wikimedia.org/wikipedia/commons/3/30/Pico_de_Fogo_Kra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3/31/Santo-antao_agav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e/e5/2006.07.07.cv.sv.BaiadasGatas2_%2811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upload.wikimedia.org/wikipedia/commons/5/5c/Mindelo-MontCara2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6372225" y="5734050"/>
            <a:ext cx="2508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5400" b="1">
                <a:solidFill>
                  <a:srgbClr val="FF3300"/>
                </a:solidFill>
              </a:rPr>
              <a:t>F   I   M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47675" y="5969000"/>
            <a:ext cx="2673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rgbClr val="FF99FF"/>
                </a:solidFill>
              </a:rPr>
              <a:t>Musica;  Sodade</a:t>
            </a:r>
          </a:p>
          <a:p>
            <a:r>
              <a:rPr lang="pt-PT" b="1">
                <a:solidFill>
                  <a:srgbClr val="FF99FF"/>
                </a:solidFill>
              </a:rPr>
              <a:t>Canta;    Cesária Évora</a:t>
            </a:r>
          </a:p>
        </p:txBody>
      </p:sp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BOVER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CABOVERDE</Template>
  <TotalTime>2</TotalTime>
  <Words>26</Words>
  <Application>Microsoft Office PowerPoint</Application>
  <PresentationFormat>Presentación en pantalla (4:3)</PresentationFormat>
  <Paragraphs>5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CABOVERDE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2019-11-24T17:33:02Z</dcterms:created>
  <dcterms:modified xsi:type="dcterms:W3CDTF">2019-11-24T17:35:37Z</dcterms:modified>
</cp:coreProperties>
</file>