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303" r:id="rId21"/>
    <p:sldId id="274" r:id="rId22"/>
    <p:sldId id="275" r:id="rId23"/>
    <p:sldId id="276" r:id="rId24"/>
    <p:sldId id="277" r:id="rId25"/>
    <p:sldId id="278" r:id="rId26"/>
    <p:sldId id="279" r:id="rId27"/>
    <p:sldId id="281" r:id="rId28"/>
    <p:sldId id="280" r:id="rId29"/>
    <p:sldId id="282" r:id="rId30"/>
    <p:sldId id="286" r:id="rId31"/>
    <p:sldId id="283" r:id="rId32"/>
    <p:sldId id="284" r:id="rId33"/>
    <p:sldId id="285" r:id="rId34"/>
    <p:sldId id="294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5" r:id="rId51"/>
    <p:sldId id="304" r:id="rId52"/>
    <p:sldId id="306" r:id="rId53"/>
    <p:sldId id="307" r:id="rId54"/>
    <p:sldId id="309" r:id="rId55"/>
    <p:sldId id="308" r:id="rId56"/>
    <p:sldId id="310" r:id="rId5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b="1" i="1" kern="1200">
        <a:solidFill>
          <a:srgbClr val="FFFF00"/>
        </a:solidFill>
        <a:latin typeface="Monotype Corsiva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i="1" kern="1200">
        <a:solidFill>
          <a:srgbClr val="FFFF00"/>
        </a:solidFill>
        <a:latin typeface="Monotype Corsiva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i="1" kern="1200">
        <a:solidFill>
          <a:srgbClr val="FFFF00"/>
        </a:solidFill>
        <a:latin typeface="Monotype Corsiva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i="1" kern="1200">
        <a:solidFill>
          <a:srgbClr val="FFFF00"/>
        </a:solidFill>
        <a:latin typeface="Monotype Corsiva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i="1" kern="1200">
        <a:solidFill>
          <a:srgbClr val="FFFF00"/>
        </a:solidFill>
        <a:latin typeface="Monotype Corsiva" pitchFamily="66" charset="0"/>
        <a:ea typeface="+mn-ea"/>
        <a:cs typeface="+mn-cs"/>
      </a:defRPr>
    </a:lvl5pPr>
    <a:lvl6pPr marL="2286000" algn="l" defTabSz="914400" rtl="0" eaLnBrk="1" latinLnBrk="0" hangingPunct="1">
      <a:defRPr b="1" i="1" kern="1200">
        <a:solidFill>
          <a:srgbClr val="FFFF00"/>
        </a:solidFill>
        <a:latin typeface="Monotype Corsiva" pitchFamily="66" charset="0"/>
        <a:ea typeface="+mn-ea"/>
        <a:cs typeface="+mn-cs"/>
      </a:defRPr>
    </a:lvl6pPr>
    <a:lvl7pPr marL="2743200" algn="l" defTabSz="914400" rtl="0" eaLnBrk="1" latinLnBrk="0" hangingPunct="1">
      <a:defRPr b="1" i="1" kern="1200">
        <a:solidFill>
          <a:srgbClr val="FFFF00"/>
        </a:solidFill>
        <a:latin typeface="Monotype Corsiva" pitchFamily="66" charset="0"/>
        <a:ea typeface="+mn-ea"/>
        <a:cs typeface="+mn-cs"/>
      </a:defRPr>
    </a:lvl7pPr>
    <a:lvl8pPr marL="3200400" algn="l" defTabSz="914400" rtl="0" eaLnBrk="1" latinLnBrk="0" hangingPunct="1">
      <a:defRPr b="1" i="1" kern="1200">
        <a:solidFill>
          <a:srgbClr val="FFFF00"/>
        </a:solidFill>
        <a:latin typeface="Monotype Corsiva" pitchFamily="66" charset="0"/>
        <a:ea typeface="+mn-ea"/>
        <a:cs typeface="+mn-cs"/>
      </a:defRPr>
    </a:lvl8pPr>
    <a:lvl9pPr marL="3657600" algn="l" defTabSz="914400" rtl="0" eaLnBrk="1" latinLnBrk="0" hangingPunct="1">
      <a:defRPr b="1" i="1" kern="1200">
        <a:solidFill>
          <a:srgbClr val="FFFF00"/>
        </a:solidFill>
        <a:latin typeface="Monotype Corsiva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0afA7TYpJDdINT6AKsQqA==" hashData="hY6pXpWZfe6PL+jeHqsUIHDhV9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56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20C41-892D-443F-85CE-5BA38A3CEAF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14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250ED6-DB00-48EF-AFAC-244536135B7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2131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246B25-83ED-4A4A-9204-B951A26B627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1209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04DA84-2E5E-4B27-B66A-3F99D2D197D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2480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584012-64DA-4CB6-BB98-F37A769A3A3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0268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D3B037-8940-4B6A-B5D1-D5A8AD79E97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8721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3D72F7-388B-48AC-AE09-A357FAA6E6B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7525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888CFD-4B43-4DD6-AB5C-D2E478C6E5F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7273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4FE39A-C342-4015-858F-732A5A00B88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1840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1FAF9C-F94F-4F31-ABC0-7AFC22854A4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4939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1C3A84-170D-4519-8D04-4EA07DFB215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62775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047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B865DA95-B3D4-4B53-89A9-28190FFDE407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b="0" i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8.png"/><Relationship Id="rId10" Type="http://schemas.openxmlformats.org/officeDocument/2006/relationships/image" Target="../media/image7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spain-whit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8913"/>
            <a:ext cx="115252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763713" y="339725"/>
            <a:ext cx="29003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3600">
                <a:solidFill>
                  <a:schemeClr val="tx1"/>
                </a:solidFill>
              </a:rPr>
              <a:t>Burgos / España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7072313" y="958850"/>
            <a:ext cx="908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tx1"/>
                </a:solidFill>
              </a:rPr>
              <a:t>Mai / 12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5992813" y="1312863"/>
            <a:ext cx="30226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tx1"/>
                </a:solidFill>
              </a:rPr>
              <a:t>Fotos e Formatação: Pedro Batista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7143750" y="1606550"/>
            <a:ext cx="16160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tx1"/>
                </a:solidFill>
              </a:rPr>
              <a:t>Recife – PE / BR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6997700" y="1917700"/>
            <a:ext cx="17875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tx1"/>
                </a:solidFill>
              </a:rPr>
              <a:t>pedrobn@gmail.com</a:t>
            </a:r>
          </a:p>
        </p:txBody>
      </p:sp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3949700" y="6353175"/>
            <a:ext cx="12493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Plaza Mayor</a:t>
            </a:r>
          </a:p>
        </p:txBody>
      </p:sp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376238" y="5200650"/>
            <a:ext cx="15208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Música: El Beso</a:t>
            </a:r>
          </a:p>
        </p:txBody>
      </p:sp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323850" y="5489575"/>
            <a:ext cx="24209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Manuelo Montez Orchestra</a:t>
            </a:r>
          </a:p>
        </p:txBody>
      </p:sp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8331200" y="6353175"/>
            <a:ext cx="6889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Clique</a:t>
            </a:r>
          </a:p>
        </p:txBody>
      </p:sp>
    </p:spTree>
  </p:cSld>
  <p:clrMapOvr>
    <a:masterClrMapping/>
  </p:clrMapOvr>
  <p:transition spd="slow">
    <p:checker dir="vert"/>
    <p:sndAc>
      <p:stSnd loop="1">
        <p:snd r:embed="rId2" name="Pasodoble - El beso 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2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  <p:bldP spid="2055" grpId="0"/>
      <p:bldP spid="2056" grpId="0"/>
      <p:bldP spid="2057" grpId="0"/>
      <p:bldP spid="2058" grpId="0"/>
      <p:bldP spid="2059" grpId="0"/>
      <p:bldP spid="2060" grpId="0"/>
      <p:bldP spid="2061" grpId="0"/>
      <p:bldP spid="206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00"/>
            </a:gs>
            <a:gs pos="50000">
              <a:srgbClr val="FF0000"/>
            </a:gs>
            <a:gs pos="100000">
              <a:srgbClr val="FFFF00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m 824 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0"/>
            <a:ext cx="51450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5775325" y="6137275"/>
            <a:ext cx="30464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/>
              <a:t>Monumento al Rei Carlos III, en la</a:t>
            </a:r>
          </a:p>
          <a:p>
            <a:pPr algn="ctr"/>
            <a:r>
              <a:rPr lang="pt-BR"/>
              <a:t>Plaza Mayor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395288" y="6381750"/>
            <a:ext cx="45196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tx1"/>
                </a:solidFill>
              </a:rPr>
              <a:t>Casa Consistorial / Ayuntamiento, en la Plaza Mayor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2032000" y="6353175"/>
            <a:ext cx="27828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tx1"/>
                </a:solidFill>
              </a:rPr>
              <a:t>Plaza Mayor con Ayuntamiento</a:t>
            </a:r>
          </a:p>
        </p:txBody>
      </p:sp>
    </p:spTree>
  </p:cSld>
  <p:clrMapOvr>
    <a:masterClrMapping/>
  </p:clrMapOvr>
  <p:transition spd="slow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/>
            </a:gs>
            <a:gs pos="50000">
              <a:srgbClr val="FFFF00"/>
            </a:gs>
            <a:gs pos="100000">
              <a:srgbClr val="FF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Imagem 826 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8" y="0"/>
            <a:ext cx="51450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5873750" y="6064250"/>
            <a:ext cx="27305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/>
              <a:t>Edf. de la Libreria de Santiago </a:t>
            </a:r>
          </a:p>
          <a:p>
            <a:pPr algn="ctr"/>
            <a:r>
              <a:rPr lang="pt-BR"/>
              <a:t>Rodriguez, en la Plaza Mayor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2895600" y="6280150"/>
            <a:ext cx="14954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tx1"/>
                </a:solidFill>
              </a:rPr>
              <a:t>Teatro Principal</a:t>
            </a:r>
          </a:p>
        </p:txBody>
      </p:sp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323850" y="6381750"/>
            <a:ext cx="42624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Monumento a El Cid  en frente al Teatro Principal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4048125" y="6424613"/>
            <a:ext cx="42814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tx1"/>
                </a:solidFill>
              </a:rPr>
              <a:t>Diputación Provincial, al lado del Teatro Principal</a:t>
            </a:r>
          </a:p>
        </p:txBody>
      </p: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2247900" y="6353175"/>
            <a:ext cx="3155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Iglesia del Colégio Nª. Sª. de Lourdes</a:t>
            </a:r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3903663" y="6353175"/>
            <a:ext cx="22987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Colégio Público San Pablo</a:t>
            </a:r>
          </a:p>
        </p:txBody>
      </p:sp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5127625" y="6353175"/>
            <a:ext cx="7747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Correos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00"/>
            </a:gs>
            <a:gs pos="50000">
              <a:srgbClr val="FF0000"/>
            </a:gs>
            <a:gs pos="100000">
              <a:srgbClr val="FFFF00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Imagem 901 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0"/>
            <a:ext cx="51450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6508750" y="6302375"/>
            <a:ext cx="21669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Hotel Corona de Castilla</a:t>
            </a: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303213" y="6353175"/>
            <a:ext cx="2901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Habitación del Corona de Castilla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3327400" y="6353175"/>
            <a:ext cx="187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Arco de Santa Maria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1455738" y="6353175"/>
            <a:ext cx="32083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Escultura en el Paseo de la Audiencia</a:t>
            </a: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2392363" y="6353175"/>
            <a:ext cx="35798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Hermoso  Edf. en el Paseo de la Audiencia</a:t>
            </a: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2535238" y="6381750"/>
            <a:ext cx="26908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Otro angulo del mismo Edifício</a:t>
            </a: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887538" y="6208713"/>
            <a:ext cx="32083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Escultura en el Paseo de la Audiencia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00"/>
            </a:gs>
            <a:gs pos="50000">
              <a:srgbClr val="FF0000"/>
            </a:gs>
            <a:gs pos="100000">
              <a:srgbClr val="FFFF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Imagem 891 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4484688" cy="597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Imagem 892 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388" y="836613"/>
            <a:ext cx="4484687" cy="5976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1239838" y="6353175"/>
            <a:ext cx="3727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El Arzobispado, en el Paseo de la Audiencia</a:t>
            </a:r>
          </a:p>
        </p:txBody>
      </p:sp>
    </p:spTree>
  </p:cSld>
  <p:clrMapOvr>
    <a:masterClrMapping/>
  </p:clrMapOvr>
  <p:transition spd="slow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447675" y="6424613"/>
            <a:ext cx="1447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El Arzobispado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2103438" y="6353175"/>
            <a:ext cx="32861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Puente peatonal sobre el Rio Arlanzon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1095375" y="6280150"/>
            <a:ext cx="54006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Instituto de Enseñanza Secundário Cardenal Lopez de Mendoza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1095375" y="6353175"/>
            <a:ext cx="12827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Rio Arlanzon</a:t>
            </a: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FF00"/>
            </a:gs>
            <a:gs pos="100000">
              <a:srgbClr val="FF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Imagem 888 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0"/>
            <a:ext cx="51450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5508625" y="6375400"/>
            <a:ext cx="35417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Edf. de la Confederación de Associaciones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/>
            </a:gs>
            <a:gs pos="50000">
              <a:srgbClr val="FFFF00"/>
            </a:gs>
            <a:gs pos="100000">
              <a:srgbClr val="FF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Imagem 903 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15888"/>
            <a:ext cx="4462463" cy="595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5" name="Picture 3" descr="Imagem 905 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613" y="115888"/>
            <a:ext cx="4462462" cy="5948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1304925" y="6280150"/>
            <a:ext cx="1403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Niños Jugando</a:t>
            </a:r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6713538" y="6280150"/>
            <a:ext cx="8112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Él Beso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2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/>
            </a:gs>
            <a:gs pos="50000">
              <a:srgbClr val="FFFF00"/>
            </a:gs>
            <a:gs pos="100000">
              <a:srgbClr val="FF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Imagem 845 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4462463" cy="5948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39" name="Picture 3" descr="Imagem 962 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613" y="44450"/>
            <a:ext cx="4462462" cy="595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1662113" y="6208713"/>
            <a:ext cx="1397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Senhor que Lee</a:t>
            </a:r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6588125" y="6208713"/>
            <a:ext cx="7921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Herrero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2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/>
            </a:gs>
            <a:gs pos="50000">
              <a:srgbClr val="FFFF00"/>
            </a:gs>
            <a:gs pos="100000">
              <a:srgbClr val="FF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Imagem 912 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4462463" cy="5948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1" name="Picture 3" descr="Imagem 965 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613" y="44450"/>
            <a:ext cx="4462462" cy="5948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1835150" y="6230938"/>
            <a:ext cx="10874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Labradores</a:t>
            </a:r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6286500" y="6208713"/>
            <a:ext cx="15986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Abuelos Sentados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/>
            </a:gs>
            <a:gs pos="50000">
              <a:srgbClr val="FFFF00"/>
            </a:gs>
            <a:gs pos="100000">
              <a:srgbClr val="FF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Imagem 937 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4462463" cy="595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5" name="Picture 3" descr="Imagem 1101 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613" y="44450"/>
            <a:ext cx="4462462" cy="595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908175" y="6157913"/>
            <a:ext cx="11731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Dulzaineros</a:t>
            </a:r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6318250" y="6137275"/>
            <a:ext cx="99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Castañera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3379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/>
            </a:gs>
            <a:gs pos="50000">
              <a:srgbClr val="FFFF00"/>
            </a:gs>
            <a:gs pos="100000">
              <a:srgbClr val="FF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Imagem 935 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1450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2032000" y="6353175"/>
            <a:ext cx="30337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Catedral de Santa Maria de Burgos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6805613" y="6353175"/>
            <a:ext cx="20875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Maqueta de la Catedral</a:t>
            </a:r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/>
            </a:gs>
            <a:gs pos="50000">
              <a:srgbClr val="FFFF00"/>
            </a:gs>
            <a:gs pos="100000">
              <a:srgbClr val="FF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magem 838 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4483100" cy="597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1" name="Picture 3" descr="Imagem 837 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100" y="44450"/>
            <a:ext cx="4498975" cy="599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746125" y="6230938"/>
            <a:ext cx="30337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Catedral de Santa Maria de Burgos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5424488" y="6237288"/>
            <a:ext cx="27987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Fuente de la Plaza Santa Maria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3277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/>
            </a:gs>
            <a:gs pos="50000">
              <a:srgbClr val="FFFF00"/>
            </a:gs>
            <a:gs pos="100000">
              <a:srgbClr val="FF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magem 843 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865188"/>
            <a:ext cx="4462463" cy="5948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7" name="Picture 3" descr="Imagem 844 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613" y="44450"/>
            <a:ext cx="4462462" cy="5948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5880100" y="6302375"/>
            <a:ext cx="20050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Portada de la Catedral</a:t>
            </a: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00"/>
            </a:gs>
            <a:gs pos="50000">
              <a:srgbClr val="FF0000"/>
            </a:gs>
            <a:gs pos="100000">
              <a:srgbClr val="FFFF00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m 1000 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0"/>
            <a:ext cx="51450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6284913" y="6375400"/>
            <a:ext cx="21748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Retablo del Altar Mayor</a:t>
            </a:r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3184525" y="6353175"/>
            <a:ext cx="18176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La Escalera Dorada</a:t>
            </a: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3111500" y="6353175"/>
            <a:ext cx="20653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Capilla del Condestable</a:t>
            </a: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5003800" y="6237288"/>
            <a:ext cx="787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tx1"/>
                </a:solidFill>
              </a:rPr>
              <a:t>Bóveda</a:t>
            </a: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527175" y="6280150"/>
            <a:ext cx="12795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Claustro Alto</a:t>
            </a: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376238" y="6353175"/>
            <a:ext cx="20367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Claustro de la Catedral</a:t>
            </a: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00"/>
            </a:gs>
            <a:gs pos="100000">
              <a:srgbClr val="FF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Imagem 1076 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51450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2679700" y="6280150"/>
            <a:ext cx="399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Puente de San Pablo, con sus ocho monumentos</a:t>
            </a:r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/>
            </a:gs>
            <a:gs pos="50000">
              <a:srgbClr val="FFFF00"/>
            </a:gs>
            <a:gs pos="100000">
              <a:srgbClr val="FF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agem 804 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4483100" cy="597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Imagem 805 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638" y="44450"/>
            <a:ext cx="4498975" cy="599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1109663" y="6208713"/>
            <a:ext cx="20939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Monum. a Alvar Fanez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5724525" y="6208713"/>
            <a:ext cx="23034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Monum. a Martin Muñoz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/>
            </a:gs>
            <a:gs pos="50000">
              <a:srgbClr val="FFFF00"/>
            </a:gs>
            <a:gs pos="100000">
              <a:srgbClr val="FF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magem 807 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4498975" cy="599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Imagem 808 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100" y="44450"/>
            <a:ext cx="4498975" cy="599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1292225" y="6237288"/>
            <a:ext cx="24876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Monum. a Martin Antolines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5724525" y="6237288"/>
            <a:ext cx="23971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Monum. a Diego Rodrigues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/>
            </a:gs>
            <a:gs pos="50000">
              <a:srgbClr val="FFFF00"/>
            </a:gs>
            <a:gs pos="100000">
              <a:srgbClr val="FF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m 924 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4498975" cy="599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Imagem 925 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100" y="44450"/>
            <a:ext cx="4498975" cy="599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403350" y="6280150"/>
            <a:ext cx="22002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Monum. a Don Jeronimo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5795963" y="6280150"/>
            <a:ext cx="2076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 Monum. a Ben Galbon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/>
            </a:gs>
            <a:gs pos="50000">
              <a:srgbClr val="FFFF00"/>
            </a:gs>
            <a:gs pos="100000">
              <a:srgbClr val="FF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magem 926 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4497388" cy="60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Imagem 927 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100" y="44450"/>
            <a:ext cx="4498975" cy="599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1460500" y="6237288"/>
            <a:ext cx="21034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Monum. a San Sisebuto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5972175" y="6230938"/>
            <a:ext cx="23447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Monum. a Doña Jimena    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3276600" y="6308725"/>
            <a:ext cx="3841750" cy="366713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bg1"/>
                </a:solidFill>
              </a:rPr>
              <a:t>Iglesia del Colégio de San Pedro y San Felices</a:t>
            </a: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735013" y="6424613"/>
            <a:ext cx="29225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Iglesia de San Pedro y San Felices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2917825" y="6280150"/>
            <a:ext cx="3238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Residencia Universitária San Agustin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592138" y="6424613"/>
            <a:ext cx="35464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Palacio de Castilfalé / Archivo Municipal</a:t>
            </a:r>
          </a:p>
        </p:txBody>
      </p:sp>
    </p:spTree>
  </p:cSld>
  <p:clrMapOvr>
    <a:masterClrMapping/>
  </p:clrMapOvr>
  <p:transition spd="slow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5487988" y="6353175"/>
            <a:ext cx="1863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Arco de San Esteban</a:t>
            </a:r>
          </a:p>
        </p:txBody>
      </p:sp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8358188" y="6308725"/>
            <a:ext cx="390525" cy="3714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kern="1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Fin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2824163" y="6353175"/>
            <a:ext cx="1381125" cy="366713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bg1"/>
                </a:solidFill>
              </a:rPr>
              <a:t>Solar d’ El Cid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  <p:bldP spid="11268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b="0" i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b="0" i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i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b="0" i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b="0" i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0" i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b="0" i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i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i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i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i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i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gne - Burgos .. 03 12 2012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1" i="1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1" i="1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Burgos .. 03 12 2012</Template>
  <TotalTime>3</TotalTime>
  <Words>330</Words>
  <Application>Microsoft Office PowerPoint</Application>
  <PresentationFormat>Presentación en pantalla (4:3)</PresentationFormat>
  <Paragraphs>71</Paragraphs>
  <Slides>55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60" baseType="lpstr">
      <vt:lpstr>Arial</vt:lpstr>
      <vt:lpstr>Monotype Corsiva</vt:lpstr>
      <vt:lpstr>Century Gothic</vt:lpstr>
      <vt:lpstr>Espagne - Burgos .. 03 12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2020-12-02T09:59:58Z</dcterms:created>
  <dcterms:modified xsi:type="dcterms:W3CDTF">2020-12-02T10:03:55Z</dcterms:modified>
</cp:coreProperties>
</file>