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xILzYZELGUEABiWsuBpGg==" hashData="0dWAJN4xKJnIaK4E6P904amKS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00"/>
    <a:srgbClr val="009999"/>
    <a:srgbClr val="BBD18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3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199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81156-8C01-4B90-98FE-498796A88F13}" type="datetimeFigureOut">
              <a:rPr lang="pt-BR" smtClean="0"/>
              <a:pPr/>
              <a:t>05/08/2020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70A35-1892-4380-B90E-F4A0F582C6A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571404(www_brodyaga_com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435614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pt-BR" sz="4000" b="1" dirty="0" smtClean="0">
                <a:ln w="28575">
                  <a:solidFill>
                    <a:schemeClr val="tx1"/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lackoak Std" pitchFamily="82" charset="0"/>
              </a:rPr>
              <a:t>BRUJAS</a:t>
            </a:r>
            <a:endParaRPr lang="pt-BR" sz="4000" b="1" dirty="0">
              <a:ln w="28575">
                <a:solidFill>
                  <a:schemeClr val="tx1"/>
                </a:solidFill>
              </a:ln>
              <a:solidFill>
                <a:srgbClr val="FF993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lackoak Std" pitchFamily="82" charset="0"/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THE_END_-_EARL_GRANT_Tradu_o_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%20Brugge%20Netherlands%201450010004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%20Brugge%20Netherlands%201450010105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5553788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6582271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6858876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360812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362139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362141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571406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812728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813108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7813250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8158504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8158507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58158778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362299234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19875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19877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19921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19962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19964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04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47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49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50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92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-19859"/>
            <a:ext cx="9144000" cy="5183218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36520093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55283436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rugge%20Belgium%201455435466(www_brodyaga_com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BRIAN NEHER III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054561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CaixaDeTexto 3"/>
          <p:cNvSpPr txBox="1"/>
          <p:nvPr/>
        </p:nvSpPr>
        <p:spPr>
          <a:xfrm>
            <a:off x="3989914" y="3867894"/>
            <a:ext cx="5148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808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haroni" pitchFamily="2" charset="-79"/>
                <a:cs typeface="Aharoni" pitchFamily="2" charset="-79"/>
              </a:rPr>
              <a:t>FORMATO: MARIA OLÍVIA</a:t>
            </a:r>
          </a:p>
          <a:p>
            <a:pPr algn="ctr"/>
            <a:r>
              <a:rPr lang="pt-BR" sz="2400" b="1" dirty="0">
                <a:solidFill>
                  <a:srgbClr val="808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haroni" pitchFamily="2" charset="-79"/>
                <a:cs typeface="Aharoni" pitchFamily="2" charset="-79"/>
              </a:rPr>
              <a:t>FOTOS DE INTERNET</a:t>
            </a:r>
            <a:endParaRPr lang="pt-BR" sz="2400" b="1" dirty="0">
              <a:solidFill>
                <a:srgbClr val="808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gique - Bruges - Maria Olivia .. 25 05 2017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Belgique - Bruges - Maria Olivia .. 25 05 2017</Template>
  <TotalTime>5</TotalTime>
  <Words>24</Words>
  <Application>Microsoft Office PowerPoint</Application>
  <PresentationFormat>Presentación en pantalla (16:9)</PresentationFormat>
  <Paragraphs>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Belgique - Bruges - Maria Olivia .. 25 05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2020-08-05T14:34:55Z</dcterms:created>
  <dcterms:modified xsi:type="dcterms:W3CDTF">2020-08-05T14:40:49Z</dcterms:modified>
</cp:coreProperties>
</file>