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4" r:id="rId4"/>
    <p:sldId id="258" r:id="rId5"/>
    <p:sldId id="263" r:id="rId6"/>
    <p:sldId id="257" r:id="rId7"/>
    <p:sldId id="261" r:id="rId8"/>
    <p:sldId id="264" r:id="rId9"/>
    <p:sldId id="265" r:id="rId10"/>
    <p:sldId id="267" r:id="rId11"/>
    <p:sldId id="268" r:id="rId12"/>
    <p:sldId id="269" r:id="rId13"/>
    <p:sldId id="259" r:id="rId14"/>
    <p:sldId id="260" r:id="rId15"/>
    <p:sldId id="271" r:id="rId16"/>
    <p:sldId id="273" r:id="rId17"/>
    <p:sldId id="276" r:id="rId18"/>
    <p:sldId id="277" r:id="rId19"/>
    <p:sldId id="278" r:id="rId20"/>
    <p:sldId id="279" r:id="rId21"/>
    <p:sldId id="285" r:id="rId22"/>
    <p:sldId id="281" r:id="rId23"/>
    <p:sldId id="284" r:id="rId24"/>
    <p:sldId id="286" r:id="rId25"/>
  </p:sldIdLst>
  <p:sldSz cx="9144000" cy="6858000" type="screen4x3"/>
  <p:notesSz cx="6858000" cy="9144000"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9qSM8jG/pcdKEMoI6gNVw==" hashData="0EUVjRHRPmlstqJ5AnTLCPYzK2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C7A30F-910F-4F6E-B725-1CA1D2A98E21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31999439"/>
      </p:ext>
    </p:extLst>
  </p:cSld>
  <p:clrMapOvr>
    <a:masterClrMapping/>
  </p:clrMapOvr>
  <p:transition advTm="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F861F0-8832-4B9A-8C72-AE211F93C0FE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198669417"/>
      </p:ext>
    </p:extLst>
  </p:cSld>
  <p:clrMapOvr>
    <a:masterClrMapping/>
  </p:clrMapOvr>
  <p:transition advTm="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75FF1A-D8AE-4868-AFDC-F78554F1BFB7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010442375"/>
      </p:ext>
    </p:extLst>
  </p:cSld>
  <p:clrMapOvr>
    <a:masterClrMapping/>
  </p:clrMapOvr>
  <p:transition advTm="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B64AF2-EF8C-4589-9775-51E3C7028910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29048012"/>
      </p:ext>
    </p:extLst>
  </p:cSld>
  <p:clrMapOvr>
    <a:masterClrMapping/>
  </p:clrMapOvr>
  <p:transition advTm="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E95219-8AEC-4CE7-A0B3-6F4D49BD0ECE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192149172"/>
      </p:ext>
    </p:extLst>
  </p:cSld>
  <p:clrMapOvr>
    <a:masterClrMapping/>
  </p:clrMapOvr>
  <p:transition advTm="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738F40-E462-4F4E-A4BA-CE72002CAC1D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62927889"/>
      </p:ext>
    </p:extLst>
  </p:cSld>
  <p:clrMapOvr>
    <a:masterClrMapping/>
  </p:clrMapOvr>
  <p:transition advTm="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C1F92D-A732-4694-B83B-55B8F8B471CC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38136790"/>
      </p:ext>
    </p:extLst>
  </p:cSld>
  <p:clrMapOvr>
    <a:masterClrMapping/>
  </p:clrMapOvr>
  <p:transition advTm="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430C98-5A5E-4502-8BBE-3D3A63598248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93456377"/>
      </p:ext>
    </p:extLst>
  </p:cSld>
  <p:clrMapOvr>
    <a:masterClrMapping/>
  </p:clrMapOvr>
  <p:transition advTm="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7D630F-E558-4F7A-88E4-AEB34AE35778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880102182"/>
      </p:ext>
    </p:extLst>
  </p:cSld>
  <p:clrMapOvr>
    <a:masterClrMapping/>
  </p:clrMapOvr>
  <p:transition advTm="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CAD711-5D39-4BD5-A3BA-086506155CD3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84731790"/>
      </p:ext>
    </p:extLst>
  </p:cSld>
  <p:clrMapOvr>
    <a:masterClrMapping/>
  </p:clrMapOvr>
  <p:transition advTm="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655980-E36C-4B99-81EE-9F6C634093CE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12866846"/>
      </p:ext>
    </p:extLst>
  </p:cSld>
  <p:clrMapOvr>
    <a:masterClrMapping/>
  </p:clrMapOvr>
  <p:transition advTm="8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56278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50000">
              <a:schemeClr val="bg1">
                <a:gamma/>
                <a:shade val="46275"/>
                <a:invGamma/>
              </a:schemeClr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het opmaakprofiel te bewerken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nl-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nl-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16580AF-B433-4DB8-A5B5-D635B3773703}" type="slidenum">
              <a:rPr lang="nl-NL"/>
              <a:pPr/>
              <a:t>‹Nº›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8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5.png"/><Relationship Id="rId10" Type="http://schemas.openxmlformats.org/officeDocument/2006/relationships/image" Target="../media/image2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052" name="Picture 4" descr="0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1052513"/>
            <a:ext cx="7740650" cy="5805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Boo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8000">
    <p:sndAc>
      <p:stSnd loop="1">
        <p:snd r:embed="rId2" name="Wil Tura_Lief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0484" name="Picture 4" descr="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819150"/>
            <a:ext cx="8051800" cy="6038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5" name="Picture 5" descr="Boo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100" name="Picture 4" descr="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1052513"/>
            <a:ext cx="7740650" cy="5805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Boo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220" name="Picture 4" descr="0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981075"/>
            <a:ext cx="7835900" cy="5876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3" name="Picture 7" descr="Boog"/>
          <p:cNvPicPr>
            <a:picLocks noChangeAspect="1" noChangeArrowheads="1"/>
          </p:cNvPicPr>
          <p:nvPr>
            <p:ph type="body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076" name="Picture 4" descr="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1052513"/>
            <a:ext cx="7740650" cy="5805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Boo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172" name="Picture 4" descr="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1089025"/>
            <a:ext cx="7691438" cy="576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Boo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0244" name="Picture 4" descr="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927100"/>
            <a:ext cx="7907338" cy="593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6" name="Rectangle 6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0248" name="Picture 8" descr="Boo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1268" name="Picture 4" descr="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981075"/>
            <a:ext cx="7835900" cy="5876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9" name="Picture 5" descr="Boo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3316" name="Picture 4" descr="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927100"/>
            <a:ext cx="7907338" cy="593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7" name="Picture 5" descr="Boo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112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4340" name="Picture 4" descr="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927100"/>
            <a:ext cx="7907338" cy="593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1" name="Picture 5" descr="Boo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5364" name="Picture 4" descr="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927100"/>
            <a:ext cx="7907338" cy="593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5" name="Picture 5" descr="Boo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124" name="Picture 4" descr="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1106488"/>
            <a:ext cx="7667625" cy="5751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Boo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148" name="Picture 4" descr="0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971550"/>
            <a:ext cx="7848600" cy="5886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Boo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7412" name="Picture 4" descr="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927100"/>
            <a:ext cx="7907338" cy="593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3" name="Picture 5" descr="Boo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9460" name="Picture 4" descr="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873125"/>
            <a:ext cx="7978775" cy="5984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1" name="Picture 5" descr="Boo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2532" name="Picture 4" descr="2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927100"/>
            <a:ext cx="7907338" cy="593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3" name="Picture 5" descr="Boo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3556" name="Picture 4" descr="2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873125"/>
            <a:ext cx="7978775" cy="5984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7" name="Picture 5" descr="Boo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4580" name="Picture 4" descr="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819150"/>
            <a:ext cx="8051800" cy="6038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81" name="Picture 5" descr="Boo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5604" name="Picture 4" descr="3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873125"/>
            <a:ext cx="7978775" cy="5984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5" name="Picture 5" descr="Boo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1748" name="Picture 4" descr="4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873125"/>
            <a:ext cx="7978775" cy="5984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49" name="Picture 5" descr="Boo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7652" name="Picture 4" descr="3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819150"/>
            <a:ext cx="8051800" cy="6038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3" name="Picture 5" descr="Boo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0724" name="Picture 4" descr="3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819150"/>
            <a:ext cx="8051800" cy="6038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5" name="Picture 5" descr="Boo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ruges  .. 05 03 2010">
  <a:themeElements>
    <a:clrScheme name="Standaardontwerp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ardontwerp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ardontwer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Bruges  .. 05 03 2010</Template>
  <TotalTime>2</TotalTime>
  <Words>16</Words>
  <Application>Microsoft Office PowerPoint</Application>
  <PresentationFormat>Presentación en pantalla (4:3)</PresentationFormat>
  <Paragraphs>2</Paragraphs>
  <Slides>23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26" baseType="lpstr">
      <vt:lpstr>Arial</vt:lpstr>
      <vt:lpstr>Bruges  .. 05 03 2010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2020-11-28T19:22:10Z</dcterms:created>
  <dcterms:modified xsi:type="dcterms:W3CDTF">2020-11-28T19:24:49Z</dcterms:modified>
</cp:coreProperties>
</file>