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41" r:id="rId3"/>
    <p:sldId id="270" r:id="rId4"/>
    <p:sldId id="286" r:id="rId5"/>
    <p:sldId id="307" r:id="rId6"/>
    <p:sldId id="364" r:id="rId7"/>
    <p:sldId id="292" r:id="rId8"/>
    <p:sldId id="304" r:id="rId9"/>
    <p:sldId id="365" r:id="rId10"/>
    <p:sldId id="298" r:id="rId11"/>
    <p:sldId id="273" r:id="rId12"/>
    <p:sldId id="305" r:id="rId13"/>
    <p:sldId id="309" r:id="rId14"/>
    <p:sldId id="311" r:id="rId15"/>
    <p:sldId id="317" r:id="rId16"/>
    <p:sldId id="336" r:id="rId17"/>
    <p:sldId id="302" r:id="rId18"/>
    <p:sldId id="329" r:id="rId19"/>
    <p:sldId id="313" r:id="rId20"/>
    <p:sldId id="284" r:id="rId21"/>
    <p:sldId id="359" r:id="rId22"/>
    <p:sldId id="257" r:id="rId23"/>
    <p:sldId id="334" r:id="rId24"/>
    <p:sldId id="303" r:id="rId25"/>
    <p:sldId id="312" r:id="rId26"/>
    <p:sldId id="282" r:id="rId27"/>
    <p:sldId id="372" r:id="rId28"/>
    <p:sldId id="281" r:id="rId29"/>
    <p:sldId id="331" r:id="rId30"/>
    <p:sldId id="373" r:id="rId31"/>
    <p:sldId id="377" r:id="rId32"/>
    <p:sldId id="376" r:id="rId33"/>
    <p:sldId id="297" r:id="rId34"/>
    <p:sldId id="288" r:id="rId35"/>
    <p:sldId id="378" r:id="rId36"/>
    <p:sldId id="321" r:id="rId37"/>
    <p:sldId id="332" r:id="rId38"/>
    <p:sldId id="289" r:id="rId39"/>
    <p:sldId id="310" r:id="rId40"/>
    <p:sldId id="258" r:id="rId41"/>
    <p:sldId id="271" r:id="rId42"/>
    <p:sldId id="260" r:id="rId43"/>
    <p:sldId id="261" r:id="rId44"/>
    <p:sldId id="384" r:id="rId45"/>
    <p:sldId id="382" r:id="rId46"/>
    <p:sldId id="380" r:id="rId47"/>
    <p:sldId id="383" r:id="rId48"/>
    <p:sldId id="339" r:id="rId49"/>
    <p:sldId id="368" r:id="rId50"/>
    <p:sldId id="367" r:id="rId51"/>
    <p:sldId id="369" r:id="rId52"/>
    <p:sldId id="370" r:id="rId53"/>
    <p:sldId id="371" r:id="rId54"/>
    <p:sldId id="324" r:id="rId55"/>
    <p:sldId id="263" r:id="rId56"/>
    <p:sldId id="295" r:id="rId57"/>
    <p:sldId id="296" r:id="rId58"/>
    <p:sldId id="315" r:id="rId59"/>
    <p:sldId id="283" r:id="rId60"/>
    <p:sldId id="335" r:id="rId61"/>
    <p:sldId id="314" r:id="rId62"/>
    <p:sldId id="358" r:id="rId63"/>
    <p:sldId id="357" r:id="rId64"/>
    <p:sldId id="361" r:id="rId65"/>
    <p:sldId id="356" r:id="rId66"/>
    <p:sldId id="362" r:id="rId67"/>
    <p:sldId id="355" r:id="rId68"/>
    <p:sldId id="360" r:id="rId69"/>
    <p:sldId id="379" r:id="rId70"/>
    <p:sldId id="316" r:id="rId71"/>
    <p:sldId id="346" r:id="rId72"/>
    <p:sldId id="343" r:id="rId73"/>
    <p:sldId id="385" r:id="rId74"/>
    <p:sldId id="326" r:id="rId75"/>
    <p:sldId id="354" r:id="rId76"/>
    <p:sldId id="344" r:id="rId77"/>
    <p:sldId id="349" r:id="rId78"/>
    <p:sldId id="350" r:id="rId79"/>
    <p:sldId id="262" r:id="rId80"/>
    <p:sldId id="366" r:id="rId81"/>
    <p:sldId id="386" r:id="rId8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/WYkOZy1GYrEB5QVmd3sw==" hashData="F8XYZpCyFw4DLCO3SI2r0ac6Vq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9803"/>
    <a:srgbClr val="0000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viewProps" Target="viewProps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391FC-EFD9-4E34-98F1-F3F9D490D10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4681555"/>
      </p:ext>
    </p:extLst>
  </p:cSld>
  <p:clrMapOvr>
    <a:masterClrMapping/>
  </p:clrMapOvr>
  <p:transition spd="med" advClick="0" advTm="4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5DDBC2-8543-433E-BB0A-DD65315EDD9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9307292"/>
      </p:ext>
    </p:extLst>
  </p:cSld>
  <p:clrMapOvr>
    <a:masterClrMapping/>
  </p:clrMapOvr>
  <p:transition spd="med" advClick="0" advTm="4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B7E94F-7DC0-4EBC-B3C2-7C11FF07D1C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8682760"/>
      </p:ext>
    </p:extLst>
  </p:cSld>
  <p:clrMapOvr>
    <a:masterClrMapping/>
  </p:clrMapOvr>
  <p:transition spd="med" advClick="0" advTm="4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5ABD19-0DF4-421B-AA39-22974E61E7A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9759240"/>
      </p:ext>
    </p:extLst>
  </p:cSld>
  <p:clrMapOvr>
    <a:masterClrMapping/>
  </p:clrMapOvr>
  <p:transition spd="med" advClick="0" advTm="4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F916CB-0246-44D3-83DE-9F6591609D9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4623772"/>
      </p:ext>
    </p:extLst>
  </p:cSld>
  <p:clrMapOvr>
    <a:masterClrMapping/>
  </p:clrMapOvr>
  <p:transition spd="med" advClick="0" advTm="4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720E60-AA15-4E96-B51F-BC18F55E784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2281771"/>
      </p:ext>
    </p:extLst>
  </p:cSld>
  <p:clrMapOvr>
    <a:masterClrMapping/>
  </p:clrMapOvr>
  <p:transition spd="med" advClick="0" advTm="4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2504C3-603A-43A3-A698-730C3CF1CDB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62930352"/>
      </p:ext>
    </p:extLst>
  </p:cSld>
  <p:clrMapOvr>
    <a:masterClrMapping/>
  </p:clrMapOvr>
  <p:transition spd="med" advClick="0" advTm="4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941470-DC84-4C72-A53F-6022A192319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9805825"/>
      </p:ext>
    </p:extLst>
  </p:cSld>
  <p:clrMapOvr>
    <a:masterClrMapping/>
  </p:clrMapOvr>
  <p:transition spd="med" advClick="0" advTm="4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308AA0-CF8E-4263-A4D2-6FF8770D9DA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3488304"/>
      </p:ext>
    </p:extLst>
  </p:cSld>
  <p:clrMapOvr>
    <a:masterClrMapping/>
  </p:clrMapOvr>
  <p:transition spd="med" advClick="0" advTm="4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35C9B4-0158-40EF-B271-BC5B1907F55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1615892"/>
      </p:ext>
    </p:extLst>
  </p:cSld>
  <p:clrMapOvr>
    <a:masterClrMapping/>
  </p:clrMapOvr>
  <p:transition spd="med" advClick="0" advTm="4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4A1D08-93D3-4E52-A99F-915B79063A1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2808838"/>
      </p:ext>
    </p:extLst>
  </p:cSld>
  <p:clrMapOvr>
    <a:masterClrMapping/>
  </p:clrMapOvr>
  <p:transition spd="med" advClick="0" advTm="4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5296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7E5584A-F90E-4D39-9975-1F2A50331BC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4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6" name="Picture 8" descr="Diapositiv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9098" name="WordArt 10"/>
          <p:cNvSpPr>
            <a:spLocks noChangeArrowheads="1" noChangeShapeType="1" noTextEdit="1"/>
          </p:cNvSpPr>
          <p:nvPr/>
        </p:nvSpPr>
        <p:spPr bwMode="auto">
          <a:xfrm>
            <a:off x="1583668" y="-963488"/>
            <a:ext cx="5976663" cy="285293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6600" b="1" i="1" kern="10" dirty="0" smtClean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latin typeface="Comic Sans MS"/>
            </a:endParaRPr>
          </a:p>
          <a:p>
            <a:pPr algn="ctr"/>
            <a:r>
              <a:rPr lang="es-ES" sz="6600" b="1" i="1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Comic Sans MS"/>
              </a:rPr>
              <a:t>Brasil.</a:t>
            </a:r>
          </a:p>
          <a:p>
            <a:pPr algn="ctr"/>
            <a:r>
              <a:rPr lang="es-ES" sz="6600" b="1" i="1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Comic Sans MS"/>
              </a:rPr>
              <a:t> Sé que te amaré</a:t>
            </a:r>
            <a:r>
              <a:rPr lang="pt-BR" sz="3600" b="1" i="1" kern="1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Comic Sans MS"/>
              </a:rPr>
              <a:t>.</a:t>
            </a:r>
            <a:endParaRPr lang="es-ES" sz="3600" b="1" i="1" kern="10" dirty="0">
              <a:ln w="9525">
                <a:solidFill>
                  <a:schemeClr val="bg1"/>
                </a:solidFill>
                <a:round/>
                <a:headEnd/>
                <a:tailEnd/>
              </a:ln>
              <a:solidFill>
                <a:schemeClr val="bg1"/>
              </a:solidFill>
              <a:latin typeface="Comic Sans MS"/>
            </a:endParaRPr>
          </a:p>
        </p:txBody>
      </p:sp>
    </p:spTree>
  </p:cSld>
  <p:clrMapOvr>
    <a:masterClrMapping/>
  </p:clrMapOvr>
  <p:transition spd="med" advClick="0" advTm="3000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9" name="Picture 5" descr="Diapositiv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  <p:sndAc>
      <p:stSnd>
        <p:snd r:embed="rId2" name="yo se que te voy a amar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3" name="Picture 5" descr="Diapositiva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7" name="Picture 5" descr="Diapositiv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5" name="Picture 5" descr="Diapositiv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7" name="Picture 5" descr="Diapositiv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5" name="Picture 5" descr="Diapositiva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8" name="Picture 4" descr="janeiro-ipane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61" name="Picture 5" descr="Diapositiv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Diapositiv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9" name="Picture 5" descr="Diapositiva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6" name="Picture 6" descr="Diapositiv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3" name="Picture 5" descr="Diapositiva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20" name="Picture 8" descr="Diapositiva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3974" name="Picture 6" descr="Diapositiva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7" name="Picture 5" descr="Diapositiva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8" name="Picture 8" descr="Diapositiva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1" name="Picture 5" descr="Diapositiva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25" name="Picture 5" descr="Diapositiva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7526" name="Picture 6" descr="Diapositiva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7" name="Picture 5" descr="Diapositiva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26" name="Picture 6" descr="Diapositiva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82" name="Picture 6" descr="Diapositiva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Diapositiva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8677" name="Picture 5" descr="Diapositiva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9" name="Picture 7" descr="Diapositiva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4" name="Picture 6" descr="Diapositiva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3" name="Picture 5" descr="Diapositiva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1861" name="Picture 5" descr="Diapositiva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5957" name="Picture 5" descr="Diapositiva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3" name="Picture 5" descr="Diapositiva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Diapositiva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21" name="Picture 5" descr="Diapositiva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8" name="Picture 8" descr="Diapositiva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8613" name="Picture 5" descr="Diapositiva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Diapositiva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Diapositiva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7349" name="Picture 5" descr="Diapositiva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01" name="Picture 5" descr="Diapositiva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3" name="Picture 5" descr="Diapositiva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Diapositiva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3" name="Picture 5" descr="Diapositiva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9" name="Picture 5" descr="Diapositiva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  <p:sndAc>
      <p:stSnd>
        <p:snd r:embed="rId2" name="Brazil   Ray Conniff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2101" name="Picture 5" descr="Diapositiva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3" name="Picture 5" descr="Diapositiva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5" name="Picture 5" descr="Diapositiva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5" name="Picture 5" descr="Diapositiva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 descr="wkpjdzrz-12355034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6" name="Picture 4" descr="jpnzjruk-12893247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4" name="Picture 4" descr="fcrkvmer-12355030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9" name="Picture 5" descr="grut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144000" cy="6929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2" name="Picture 4" descr="201207221353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2275" y="0"/>
            <a:ext cx="12457113" cy="700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 descr="Diapositiva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21" name="Picture 5" descr="Diapositiva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1989" name="Picture 5" descr="Diapositiva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3" name="Picture 5" descr="Diapositiva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9" name="Picture 5" descr="Diapositiva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Diapositiva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9" name="Picture 5" descr="Diapositiva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5" name="Picture 5" descr="Diapositiva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6500" name="Picture 4" descr="Diapositiva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5477" name="Picture 5" descr="Diapositiva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9572" name="Picture 4" descr="Diapositiv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4452" name="Picture 4" descr="Diapositiva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6" name="Picture 4" descr="Diapositiv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3428" name="Picture 4" descr="Diapositiva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8549" name="Picture 5" descr="Diapositiva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30" name="Picture 6" descr="Diapositiva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4" name="Picture 6" descr="Diapositiva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3" name="Picture 5" descr="Diapositiva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1142" name="Picture 6" descr="Image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6" name="Picture 4" descr="Diapositiva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4" name="Picture 6" descr="Imagen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3000">
    <p:diamond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05" name="Picture 5" descr="Diapositiva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65" name="Picture 5" descr="Diapositiva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5" name="Picture 5" descr="Diapositiva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8309" name="Picture 5" descr="Diapositiva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5000">
    <p:diamond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8" name="Picture 6" descr="Diapositiva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4000">
    <p:diamond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98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2" name="WordArt 4"/>
          <p:cNvSpPr>
            <a:spLocks noChangeArrowheads="1" noChangeShapeType="1" noTextEdit="1"/>
          </p:cNvSpPr>
          <p:nvPr/>
        </p:nvSpPr>
        <p:spPr bwMode="auto">
          <a:xfrm>
            <a:off x="1619250" y="4221163"/>
            <a:ext cx="5688013" cy="194468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Comic Sans MS"/>
              </a:rPr>
              <a:t>Edición:</a:t>
            </a:r>
          </a:p>
          <a:p>
            <a:pPr algn="ctr"/>
            <a:r>
              <a:rPr lang="es-ES" sz="3600" b="1" i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Comic Sans MS"/>
              </a:rPr>
              <a:t>María Cristina Alba</a:t>
            </a:r>
          </a:p>
          <a:p>
            <a:pPr algn="ctr"/>
            <a:r>
              <a:rPr lang="es-ES" sz="3600" b="1" i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latin typeface="Comic Sans MS"/>
              </a:rPr>
              <a:t>Santa Cruz de Tenerife </a:t>
            </a:r>
          </a:p>
        </p:txBody>
      </p:sp>
    </p:spTree>
  </p:cSld>
  <p:clrMapOvr>
    <a:masterClrMapping/>
  </p:clrMapOvr>
  <p:transition spd="med" advClick="0" advTm="6000">
    <p:diamond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ésil - Quelles beautés - Maria Christina Alba .. 21 06 2017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Brésil - Quelles beautés - Maria Christina Alba .. 21 06 2017</Template>
  <TotalTime>7</TotalTime>
  <Words>33</Words>
  <Application>Microsoft Office PowerPoint</Application>
  <PresentationFormat>Presentación en pantalla (4:3)</PresentationFormat>
  <Paragraphs>8</Paragraphs>
  <Slides>80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80</vt:i4>
      </vt:variant>
    </vt:vector>
  </HeadingPairs>
  <TitlesOfParts>
    <vt:vector size="83" baseType="lpstr">
      <vt:lpstr>Arial</vt:lpstr>
      <vt:lpstr>Brésil - Quelles beautés - Maria Christina Alba .. 21 06 2017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2020-08-07T11:24:00Z</dcterms:created>
  <dcterms:modified xsi:type="dcterms:W3CDTF">2020-08-07T11:31:26Z</dcterms:modified>
</cp:coreProperties>
</file>