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4" r:id="rId3"/>
    <p:sldId id="265" r:id="rId4"/>
    <p:sldId id="269" r:id="rId5"/>
    <p:sldId id="266" r:id="rId6"/>
    <p:sldId id="267" r:id="rId7"/>
    <p:sldId id="268"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5" r:id="rId23"/>
    <p:sldId id="284" r:id="rId24"/>
    <p:sldId id="286" r:id="rId2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qm+gnly4DnXauDERv7yPJA" hashData="nNekvY5N55Y3uOjieOoPCPFsT+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200"/>
    <a:srgbClr val="004200"/>
    <a:srgbClr val="001E7E"/>
    <a:srgbClr val="FAEBD6"/>
    <a:srgbClr val="F4D6AA"/>
    <a:srgbClr val="6D3411"/>
    <a:srgbClr val="1DD52F"/>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3" d="100"/>
          <a:sy n="83" d="100"/>
        </p:scale>
        <p:origin x="-97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0AD42D8-0919-4B6C-BFC7-28F540464E8B}"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F44837E-7486-45F6-A1ED-07462ADBF16D}"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E23F3C2-EE60-4437-810B-8DA2B84ADD94}"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7C499E0-1C6A-4A51-BEB0-C1A2AEA8FBF2}"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00FBE11D-93C0-4515-B1DD-7B05598ACA52}"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FA3A84C0-259C-44A7-9744-3C48CD5C5303}"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4AA77FB-E43C-4485-8820-3B41167C7EEE}"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DA41366-177C-4DD2-877D-283FC824FA5A}"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550D230-B4CE-4B9C-8606-7FCF3F9E86D3}"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58493B7-A1AA-4AC0-90F1-A3A08AD96C09}"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B153D27-2FAD-45A3-9234-F3A27C023E29}"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DAD193E-3E03-47CA-BB69-37CC63AA2FE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 Id="rId9" Type="http://schemas.openxmlformats.org/officeDocument/2006/relationships/image" Target="../media/image36.jpeg"/></Relationships>
</file>

<file path=ppt/slides/_rels/slide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1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1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 Id="rId9" Type="http://schemas.openxmlformats.org/officeDocument/2006/relationships/image" Target="../media/image64.jpeg"/></Relationships>
</file>

<file path=ppt/slides/_rels/slide1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1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73.jpeg"/><Relationship Id="rId4" Type="http://schemas.openxmlformats.org/officeDocument/2006/relationships/image" Target="../media/image72.jpeg"/></Relationships>
</file>

<file path=ppt/slides/_rels/slide2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2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sp>
        <p:nvSpPr>
          <p:cNvPr id="11272" name="Rectangle 8"/>
          <p:cNvSpPr>
            <a:spLocks noChangeArrowheads="1"/>
          </p:cNvSpPr>
          <p:nvPr/>
        </p:nvSpPr>
        <p:spPr bwMode="auto">
          <a:xfrm>
            <a:off x="323850" y="404813"/>
            <a:ext cx="8569325" cy="6264275"/>
          </a:xfrm>
          <a:prstGeom prst="rect">
            <a:avLst/>
          </a:prstGeom>
          <a:solidFill>
            <a:schemeClr val="bg1"/>
          </a:solidFill>
          <a:ln w="9525">
            <a:solidFill>
              <a:srgbClr val="00FF00"/>
            </a:solidFill>
            <a:miter lim="800000"/>
            <a:headEnd/>
            <a:tailEnd/>
          </a:ln>
          <a:effectLst/>
        </p:spPr>
        <p:txBody>
          <a:bodyPr wrap="none" anchor="ctr"/>
          <a:lstStyle/>
          <a:p>
            <a:endParaRPr lang="es-ES"/>
          </a:p>
        </p:txBody>
      </p:sp>
      <p:sp>
        <p:nvSpPr>
          <p:cNvPr id="11273" name="Rectangle 9"/>
          <p:cNvSpPr>
            <a:spLocks noChangeArrowheads="1"/>
          </p:cNvSpPr>
          <p:nvPr/>
        </p:nvSpPr>
        <p:spPr bwMode="auto">
          <a:xfrm>
            <a:off x="395288" y="404813"/>
            <a:ext cx="8569325" cy="6264275"/>
          </a:xfrm>
          <a:prstGeom prst="rect">
            <a:avLst/>
          </a:prstGeom>
          <a:noFill/>
          <a:ln w="9525">
            <a:solidFill>
              <a:srgbClr val="00FF00"/>
            </a:solidFill>
            <a:miter lim="800000"/>
            <a:headEnd/>
            <a:tailEnd/>
          </a:ln>
          <a:effectLst/>
          <a:scene3d>
            <a:camera prst="legacyObliqueTopLeft"/>
            <a:lightRig rig="legacyFlat3" dir="t"/>
          </a:scene3d>
          <a:sp3d extrusionH="430200" prstMaterial="legacyMatte">
            <a:bevelT w="13500" h="13500" prst="angle"/>
            <a:bevelB w="13500" h="13500" prst="angle"/>
            <a:extrusionClr>
              <a:srgbClr val="00FF00"/>
            </a:extrusionClr>
          </a:sp3d>
        </p:spPr>
        <p:txBody>
          <a:bodyPr wrap="none" anchor="ctr">
            <a:flatTx/>
          </a:bodyPr>
          <a:lstStyle/>
          <a:p>
            <a:endParaRPr lang="es-ES"/>
          </a:p>
        </p:txBody>
      </p:sp>
      <p:pic>
        <p:nvPicPr>
          <p:cNvPr id="11276" name="Picture 12" descr="bonito mapa"/>
          <p:cNvPicPr>
            <a:picLocks noChangeAspect="1" noChangeArrowheads="1"/>
          </p:cNvPicPr>
          <p:nvPr/>
        </p:nvPicPr>
        <p:blipFill>
          <a:blip r:embed="rId3"/>
          <a:srcRect/>
          <a:stretch>
            <a:fillRect/>
          </a:stretch>
        </p:blipFill>
        <p:spPr bwMode="auto">
          <a:xfrm>
            <a:off x="2916238" y="620713"/>
            <a:ext cx="3856037" cy="3933825"/>
          </a:xfrm>
          <a:prstGeom prst="rect">
            <a:avLst/>
          </a:prstGeom>
          <a:noFill/>
        </p:spPr>
      </p:pic>
      <p:pic>
        <p:nvPicPr>
          <p:cNvPr id="11277" name="Picture 13">
            <a:hlinkClick r:id="" action="ppaction://media"/>
          </p:cNvPr>
          <p:cNvPicPr>
            <a:picLocks noRot="1" noChangeAspect="1" noChangeArrowheads="1"/>
          </p:cNvPicPr>
          <p:nvPr>
            <a:wavAudioFile r:embed="rId1" name="Carlos_Colman_e_Aral_Cardoso_-_Serenata_Pantaneira.wav"/>
          </p:nvPr>
        </p:nvPicPr>
        <p:blipFill>
          <a:blip r:embed="rId4"/>
          <a:srcRect/>
          <a:stretch>
            <a:fillRect/>
          </a:stretch>
        </p:blipFill>
        <p:spPr bwMode="auto">
          <a:xfrm>
            <a:off x="4419600" y="3276600"/>
            <a:ext cx="304800" cy="304800"/>
          </a:xfrm>
          <a:prstGeom prst="rect">
            <a:avLst/>
          </a:prstGeom>
          <a:noFill/>
        </p:spPr>
      </p:pic>
      <p:sp>
        <p:nvSpPr>
          <p:cNvPr id="11278" name="WordArt 14"/>
          <p:cNvSpPr>
            <a:spLocks noChangeArrowheads="1" noChangeShapeType="1" noTextEdit="1"/>
          </p:cNvSpPr>
          <p:nvPr/>
        </p:nvSpPr>
        <p:spPr bwMode="auto">
          <a:xfrm>
            <a:off x="1116013" y="4292600"/>
            <a:ext cx="7127875" cy="1624013"/>
          </a:xfrm>
          <a:prstGeom prst="rect">
            <a:avLst/>
          </a:prstGeom>
        </p:spPr>
        <p:txBody>
          <a:bodyPr wrap="none" fromWordArt="1">
            <a:prstTxWarp prst="textFadeUp">
              <a:avLst>
                <a:gd name="adj" fmla="val 9991"/>
              </a:avLst>
            </a:prstTxWarp>
          </a:bodyPr>
          <a:lstStyle/>
          <a:p>
            <a:pPr algn="ctr"/>
            <a:r>
              <a:rPr lang="es-ES" sz="3600" kern="10">
                <a:ln w="12700">
                  <a:noFill/>
                  <a:round/>
                  <a:headEnd/>
                  <a:tailEnd/>
                </a:ln>
                <a:gradFill rotWithShape="0">
                  <a:gsLst>
                    <a:gs pos="0">
                      <a:srgbClr val="0033CC"/>
                    </a:gs>
                    <a:gs pos="50000">
                      <a:srgbClr val="1DD52F"/>
                    </a:gs>
                    <a:gs pos="100000">
                      <a:srgbClr val="0033CC"/>
                    </a:gs>
                  </a:gsLst>
                  <a:lin ang="5400000" scaled="1"/>
                </a:gradFill>
                <a:effectLst>
                  <a:prstShdw prst="shdw17" dist="40161" dir="15093903">
                    <a:srgbClr val="1DD52F">
                      <a:gamma/>
                      <a:shade val="60000"/>
                      <a:invGamma/>
                    </a:srgbClr>
                  </a:prstShdw>
                </a:effectLst>
                <a:latin typeface="Berlin Sans FB Demi"/>
              </a:rPr>
              <a:t>La belleza de Mato Grosso do Sul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27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146" showWhenStopped="0">
                <p:cTn id="7" repeatCount="indefinite" fill="hold" display="0">
                  <p:stCondLst>
                    <p:cond delay="indefinite"/>
                  </p:stCondLst>
                  <p:endCondLst>
                    <p:cond evt="onPrev" delay="0">
                      <p:tgtEl>
                        <p:sldTgt/>
                      </p:tgtEl>
                    </p:cond>
                    <p:cond evt="onStopAudio" delay="0">
                      <p:tgtEl>
                        <p:sldTgt/>
                      </p:tgtEl>
                    </p:cond>
                  </p:endCondLst>
                </p:cTn>
                <p:tgtEl>
                  <p:spTgt spid="1127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5" name="Picture 7" descr="489471-77393-128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2296" name="Rectangle 8"/>
          <p:cNvSpPr>
            <a:spLocks noChangeArrowheads="1"/>
          </p:cNvSpPr>
          <p:nvPr/>
        </p:nvSpPr>
        <p:spPr bwMode="auto">
          <a:xfrm>
            <a:off x="0" y="0"/>
            <a:ext cx="9144000" cy="6858000"/>
          </a:xfrm>
          <a:prstGeom prst="rect">
            <a:avLst/>
          </a:prstGeom>
          <a:solidFill>
            <a:srgbClr val="6D3411">
              <a:alpha val="52000"/>
            </a:srgbClr>
          </a:solidFill>
          <a:ln w="9525">
            <a:solidFill>
              <a:schemeClr val="tx1"/>
            </a:solidFill>
            <a:miter lim="800000"/>
            <a:headEnd/>
            <a:tailEnd/>
          </a:ln>
          <a:effectLst/>
        </p:spPr>
        <p:txBody>
          <a:bodyPr wrap="none" anchor="ctr"/>
          <a:lstStyle/>
          <a:p>
            <a:endParaRPr lang="es-ES"/>
          </a:p>
        </p:txBody>
      </p:sp>
      <p:sp>
        <p:nvSpPr>
          <p:cNvPr id="12297" name="Rectangle 9"/>
          <p:cNvSpPr>
            <a:spLocks noChangeArrowheads="1"/>
          </p:cNvSpPr>
          <p:nvPr/>
        </p:nvSpPr>
        <p:spPr bwMode="auto">
          <a:xfrm>
            <a:off x="1476375" y="1196975"/>
            <a:ext cx="6840538" cy="4019550"/>
          </a:xfrm>
          <a:prstGeom prst="rect">
            <a:avLst/>
          </a:prstGeom>
          <a:noFill/>
          <a:ln w="9525">
            <a:noFill/>
            <a:miter lim="800000"/>
            <a:headEnd/>
            <a:tailEnd/>
          </a:ln>
          <a:effectLst>
            <a:outerShdw dist="35921" dir="2700000" algn="ctr" rotWithShape="0">
              <a:schemeClr val="tx1"/>
            </a:outerShdw>
          </a:effectLst>
        </p:spPr>
        <p:txBody>
          <a:bodyPr>
            <a:spAutoFit/>
          </a:bodyPr>
          <a:lstStyle/>
          <a:p>
            <a:pPr>
              <a:lnSpc>
                <a:spcPct val="90000"/>
              </a:lnSpc>
              <a:spcBef>
                <a:spcPct val="20000"/>
              </a:spcBef>
            </a:pPr>
            <a:r>
              <a:rPr lang="es-ES" sz="2800">
                <a:solidFill>
                  <a:srgbClr val="FAEBD6"/>
                </a:solidFill>
                <a:latin typeface="Arial Rounded MT Bold" pitchFamily="34" charset="0"/>
              </a:rPr>
              <a:t>Situado en el centro-oeste del Brasil y creado en 1977 a partir de la desmembración del estado de Mato Grosso, </a:t>
            </a:r>
            <a:r>
              <a:rPr lang="es-ES" sz="2800" b="1">
                <a:solidFill>
                  <a:srgbClr val="FAEBD6"/>
                </a:solidFill>
                <a:latin typeface="Arial Rounded MT Bold" pitchFamily="34" charset="0"/>
              </a:rPr>
              <a:t>Mato Grosso do Sul</a:t>
            </a:r>
            <a:r>
              <a:rPr lang="es-ES" sz="2800">
                <a:solidFill>
                  <a:srgbClr val="FAEBD6"/>
                </a:solidFill>
                <a:latin typeface="Arial Rounded MT Bold" pitchFamily="34" charset="0"/>
              </a:rPr>
              <a:t> es uno de los estados brasileños especialmente privilegiados por la naturaleza. </a:t>
            </a:r>
          </a:p>
          <a:p>
            <a:pPr>
              <a:lnSpc>
                <a:spcPct val="90000"/>
              </a:lnSpc>
              <a:spcBef>
                <a:spcPct val="20000"/>
              </a:spcBef>
            </a:pPr>
            <a:r>
              <a:rPr lang="es-ES" sz="2800">
                <a:solidFill>
                  <a:srgbClr val="FAEBD6"/>
                </a:solidFill>
                <a:latin typeface="Arial Rounded MT Bold" pitchFamily="34" charset="0"/>
              </a:rPr>
              <a:t>En él se encuentran las dos terceras partes del </a:t>
            </a:r>
            <a:r>
              <a:rPr lang="es-ES" sz="2800" b="1">
                <a:solidFill>
                  <a:srgbClr val="FAEBD6"/>
                </a:solidFill>
                <a:latin typeface="Arial Rounded MT Bold" pitchFamily="34" charset="0"/>
              </a:rPr>
              <a:t>Pantanal</a:t>
            </a:r>
            <a:r>
              <a:rPr lang="es-ES" sz="2800">
                <a:solidFill>
                  <a:srgbClr val="FAEBD6"/>
                </a:solidFill>
                <a:latin typeface="Arial Rounded MT Bold" pitchFamily="34" charset="0"/>
              </a:rPr>
              <a:t>, la mayor planicie inundable del planeta, habitada por un sinfín de variedades de animales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1000"/>
                                        <p:tgtEl>
                                          <p:spTgt spid="12297">
                                            <p:txEl>
                                              <p:pRg st="0" end="0"/>
                                            </p:txEl>
                                          </p:spTgt>
                                        </p:tgtEl>
                                        <p:attrNameLst>
                                          <p:attrName>ppt_x</p:attrName>
                                        </p:attrNameLst>
                                      </p:cBhvr>
                                      <p:tavLst>
                                        <p:tav tm="0">
                                          <p:val>
                                            <p:strVal val="ppt_x"/>
                                          </p:val>
                                        </p:tav>
                                        <p:tav tm="100000">
                                          <p:val>
                                            <p:strVal val="ppt_x-.2"/>
                                          </p:val>
                                        </p:tav>
                                      </p:tavLst>
                                    </p:anim>
                                    <p:anim calcmode="lin" valueType="num">
                                      <p:cBhvr>
                                        <p:cTn id="7" dur="1000"/>
                                        <p:tgtEl>
                                          <p:spTgt spid="12297">
                                            <p:txEl>
                                              <p:pRg st="0" end="0"/>
                                            </p:txEl>
                                          </p:spTgt>
                                        </p:tgtEl>
                                        <p:attrNameLst>
                                          <p:attrName>ppt_y</p:attrName>
                                        </p:attrNameLst>
                                      </p:cBhvr>
                                      <p:tavLst>
                                        <p:tav tm="0">
                                          <p:val>
                                            <p:strVal val="ppt_y"/>
                                          </p:val>
                                        </p:tav>
                                        <p:tav tm="100000">
                                          <p:val>
                                            <p:strVal val="ppt_y"/>
                                          </p:val>
                                        </p:tav>
                                      </p:tavLst>
                                    </p:anim>
                                    <p:animEffect transition="out" filter="fade">
                                      <p:cBhvr>
                                        <p:cTn id="8" dur="1000"/>
                                        <p:tgtEl>
                                          <p:spTgt spid="12297">
                                            <p:txEl>
                                              <p:pRg st="0" end="0"/>
                                            </p:txEl>
                                          </p:spTgt>
                                        </p:tgtEl>
                                      </p:cBhvr>
                                    </p:animEffect>
                                    <p:set>
                                      <p:cBhvr>
                                        <p:cTn id="9" dur="1" fill="hold">
                                          <p:stCondLst>
                                            <p:cond delay="999"/>
                                          </p:stCondLst>
                                        </p:cTn>
                                        <p:tgtEl>
                                          <p:spTgt spid="12297">
                                            <p:txEl>
                                              <p:pRg st="0" end="0"/>
                                            </p:txEl>
                                          </p:spTgt>
                                        </p:tgtEl>
                                        <p:attrNameLst>
                                          <p:attrName>style.visibility</p:attrName>
                                        </p:attrNameLst>
                                      </p:cBhvr>
                                      <p:to>
                                        <p:strVal val="hidden"/>
                                      </p:to>
                                    </p:set>
                                  </p:childTnLst>
                                </p:cTn>
                              </p:par>
                              <p:par>
                                <p:cTn id="10" presetID="29" presetClass="exit" presetSubtype="0" fill="hold" nodeType="withEffect">
                                  <p:stCondLst>
                                    <p:cond delay="0"/>
                                  </p:stCondLst>
                                  <p:childTnLst>
                                    <p:anim calcmode="lin" valueType="num">
                                      <p:cBhvr>
                                        <p:cTn id="11" dur="1000"/>
                                        <p:tgtEl>
                                          <p:spTgt spid="12297">
                                            <p:txEl>
                                              <p:pRg st="1" end="1"/>
                                            </p:txEl>
                                          </p:spTgt>
                                        </p:tgtEl>
                                        <p:attrNameLst>
                                          <p:attrName>ppt_x</p:attrName>
                                        </p:attrNameLst>
                                      </p:cBhvr>
                                      <p:tavLst>
                                        <p:tav tm="0">
                                          <p:val>
                                            <p:strVal val="ppt_x"/>
                                          </p:val>
                                        </p:tav>
                                        <p:tav tm="100000">
                                          <p:val>
                                            <p:strVal val="ppt_x-.2"/>
                                          </p:val>
                                        </p:tav>
                                      </p:tavLst>
                                    </p:anim>
                                    <p:anim calcmode="lin" valueType="num">
                                      <p:cBhvr>
                                        <p:cTn id="12" dur="1000"/>
                                        <p:tgtEl>
                                          <p:spTgt spid="12297">
                                            <p:txEl>
                                              <p:pRg st="1" end="1"/>
                                            </p:txEl>
                                          </p:spTgt>
                                        </p:tgtEl>
                                        <p:attrNameLst>
                                          <p:attrName>ppt_y</p:attrName>
                                        </p:attrNameLst>
                                      </p:cBhvr>
                                      <p:tavLst>
                                        <p:tav tm="0">
                                          <p:val>
                                            <p:strVal val="ppt_y"/>
                                          </p:val>
                                        </p:tav>
                                        <p:tav tm="100000">
                                          <p:val>
                                            <p:strVal val="ppt_y"/>
                                          </p:val>
                                        </p:tav>
                                      </p:tavLst>
                                    </p:anim>
                                    <p:animEffect transition="out" filter="fade">
                                      <p:cBhvr>
                                        <p:cTn id="13" dur="1000"/>
                                        <p:tgtEl>
                                          <p:spTgt spid="12297">
                                            <p:txEl>
                                              <p:pRg st="1" end="1"/>
                                            </p:txEl>
                                          </p:spTgt>
                                        </p:tgtEl>
                                      </p:cBhvr>
                                    </p:animEffect>
                                    <p:set>
                                      <p:cBhvr>
                                        <p:cTn id="14" dur="1" fill="hold">
                                          <p:stCondLst>
                                            <p:cond delay="999"/>
                                          </p:stCondLst>
                                        </p:cTn>
                                        <p:tgtEl>
                                          <p:spTgt spid="12297">
                                            <p:txEl>
                                              <p:pRg st="1" end="1"/>
                                            </p:txEl>
                                          </p:spTgt>
                                        </p:tgtEl>
                                        <p:attrNameLst>
                                          <p:attrName>style.visibility</p:attrName>
                                        </p:attrNameLst>
                                      </p:cBhvr>
                                      <p:to>
                                        <p:strVal val="hidden"/>
                                      </p:to>
                                    </p:set>
                                  </p:childTnLst>
                                </p:cTn>
                              </p:par>
                              <p:par>
                                <p:cTn id="15" presetID="6" presetClass="exit" presetSubtype="32" fill="hold" grpId="0" nodeType="withEffect">
                                  <p:stCondLst>
                                    <p:cond delay="0"/>
                                  </p:stCondLst>
                                  <p:childTnLst>
                                    <p:animEffect transition="out" filter="circle(out)">
                                      <p:cBhvr>
                                        <p:cTn id="16" dur="3000"/>
                                        <p:tgtEl>
                                          <p:spTgt spid="12296"/>
                                        </p:tgtEl>
                                      </p:cBhvr>
                                    </p:animEffect>
                                    <p:set>
                                      <p:cBhvr>
                                        <p:cTn id="17" dur="1" fill="hold">
                                          <p:stCondLst>
                                            <p:cond delay="2999"/>
                                          </p:stCondLst>
                                        </p:cTn>
                                        <p:tgtEl>
                                          <p:spTgt spid="1229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259153181_bccc0bd9b0_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6389" name="Picture 5" descr="5858366479_33dc85149d_b"/>
          <p:cNvPicPr>
            <a:picLocks noChangeAspect="1" noChangeArrowheads="1"/>
          </p:cNvPicPr>
          <p:nvPr/>
        </p:nvPicPr>
        <p:blipFill>
          <a:blip r:embed="rId3"/>
          <a:srcRect/>
          <a:stretch>
            <a:fillRect/>
          </a:stretch>
        </p:blipFill>
        <p:spPr bwMode="auto">
          <a:xfrm>
            <a:off x="-304800" y="0"/>
            <a:ext cx="9753600" cy="6858000"/>
          </a:xfrm>
          <a:prstGeom prst="rect">
            <a:avLst/>
          </a:prstGeom>
          <a:noFill/>
        </p:spPr>
      </p:pic>
      <p:pic>
        <p:nvPicPr>
          <p:cNvPr id="16390" name="Picture 6" descr="Picture5"/>
          <p:cNvPicPr>
            <a:picLocks noChangeAspect="1" noChangeArrowheads="1"/>
          </p:cNvPicPr>
          <p:nvPr/>
        </p:nvPicPr>
        <p:blipFill>
          <a:blip r:embed="rId4"/>
          <a:srcRect/>
          <a:stretch>
            <a:fillRect/>
          </a:stretch>
        </p:blipFill>
        <p:spPr bwMode="auto">
          <a:xfrm>
            <a:off x="-190500" y="0"/>
            <a:ext cx="9525000" cy="6858000"/>
          </a:xfrm>
          <a:prstGeom prst="rect">
            <a:avLst/>
          </a:prstGeom>
          <a:noFill/>
        </p:spPr>
      </p:pic>
      <p:pic>
        <p:nvPicPr>
          <p:cNvPr id="16391" name="Picture 7" descr="Pantanal"/>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16392" name="Picture 8" descr="Picture2"/>
          <p:cNvPicPr>
            <a:picLocks noChangeAspect="1" noChangeArrowheads="1"/>
          </p:cNvPicPr>
          <p:nvPr/>
        </p:nvPicPr>
        <p:blipFill>
          <a:blip r:embed="rId6"/>
          <a:srcRect/>
          <a:stretch>
            <a:fillRect/>
          </a:stretch>
        </p:blipFill>
        <p:spPr bwMode="auto">
          <a:xfrm>
            <a:off x="0" y="0"/>
            <a:ext cx="9144000" cy="6858000"/>
          </a:xfrm>
          <a:prstGeom prst="rect">
            <a:avLst/>
          </a:prstGeom>
          <a:noFill/>
        </p:spPr>
      </p:pic>
      <p:pic>
        <p:nvPicPr>
          <p:cNvPr id="16393" name="Picture 9" descr="16064542"/>
          <p:cNvPicPr>
            <a:picLocks noChangeAspect="1" noChangeArrowheads="1"/>
          </p:cNvPicPr>
          <p:nvPr/>
        </p:nvPicPr>
        <p:blipFill>
          <a:blip r:embed="rId7"/>
          <a:srcRect/>
          <a:stretch>
            <a:fillRect/>
          </a:stretch>
        </p:blipFill>
        <p:spPr bwMode="auto">
          <a:xfrm>
            <a:off x="0" y="0"/>
            <a:ext cx="9144000" cy="6858000"/>
          </a:xfrm>
          <a:prstGeom prst="rect">
            <a:avLst/>
          </a:prstGeom>
          <a:noFill/>
        </p:spPr>
      </p:pic>
      <p:pic>
        <p:nvPicPr>
          <p:cNvPr id="16394" name="Picture 10" descr="3825942487_905b689852_b"/>
          <p:cNvPicPr>
            <a:picLocks noChangeAspect="1" noChangeArrowheads="1"/>
          </p:cNvPicPr>
          <p:nvPr/>
        </p:nvPicPr>
        <p:blipFill>
          <a:blip r:embed="rId8"/>
          <a:srcRect/>
          <a:stretch>
            <a:fillRect/>
          </a:stretch>
        </p:blipFill>
        <p:spPr bwMode="auto">
          <a:xfrm>
            <a:off x="0" y="0"/>
            <a:ext cx="9144000" cy="6858000"/>
          </a:xfrm>
          <a:prstGeom prst="rect">
            <a:avLst/>
          </a:prstGeom>
          <a:noFill/>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6389"/>
                                        </p:tgtEl>
                                        <p:attrNameLst>
                                          <p:attrName>style.visibility</p:attrName>
                                        </p:attrNameLst>
                                      </p:cBhvr>
                                      <p:to>
                                        <p:strVal val="visible"/>
                                      </p:to>
                                    </p:set>
                                    <p:anim calcmode="lin" valueType="num">
                                      <p:cBhvr>
                                        <p:cTn id="7" dur="3000" fill="hold"/>
                                        <p:tgtEl>
                                          <p:spTgt spid="16389"/>
                                        </p:tgtEl>
                                        <p:attrNameLst>
                                          <p:attrName>ppt_x</p:attrName>
                                        </p:attrNameLst>
                                      </p:cBhvr>
                                      <p:tavLst>
                                        <p:tav tm="0">
                                          <p:val>
                                            <p:strVal val="#ppt_x-.2"/>
                                          </p:val>
                                        </p:tav>
                                        <p:tav tm="100000">
                                          <p:val>
                                            <p:strVal val="#ppt_x"/>
                                          </p:val>
                                        </p:tav>
                                      </p:tavLst>
                                    </p:anim>
                                    <p:anim calcmode="lin" valueType="num">
                                      <p:cBhvr>
                                        <p:cTn id="8" dur="3000" fill="hold"/>
                                        <p:tgtEl>
                                          <p:spTgt spid="16389"/>
                                        </p:tgtEl>
                                        <p:attrNameLst>
                                          <p:attrName>ppt_y</p:attrName>
                                        </p:attrNameLst>
                                      </p:cBhvr>
                                      <p:tavLst>
                                        <p:tav tm="0">
                                          <p:val>
                                            <p:strVal val="#ppt_y"/>
                                          </p:val>
                                        </p:tav>
                                        <p:tav tm="100000">
                                          <p:val>
                                            <p:strVal val="#ppt_y"/>
                                          </p:val>
                                        </p:tav>
                                      </p:tavLst>
                                    </p:anim>
                                    <p:animEffect transition="in" filter="wipe(right)" prLst="gradientSize: 0.1">
                                      <p:cBhvr>
                                        <p:cTn id="9" dur="3000"/>
                                        <p:tgtEl>
                                          <p:spTgt spid="16389"/>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ntr" presetSubtype="32" fill="hold" nodeType="clickEffect">
                                  <p:stCondLst>
                                    <p:cond delay="0"/>
                                  </p:stCondLst>
                                  <p:childTnLst>
                                    <p:set>
                                      <p:cBhvr>
                                        <p:cTn id="13" dur="1" fill="hold">
                                          <p:stCondLst>
                                            <p:cond delay="0"/>
                                          </p:stCondLst>
                                        </p:cTn>
                                        <p:tgtEl>
                                          <p:spTgt spid="16390"/>
                                        </p:tgtEl>
                                        <p:attrNameLst>
                                          <p:attrName>style.visibility</p:attrName>
                                        </p:attrNameLst>
                                      </p:cBhvr>
                                      <p:to>
                                        <p:strVal val="visible"/>
                                      </p:to>
                                    </p:set>
                                    <p:animEffect transition="in" filter="diamond(out)">
                                      <p:cBhvr>
                                        <p:cTn id="14" dur="3000"/>
                                        <p:tgtEl>
                                          <p:spTgt spid="16390"/>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16391"/>
                                        </p:tgtEl>
                                        <p:attrNameLst>
                                          <p:attrName>style.visibility</p:attrName>
                                        </p:attrNameLst>
                                      </p:cBhvr>
                                      <p:to>
                                        <p:strVal val="visible"/>
                                      </p:to>
                                    </p:set>
                                    <p:animEffect transition="in" filter="box(in)">
                                      <p:cBhvr>
                                        <p:cTn id="19" dur="3000"/>
                                        <p:tgtEl>
                                          <p:spTgt spid="16391"/>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nodeType="clickEffect">
                                  <p:stCondLst>
                                    <p:cond delay="0"/>
                                  </p:stCondLst>
                                  <p:childTnLst>
                                    <p:set>
                                      <p:cBhvr>
                                        <p:cTn id="23" dur="1" fill="hold">
                                          <p:stCondLst>
                                            <p:cond delay="0"/>
                                          </p:stCondLst>
                                        </p:cTn>
                                        <p:tgtEl>
                                          <p:spTgt spid="16392"/>
                                        </p:tgtEl>
                                        <p:attrNameLst>
                                          <p:attrName>style.visibility</p:attrName>
                                        </p:attrNameLst>
                                      </p:cBhvr>
                                      <p:to>
                                        <p:strVal val="visible"/>
                                      </p:to>
                                    </p:set>
                                    <p:animEffect transition="in" filter="wedge">
                                      <p:cBhvr>
                                        <p:cTn id="24" dur="3000"/>
                                        <p:tgtEl>
                                          <p:spTgt spid="16392"/>
                                        </p:tgtEl>
                                      </p:cBhvr>
                                    </p:animEffect>
                                  </p:childTnLst>
                                </p:cTn>
                              </p:par>
                            </p:childTnLst>
                          </p:cTn>
                        </p:par>
                      </p:childTnLst>
                    </p:cTn>
                  </p:par>
                  <p:par>
                    <p:cTn id="25" fill="hold">
                      <p:stCondLst>
                        <p:cond delay="indefinite"/>
                      </p:stCondLst>
                      <p:childTnLst>
                        <p:par>
                          <p:cTn id="26" fill="hold">
                            <p:stCondLst>
                              <p:cond delay="0"/>
                            </p:stCondLst>
                            <p:childTnLst>
                              <p:par>
                                <p:cTn id="27" presetID="13" presetClass="entr" presetSubtype="16" fill="hold" nodeType="clickEffect">
                                  <p:stCondLst>
                                    <p:cond delay="0"/>
                                  </p:stCondLst>
                                  <p:childTnLst>
                                    <p:set>
                                      <p:cBhvr>
                                        <p:cTn id="28" dur="1" fill="hold">
                                          <p:stCondLst>
                                            <p:cond delay="0"/>
                                          </p:stCondLst>
                                        </p:cTn>
                                        <p:tgtEl>
                                          <p:spTgt spid="16393"/>
                                        </p:tgtEl>
                                        <p:attrNameLst>
                                          <p:attrName>style.visibility</p:attrName>
                                        </p:attrNameLst>
                                      </p:cBhvr>
                                      <p:to>
                                        <p:strVal val="visible"/>
                                      </p:to>
                                    </p:set>
                                    <p:animEffect transition="in" filter="plus(in)">
                                      <p:cBhvr>
                                        <p:cTn id="29" dur="3000"/>
                                        <p:tgtEl>
                                          <p:spTgt spid="16393"/>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32" fill="hold" nodeType="clickEffect">
                                  <p:stCondLst>
                                    <p:cond delay="0"/>
                                  </p:stCondLst>
                                  <p:childTnLst>
                                    <p:set>
                                      <p:cBhvr>
                                        <p:cTn id="33" dur="1" fill="hold">
                                          <p:stCondLst>
                                            <p:cond delay="0"/>
                                          </p:stCondLst>
                                        </p:cTn>
                                        <p:tgtEl>
                                          <p:spTgt spid="16394"/>
                                        </p:tgtEl>
                                        <p:attrNameLst>
                                          <p:attrName>style.visibility</p:attrName>
                                        </p:attrNameLst>
                                      </p:cBhvr>
                                      <p:to>
                                        <p:strVal val="visible"/>
                                      </p:to>
                                    </p:set>
                                    <p:animEffect transition="in" filter="diamond(out)">
                                      <p:cBhvr>
                                        <p:cTn id="34" dur="3000"/>
                                        <p:tgtEl>
                                          <p:spTgt spid="16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316" name="Picture 4" descr="2740249410_31a0eb3bdd_b"/>
          <p:cNvPicPr>
            <a:picLocks noChangeAspect="1" noChangeArrowheads="1"/>
          </p:cNvPicPr>
          <p:nvPr/>
        </p:nvPicPr>
        <p:blipFill>
          <a:blip r:embed="rId2"/>
          <a:srcRect/>
          <a:stretch>
            <a:fillRect/>
          </a:stretch>
        </p:blipFill>
        <p:spPr bwMode="auto">
          <a:xfrm>
            <a:off x="0" y="0"/>
            <a:ext cx="9540875" cy="6858000"/>
          </a:xfrm>
          <a:prstGeom prst="rect">
            <a:avLst/>
          </a:prstGeom>
          <a:noFill/>
        </p:spPr>
      </p:pic>
      <p:sp>
        <p:nvSpPr>
          <p:cNvPr id="13317" name="Rectangle 5"/>
          <p:cNvSpPr>
            <a:spLocks noChangeArrowheads="1"/>
          </p:cNvSpPr>
          <p:nvPr/>
        </p:nvSpPr>
        <p:spPr bwMode="auto">
          <a:xfrm>
            <a:off x="323850" y="620713"/>
            <a:ext cx="5256213" cy="1155700"/>
          </a:xfrm>
          <a:prstGeom prst="rect">
            <a:avLst/>
          </a:prstGeom>
          <a:noFill/>
          <a:ln w="9525">
            <a:noFill/>
            <a:miter lim="800000"/>
            <a:headEnd/>
            <a:tailEnd/>
          </a:ln>
          <a:effectLst/>
        </p:spPr>
        <p:txBody>
          <a:bodyPr>
            <a:spAutoFit/>
          </a:bodyPr>
          <a:lstStyle/>
          <a:p>
            <a:r>
              <a:rPr lang="es-ES" sz="1400">
                <a:solidFill>
                  <a:srgbClr val="FAEBD6"/>
                </a:solidFill>
                <a:latin typeface="Arial Rounded MT Bold" pitchFamily="34" charset="0"/>
              </a:rPr>
              <a:t>Campo Grande es la capital del estado de Mato Grosso do Sul, está situada en el llano, con avenidas y calles arboladas, su población está formada en gran parte por inmigrantes de varias regiones del país, además de japoneses, árabes, paraguayos y bolivianos.</a:t>
            </a:r>
          </a:p>
        </p:txBody>
      </p:sp>
      <p:pic>
        <p:nvPicPr>
          <p:cNvPr id="13318" name="Picture 6" descr="2"/>
          <p:cNvPicPr>
            <a:picLocks noChangeAspect="1" noChangeArrowheads="1"/>
          </p:cNvPicPr>
          <p:nvPr/>
        </p:nvPicPr>
        <p:blipFill>
          <a:blip r:embed="rId3"/>
          <a:srcRect/>
          <a:stretch>
            <a:fillRect/>
          </a:stretch>
        </p:blipFill>
        <p:spPr bwMode="auto">
          <a:xfrm>
            <a:off x="-61913" y="0"/>
            <a:ext cx="9267826" cy="6858000"/>
          </a:xfrm>
          <a:prstGeom prst="rect">
            <a:avLst/>
          </a:prstGeom>
          <a:noFill/>
        </p:spPr>
      </p:pic>
      <p:pic>
        <p:nvPicPr>
          <p:cNvPr id="13319" name="Picture 7" descr="Picture1"/>
          <p:cNvPicPr>
            <a:picLocks noChangeAspect="1" noChangeArrowheads="1"/>
          </p:cNvPicPr>
          <p:nvPr/>
        </p:nvPicPr>
        <p:blipFill>
          <a:blip r:embed="rId4"/>
          <a:srcRect/>
          <a:stretch>
            <a:fillRect/>
          </a:stretch>
        </p:blipFill>
        <p:spPr bwMode="auto">
          <a:xfrm>
            <a:off x="-304800" y="0"/>
            <a:ext cx="9753600" cy="6858000"/>
          </a:xfrm>
          <a:prstGeom prst="rect">
            <a:avLst/>
          </a:prstGeom>
          <a:noFill/>
        </p:spPr>
      </p:pic>
      <p:pic>
        <p:nvPicPr>
          <p:cNvPr id="13320" name="Picture 8" descr="4680071421_6d305c08d3_b"/>
          <p:cNvPicPr>
            <a:picLocks noChangeAspect="1" noChangeArrowheads="1"/>
          </p:cNvPicPr>
          <p:nvPr/>
        </p:nvPicPr>
        <p:blipFill>
          <a:blip r:embed="rId5"/>
          <a:srcRect/>
          <a:stretch>
            <a:fillRect/>
          </a:stretch>
        </p:blipFill>
        <p:spPr bwMode="auto">
          <a:xfrm>
            <a:off x="-304800" y="0"/>
            <a:ext cx="9753600" cy="6858000"/>
          </a:xfrm>
          <a:prstGeom prst="rect">
            <a:avLst/>
          </a:prstGeom>
          <a:noFill/>
        </p:spPr>
      </p:pic>
      <p:pic>
        <p:nvPicPr>
          <p:cNvPr id="13321" name="Picture 9" descr="Parque_das_Nações_Indígenas"/>
          <p:cNvPicPr>
            <a:picLocks noChangeAspect="1" noChangeArrowheads="1"/>
          </p:cNvPicPr>
          <p:nvPr/>
        </p:nvPicPr>
        <p:blipFill>
          <a:blip r:embed="rId6"/>
          <a:srcRect/>
          <a:stretch>
            <a:fillRect/>
          </a:stretch>
        </p:blipFill>
        <p:spPr bwMode="auto">
          <a:xfrm>
            <a:off x="-252413" y="0"/>
            <a:ext cx="10182226" cy="6858000"/>
          </a:xfrm>
          <a:prstGeom prst="rect">
            <a:avLst/>
          </a:prstGeom>
          <a:noFill/>
        </p:spPr>
      </p:pic>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grpId="0" nodeType="clickEffect">
                                  <p:stCondLst>
                                    <p:cond delay="0"/>
                                  </p:stCondLst>
                                  <p:childTnLst>
                                    <p:anim calcmode="lin" valueType="num">
                                      <p:cBhvr>
                                        <p:cTn id="6" dur="500"/>
                                        <p:tgtEl>
                                          <p:spTgt spid="13317"/>
                                        </p:tgtEl>
                                        <p:attrNameLst>
                                          <p:attrName>ppt_w</p:attrName>
                                        </p:attrNameLst>
                                      </p:cBhvr>
                                      <p:tavLst>
                                        <p:tav tm="0">
                                          <p:val>
                                            <p:strVal val="ppt_w"/>
                                          </p:val>
                                        </p:tav>
                                        <p:tav tm="100000">
                                          <p:val>
                                            <p:fltVal val="0"/>
                                          </p:val>
                                        </p:tav>
                                      </p:tavLst>
                                    </p:anim>
                                    <p:anim calcmode="lin" valueType="num">
                                      <p:cBhvr>
                                        <p:cTn id="7" dur="500"/>
                                        <p:tgtEl>
                                          <p:spTgt spid="13317"/>
                                        </p:tgtEl>
                                        <p:attrNameLst>
                                          <p:attrName>ppt_h</p:attrName>
                                        </p:attrNameLst>
                                      </p:cBhvr>
                                      <p:tavLst>
                                        <p:tav tm="0">
                                          <p:val>
                                            <p:strVal val="ppt_h"/>
                                          </p:val>
                                        </p:tav>
                                        <p:tav tm="100000">
                                          <p:val>
                                            <p:fltVal val="0"/>
                                          </p:val>
                                        </p:tav>
                                      </p:tavLst>
                                    </p:anim>
                                    <p:set>
                                      <p:cBhvr>
                                        <p:cTn id="8" dur="1" fill="hold">
                                          <p:stCondLst>
                                            <p:cond delay="499"/>
                                          </p:stCondLst>
                                        </p:cTn>
                                        <p:tgtEl>
                                          <p:spTgt spid="13317"/>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13316"/>
                                        </p:tgtEl>
                                        <p:attrNameLst>
                                          <p:attrName>ppt_w</p:attrName>
                                        </p:attrNameLst>
                                      </p:cBhvr>
                                      <p:tavLst>
                                        <p:tav tm="0">
                                          <p:val>
                                            <p:strVal val="ppt_w"/>
                                          </p:val>
                                        </p:tav>
                                        <p:tav tm="100000">
                                          <p:val>
                                            <p:fltVal val="0"/>
                                          </p:val>
                                        </p:tav>
                                      </p:tavLst>
                                    </p:anim>
                                    <p:anim calcmode="lin" valueType="num">
                                      <p:cBhvr>
                                        <p:cTn id="11" dur="3000"/>
                                        <p:tgtEl>
                                          <p:spTgt spid="13316"/>
                                        </p:tgtEl>
                                        <p:attrNameLst>
                                          <p:attrName>ppt_h</p:attrName>
                                        </p:attrNameLst>
                                      </p:cBhvr>
                                      <p:tavLst>
                                        <p:tav tm="0">
                                          <p:val>
                                            <p:strVal val="ppt_h"/>
                                          </p:val>
                                        </p:tav>
                                        <p:tav tm="100000">
                                          <p:val>
                                            <p:strVal val="ppt_h"/>
                                          </p:val>
                                        </p:tav>
                                      </p:tavLst>
                                    </p:anim>
                                    <p:set>
                                      <p:cBhvr>
                                        <p:cTn id="12" dur="1" fill="hold">
                                          <p:stCondLst>
                                            <p:cond delay="2999"/>
                                          </p:stCondLst>
                                        </p:cTn>
                                        <p:tgtEl>
                                          <p:spTgt spid="13316"/>
                                        </p:tgtEl>
                                        <p:attrNameLst>
                                          <p:attrName>style.visibility</p:attrName>
                                        </p:attrNameLst>
                                      </p:cBhvr>
                                      <p:to>
                                        <p:strVal val="hidden"/>
                                      </p:to>
                                    </p:set>
                                  </p:childTnLst>
                                </p:cTn>
                              </p:par>
                              <p:par>
                                <p:cTn id="13" presetID="16" presetClass="entr" presetSubtype="21" fill="hold" nodeType="withEffect">
                                  <p:stCondLst>
                                    <p:cond delay="0"/>
                                  </p:stCondLst>
                                  <p:childTnLst>
                                    <p:set>
                                      <p:cBhvr>
                                        <p:cTn id="14" dur="1" fill="hold">
                                          <p:stCondLst>
                                            <p:cond delay="0"/>
                                          </p:stCondLst>
                                        </p:cTn>
                                        <p:tgtEl>
                                          <p:spTgt spid="13318"/>
                                        </p:tgtEl>
                                        <p:attrNameLst>
                                          <p:attrName>style.visibility</p:attrName>
                                        </p:attrNameLst>
                                      </p:cBhvr>
                                      <p:to>
                                        <p:strVal val="visible"/>
                                      </p:to>
                                    </p:set>
                                    <p:animEffect transition="in" filter="barn(inVertical)">
                                      <p:cBhvr>
                                        <p:cTn id="15" dur="3000"/>
                                        <p:tgtEl>
                                          <p:spTgt spid="13318"/>
                                        </p:tgtEl>
                                      </p:cBhvr>
                                    </p:animEffect>
                                  </p:childTnLst>
                                </p:cTn>
                              </p:par>
                            </p:childTnLst>
                          </p:cTn>
                        </p:par>
                      </p:childTnLst>
                    </p:cTn>
                  </p:par>
                  <p:par>
                    <p:cTn id="16" fill="hold">
                      <p:stCondLst>
                        <p:cond delay="indefinite"/>
                      </p:stCondLst>
                      <p:childTnLst>
                        <p:par>
                          <p:cTn id="17" fill="hold">
                            <p:stCondLst>
                              <p:cond delay="0"/>
                            </p:stCondLst>
                            <p:childTnLst>
                              <p:par>
                                <p:cTn id="18" presetID="13" presetClass="entr" presetSubtype="32" fill="hold" nodeType="clickEffect">
                                  <p:stCondLst>
                                    <p:cond delay="0"/>
                                  </p:stCondLst>
                                  <p:childTnLst>
                                    <p:set>
                                      <p:cBhvr>
                                        <p:cTn id="19" dur="1" fill="hold">
                                          <p:stCondLst>
                                            <p:cond delay="0"/>
                                          </p:stCondLst>
                                        </p:cTn>
                                        <p:tgtEl>
                                          <p:spTgt spid="13319"/>
                                        </p:tgtEl>
                                        <p:attrNameLst>
                                          <p:attrName>style.visibility</p:attrName>
                                        </p:attrNameLst>
                                      </p:cBhvr>
                                      <p:to>
                                        <p:strVal val="visible"/>
                                      </p:to>
                                    </p:set>
                                    <p:animEffect transition="in" filter="plus(out)">
                                      <p:cBhvr>
                                        <p:cTn id="20" dur="3000"/>
                                        <p:tgtEl>
                                          <p:spTgt spid="13319"/>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nodeType="clickEffect">
                                  <p:stCondLst>
                                    <p:cond delay="0"/>
                                  </p:stCondLst>
                                  <p:childTnLst>
                                    <p:anim calcmode="lin" valueType="num">
                                      <p:cBhvr>
                                        <p:cTn id="24" dur="3000"/>
                                        <p:tgtEl>
                                          <p:spTgt spid="13319"/>
                                        </p:tgtEl>
                                        <p:attrNameLst>
                                          <p:attrName>ppt_w</p:attrName>
                                        </p:attrNameLst>
                                      </p:cBhvr>
                                      <p:tavLst>
                                        <p:tav tm="0">
                                          <p:val>
                                            <p:strVal val="ppt_w"/>
                                          </p:val>
                                        </p:tav>
                                        <p:tav tm="100000">
                                          <p:val>
                                            <p:fltVal val="0"/>
                                          </p:val>
                                        </p:tav>
                                      </p:tavLst>
                                    </p:anim>
                                    <p:anim calcmode="lin" valueType="num">
                                      <p:cBhvr>
                                        <p:cTn id="25" dur="3000"/>
                                        <p:tgtEl>
                                          <p:spTgt spid="13319"/>
                                        </p:tgtEl>
                                        <p:attrNameLst>
                                          <p:attrName>ppt_h</p:attrName>
                                        </p:attrNameLst>
                                      </p:cBhvr>
                                      <p:tavLst>
                                        <p:tav tm="0">
                                          <p:val>
                                            <p:strVal val="ppt_h"/>
                                          </p:val>
                                        </p:tav>
                                        <p:tav tm="100000">
                                          <p:val>
                                            <p:fltVal val="0"/>
                                          </p:val>
                                        </p:tav>
                                      </p:tavLst>
                                    </p:anim>
                                    <p:set>
                                      <p:cBhvr>
                                        <p:cTn id="26" dur="1" fill="hold">
                                          <p:stCondLst>
                                            <p:cond delay="2999"/>
                                          </p:stCondLst>
                                        </p:cTn>
                                        <p:tgtEl>
                                          <p:spTgt spid="13319"/>
                                        </p:tgtEl>
                                        <p:attrNameLst>
                                          <p:attrName>style.visibility</p:attrName>
                                        </p:attrNameLst>
                                      </p:cBhvr>
                                      <p:to>
                                        <p:strVal val="hidden"/>
                                      </p:to>
                                    </p:set>
                                  </p:childTnLst>
                                </p:cTn>
                              </p:par>
                              <p:par>
                                <p:cTn id="27" presetID="4" presetClass="entr" presetSubtype="16" fill="hold" nodeType="withEffect">
                                  <p:stCondLst>
                                    <p:cond delay="0"/>
                                  </p:stCondLst>
                                  <p:childTnLst>
                                    <p:set>
                                      <p:cBhvr>
                                        <p:cTn id="28" dur="1" fill="hold">
                                          <p:stCondLst>
                                            <p:cond delay="0"/>
                                          </p:stCondLst>
                                        </p:cTn>
                                        <p:tgtEl>
                                          <p:spTgt spid="13320"/>
                                        </p:tgtEl>
                                        <p:attrNameLst>
                                          <p:attrName>style.visibility</p:attrName>
                                        </p:attrNameLst>
                                      </p:cBhvr>
                                      <p:to>
                                        <p:strVal val="visible"/>
                                      </p:to>
                                    </p:set>
                                    <p:animEffect transition="in" filter="box(in)">
                                      <p:cBhvr>
                                        <p:cTn id="29" dur="3000"/>
                                        <p:tgtEl>
                                          <p:spTgt spid="13320"/>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6" fill="hold" nodeType="clickEffect">
                                  <p:stCondLst>
                                    <p:cond delay="0"/>
                                  </p:stCondLst>
                                  <p:childTnLst>
                                    <p:set>
                                      <p:cBhvr>
                                        <p:cTn id="33" dur="1" fill="hold">
                                          <p:stCondLst>
                                            <p:cond delay="0"/>
                                          </p:stCondLst>
                                        </p:cTn>
                                        <p:tgtEl>
                                          <p:spTgt spid="13321"/>
                                        </p:tgtEl>
                                        <p:attrNameLst>
                                          <p:attrName>style.visibility</p:attrName>
                                        </p:attrNameLst>
                                      </p:cBhvr>
                                      <p:to>
                                        <p:strVal val="visible"/>
                                      </p:to>
                                    </p:set>
                                    <p:animEffect transition="in" filter="strips(downRight)">
                                      <p:cBhvr>
                                        <p:cTn id="34" dur="3000"/>
                                        <p:tgtEl>
                                          <p:spTgt spid="13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4342" name="Picture 6" descr="1607945"/>
          <p:cNvPicPr>
            <a:picLocks noChangeAspect="1" noChangeArrowheads="1"/>
          </p:cNvPicPr>
          <p:nvPr/>
        </p:nvPicPr>
        <p:blipFill>
          <a:blip r:embed="rId3"/>
          <a:srcRect/>
          <a:stretch>
            <a:fillRect/>
          </a:stretch>
        </p:blipFill>
        <p:spPr bwMode="auto">
          <a:xfrm>
            <a:off x="0" y="-1588"/>
            <a:ext cx="9144000" cy="6861176"/>
          </a:xfrm>
          <a:prstGeom prst="rect">
            <a:avLst/>
          </a:prstGeom>
          <a:noFill/>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4342"/>
                                        </p:tgtEl>
                                        <p:attrNameLst>
                                          <p:attrName>style.visibility</p:attrName>
                                        </p:attrNameLst>
                                      </p:cBhvr>
                                      <p:to>
                                        <p:strVal val="visible"/>
                                      </p:to>
                                    </p:set>
                                    <p:animEffect transition="in" filter="wedge">
                                      <p:cBhvr>
                                        <p:cTn id="7" dur="30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2183920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5365" name="Picture 5" descr="3"/>
          <p:cNvPicPr>
            <a:picLocks noChangeAspect="1" noChangeArrowheads="1"/>
          </p:cNvPicPr>
          <p:nvPr/>
        </p:nvPicPr>
        <p:blipFill>
          <a:blip r:embed="rId3"/>
          <a:srcRect/>
          <a:stretch>
            <a:fillRect/>
          </a:stretch>
        </p:blipFill>
        <p:spPr bwMode="auto">
          <a:xfrm>
            <a:off x="-95250" y="0"/>
            <a:ext cx="9334500" cy="6858000"/>
          </a:xfrm>
          <a:prstGeom prst="rect">
            <a:avLst/>
          </a:prstGeom>
          <a:noFill/>
        </p:spPr>
      </p:pic>
      <p:pic>
        <p:nvPicPr>
          <p:cNvPr id="15367" name="Picture 7" descr="2275511903_1fd9bddea9_b"/>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15368" name="Picture 8" descr="DSC_3809-copy"/>
          <p:cNvPicPr>
            <a:picLocks noChangeAspect="1" noChangeArrowheads="1"/>
          </p:cNvPicPr>
          <p:nvPr/>
        </p:nvPicPr>
        <p:blipFill>
          <a:blip r:embed="rId5"/>
          <a:srcRect/>
          <a:stretch>
            <a:fillRect/>
          </a:stretch>
        </p:blipFill>
        <p:spPr bwMode="auto">
          <a:xfrm>
            <a:off x="0" y="0"/>
            <a:ext cx="9144000" cy="6858000"/>
          </a:xfrm>
          <a:prstGeom prst="rect">
            <a:avLst/>
          </a:prstGeom>
          <a:noFill/>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2000"/>
                                        <p:tgtEl>
                                          <p:spTgt spid="1536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15367"/>
                                        </p:tgtEl>
                                        <p:attrNameLst>
                                          <p:attrName>style.visibility</p:attrName>
                                        </p:attrNameLst>
                                      </p:cBhvr>
                                      <p:to>
                                        <p:strVal val="visible"/>
                                      </p:to>
                                    </p:set>
                                    <p:animEffect transition="in" filter="diamond(out)">
                                      <p:cBhvr>
                                        <p:cTn id="12" dur="3000"/>
                                        <p:tgtEl>
                                          <p:spTgt spid="1536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15368"/>
                                        </p:tgtEl>
                                        <p:attrNameLst>
                                          <p:attrName>style.visibility</p:attrName>
                                        </p:attrNameLst>
                                      </p:cBhvr>
                                      <p:to>
                                        <p:strVal val="visible"/>
                                      </p:to>
                                    </p:set>
                                    <p:animEffect transition="in" filter="barn(inHorizontal)">
                                      <p:cBhvr>
                                        <p:cTn id="17" dur="3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2" name="Picture 4" descr="2187110621_c655e3e605"/>
          <p:cNvPicPr>
            <a:picLocks noChangeAspect="1" noChangeArrowheads="1"/>
          </p:cNvPicPr>
          <p:nvPr/>
        </p:nvPicPr>
        <p:blipFill>
          <a:blip r:embed="rId2"/>
          <a:srcRect/>
          <a:stretch>
            <a:fillRect/>
          </a:stretch>
        </p:blipFill>
        <p:spPr bwMode="auto">
          <a:xfrm>
            <a:off x="0" y="188913"/>
            <a:ext cx="4356100" cy="3095625"/>
          </a:xfrm>
          <a:prstGeom prst="rect">
            <a:avLst/>
          </a:prstGeom>
          <a:noFill/>
        </p:spPr>
      </p:pic>
      <p:pic>
        <p:nvPicPr>
          <p:cNvPr id="17413" name="Picture 5" descr="2187112747_914064d6ee"/>
          <p:cNvPicPr>
            <a:picLocks noChangeAspect="1" noChangeArrowheads="1"/>
          </p:cNvPicPr>
          <p:nvPr/>
        </p:nvPicPr>
        <p:blipFill>
          <a:blip r:embed="rId3"/>
          <a:srcRect/>
          <a:stretch>
            <a:fillRect/>
          </a:stretch>
        </p:blipFill>
        <p:spPr bwMode="auto">
          <a:xfrm>
            <a:off x="0" y="3500438"/>
            <a:ext cx="4356100" cy="3168650"/>
          </a:xfrm>
          <a:prstGeom prst="rect">
            <a:avLst/>
          </a:prstGeom>
          <a:noFill/>
        </p:spPr>
      </p:pic>
      <p:pic>
        <p:nvPicPr>
          <p:cNvPr id="17414" name="Picture 6" descr="2187896502_aabd11f460"/>
          <p:cNvPicPr>
            <a:picLocks noChangeAspect="1" noChangeArrowheads="1"/>
          </p:cNvPicPr>
          <p:nvPr/>
        </p:nvPicPr>
        <p:blipFill>
          <a:blip r:embed="rId4"/>
          <a:srcRect/>
          <a:stretch>
            <a:fillRect/>
          </a:stretch>
        </p:blipFill>
        <p:spPr bwMode="auto">
          <a:xfrm>
            <a:off x="4427538" y="188913"/>
            <a:ext cx="4716462" cy="3121025"/>
          </a:xfrm>
          <a:prstGeom prst="rect">
            <a:avLst/>
          </a:prstGeom>
          <a:noFill/>
        </p:spPr>
      </p:pic>
      <p:pic>
        <p:nvPicPr>
          <p:cNvPr id="17415" name="Picture 7" descr="2187902404_a0d5dc09eb"/>
          <p:cNvPicPr>
            <a:picLocks noChangeAspect="1" noChangeArrowheads="1"/>
          </p:cNvPicPr>
          <p:nvPr/>
        </p:nvPicPr>
        <p:blipFill>
          <a:blip r:embed="rId5"/>
          <a:srcRect/>
          <a:stretch>
            <a:fillRect/>
          </a:stretch>
        </p:blipFill>
        <p:spPr bwMode="auto">
          <a:xfrm>
            <a:off x="4381500" y="3500438"/>
            <a:ext cx="4762500" cy="3152775"/>
          </a:xfrm>
          <a:prstGeom prst="rect">
            <a:avLst/>
          </a:prstGeom>
          <a:noFill/>
        </p:spPr>
      </p:pic>
      <p:sp>
        <p:nvSpPr>
          <p:cNvPr id="17416" name="Rectangle 8"/>
          <p:cNvSpPr>
            <a:spLocks noChangeArrowheads="1"/>
          </p:cNvSpPr>
          <p:nvPr/>
        </p:nvSpPr>
        <p:spPr bwMode="auto">
          <a:xfrm>
            <a:off x="0" y="0"/>
            <a:ext cx="9144000" cy="6858000"/>
          </a:xfrm>
          <a:prstGeom prst="rect">
            <a:avLst/>
          </a:prstGeom>
          <a:solidFill>
            <a:schemeClr val="tx1">
              <a:alpha val="41000"/>
            </a:schemeClr>
          </a:solidFill>
          <a:ln w="9525">
            <a:solidFill>
              <a:schemeClr val="tx1"/>
            </a:solidFill>
            <a:miter lim="800000"/>
            <a:headEnd/>
            <a:tailEnd/>
          </a:ln>
          <a:effectLst/>
        </p:spPr>
        <p:txBody>
          <a:bodyPr wrap="none" anchor="ctr"/>
          <a:lstStyle/>
          <a:p>
            <a:endParaRPr lang="es-ES"/>
          </a:p>
        </p:txBody>
      </p:sp>
      <p:sp>
        <p:nvSpPr>
          <p:cNvPr id="17417" name="Rectangle 9"/>
          <p:cNvSpPr>
            <a:spLocks noChangeArrowheads="1"/>
          </p:cNvSpPr>
          <p:nvPr/>
        </p:nvSpPr>
        <p:spPr bwMode="auto">
          <a:xfrm>
            <a:off x="1258888" y="2205038"/>
            <a:ext cx="7488237" cy="2654300"/>
          </a:xfrm>
          <a:prstGeom prst="rect">
            <a:avLst/>
          </a:prstGeom>
          <a:noFill/>
          <a:ln w="9525">
            <a:noFill/>
            <a:miter lim="800000"/>
            <a:headEnd/>
            <a:tailEnd/>
          </a:ln>
          <a:effectLst>
            <a:outerShdw dist="35921" dir="2700000" algn="ctr" rotWithShape="0">
              <a:schemeClr val="tx1"/>
            </a:outerShdw>
          </a:effectLst>
        </p:spPr>
        <p:txBody>
          <a:bodyPr>
            <a:spAutoFit/>
          </a:bodyPr>
          <a:lstStyle/>
          <a:p>
            <a:r>
              <a:rPr lang="es-ES" sz="2800">
                <a:solidFill>
                  <a:srgbClr val="FAEBD6"/>
                </a:solidFill>
                <a:latin typeface="Arial Rounded MT Bold" pitchFamily="34" charset="0"/>
              </a:rPr>
              <a:t>Bonito, situada a 260 kms. de Campo Grande, es un lugar de exquisita belleza, de ahí su nombre, posee innumerables grutas, cavernas, manantiales, acuarios naturales, cascadas, lagunas y lugares arqueológicos.</a:t>
            </a:r>
          </a:p>
        </p:txBody>
      </p:sp>
      <p:pic>
        <p:nvPicPr>
          <p:cNvPr id="17418" name="Picture 10" descr="4370397026_8f2deb932c_b"/>
          <p:cNvPicPr>
            <a:picLocks noChangeAspect="1" noChangeArrowheads="1"/>
          </p:cNvPicPr>
          <p:nvPr/>
        </p:nvPicPr>
        <p:blipFill>
          <a:blip r:embed="rId6"/>
          <a:srcRect/>
          <a:stretch>
            <a:fillRect/>
          </a:stretch>
        </p:blipFill>
        <p:spPr bwMode="auto">
          <a:xfrm>
            <a:off x="0" y="0"/>
            <a:ext cx="9144000" cy="6858000"/>
          </a:xfrm>
          <a:prstGeom prst="rect">
            <a:avLst/>
          </a:prstGeom>
          <a:noFill/>
        </p:spPr>
      </p:pic>
      <p:pic>
        <p:nvPicPr>
          <p:cNvPr id="17420" name="Picture 12" descr="3708352840_79a9bc21be_b"/>
          <p:cNvPicPr>
            <a:picLocks noChangeAspect="1" noChangeArrowheads="1"/>
          </p:cNvPicPr>
          <p:nvPr/>
        </p:nvPicPr>
        <p:blipFill>
          <a:blip r:embed="rId7"/>
          <a:srcRect/>
          <a:stretch>
            <a:fillRect/>
          </a:stretch>
        </p:blipFill>
        <p:spPr bwMode="auto">
          <a:xfrm>
            <a:off x="0" y="0"/>
            <a:ext cx="9144000" cy="6858000"/>
          </a:xfrm>
          <a:prstGeom prst="rect">
            <a:avLst/>
          </a:prstGeom>
          <a:noFill/>
        </p:spPr>
      </p:pic>
      <p:pic>
        <p:nvPicPr>
          <p:cNvPr id="17421" name="Picture 13" descr="3148126423_79c1c77c62_b"/>
          <p:cNvPicPr>
            <a:picLocks noChangeAspect="1" noChangeArrowheads="1"/>
          </p:cNvPicPr>
          <p:nvPr/>
        </p:nvPicPr>
        <p:blipFill>
          <a:blip r:embed="rId8"/>
          <a:srcRect/>
          <a:stretch>
            <a:fillRect/>
          </a:stretch>
        </p:blipFill>
        <p:spPr bwMode="auto">
          <a:xfrm>
            <a:off x="-47625" y="0"/>
            <a:ext cx="9239250" cy="685800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grpId="0" nodeType="clickEffect">
                                  <p:stCondLst>
                                    <p:cond delay="0"/>
                                  </p:stCondLst>
                                  <p:childTnLst>
                                    <p:animEffect transition="out" filter="barn(outVertical)">
                                      <p:cBhvr>
                                        <p:cTn id="6" dur="3000"/>
                                        <p:tgtEl>
                                          <p:spTgt spid="17416"/>
                                        </p:tgtEl>
                                      </p:cBhvr>
                                    </p:animEffect>
                                    <p:set>
                                      <p:cBhvr>
                                        <p:cTn id="7" dur="1" fill="hold">
                                          <p:stCondLst>
                                            <p:cond delay="2999"/>
                                          </p:stCondLst>
                                        </p:cTn>
                                        <p:tgtEl>
                                          <p:spTgt spid="17416"/>
                                        </p:tgtEl>
                                        <p:attrNameLst>
                                          <p:attrName>style.visibility</p:attrName>
                                        </p:attrNameLst>
                                      </p:cBhvr>
                                      <p:to>
                                        <p:strVal val="hidden"/>
                                      </p:to>
                                    </p:set>
                                  </p:childTnLst>
                                </p:cTn>
                              </p:par>
                              <p:par>
                                <p:cTn id="8" presetID="29" presetClass="exit" presetSubtype="0" fill="hold" grpId="0" nodeType="withEffect">
                                  <p:stCondLst>
                                    <p:cond delay="0"/>
                                  </p:stCondLst>
                                  <p:childTnLst>
                                    <p:anim calcmode="lin" valueType="num">
                                      <p:cBhvr>
                                        <p:cTn id="9" dur="1000"/>
                                        <p:tgtEl>
                                          <p:spTgt spid="17417"/>
                                        </p:tgtEl>
                                        <p:attrNameLst>
                                          <p:attrName>ppt_x</p:attrName>
                                        </p:attrNameLst>
                                      </p:cBhvr>
                                      <p:tavLst>
                                        <p:tav tm="0">
                                          <p:val>
                                            <p:strVal val="ppt_x"/>
                                          </p:val>
                                        </p:tav>
                                        <p:tav tm="100000">
                                          <p:val>
                                            <p:strVal val="ppt_x-.2"/>
                                          </p:val>
                                        </p:tav>
                                      </p:tavLst>
                                    </p:anim>
                                    <p:anim calcmode="lin" valueType="num">
                                      <p:cBhvr>
                                        <p:cTn id="10" dur="1000"/>
                                        <p:tgtEl>
                                          <p:spTgt spid="17417"/>
                                        </p:tgtEl>
                                        <p:attrNameLst>
                                          <p:attrName>ppt_y</p:attrName>
                                        </p:attrNameLst>
                                      </p:cBhvr>
                                      <p:tavLst>
                                        <p:tav tm="0">
                                          <p:val>
                                            <p:strVal val="ppt_y"/>
                                          </p:val>
                                        </p:tav>
                                        <p:tav tm="100000">
                                          <p:val>
                                            <p:strVal val="ppt_y"/>
                                          </p:val>
                                        </p:tav>
                                      </p:tavLst>
                                    </p:anim>
                                    <p:animEffect transition="out" filter="fade">
                                      <p:cBhvr>
                                        <p:cTn id="11" dur="1000"/>
                                        <p:tgtEl>
                                          <p:spTgt spid="17417"/>
                                        </p:tgtEl>
                                      </p:cBhvr>
                                    </p:animEffect>
                                    <p:set>
                                      <p:cBhvr>
                                        <p:cTn id="12" dur="1" fill="hold">
                                          <p:stCondLst>
                                            <p:cond delay="999"/>
                                          </p:stCondLst>
                                        </p:cTn>
                                        <p:tgtEl>
                                          <p:spTgt spid="174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8" presetClass="exit" presetSubtype="16" fill="hold" nodeType="clickEffect">
                                  <p:stCondLst>
                                    <p:cond delay="0"/>
                                  </p:stCondLst>
                                  <p:childTnLst>
                                    <p:animEffect transition="out" filter="diamond(in)">
                                      <p:cBhvr>
                                        <p:cTn id="16" dur="3000"/>
                                        <p:tgtEl>
                                          <p:spTgt spid="17412"/>
                                        </p:tgtEl>
                                      </p:cBhvr>
                                    </p:animEffect>
                                    <p:set>
                                      <p:cBhvr>
                                        <p:cTn id="17" dur="1" fill="hold">
                                          <p:stCondLst>
                                            <p:cond delay="2999"/>
                                          </p:stCondLst>
                                        </p:cTn>
                                        <p:tgtEl>
                                          <p:spTgt spid="17412"/>
                                        </p:tgtEl>
                                        <p:attrNameLst>
                                          <p:attrName>style.visibility</p:attrName>
                                        </p:attrNameLst>
                                      </p:cBhvr>
                                      <p:to>
                                        <p:strVal val="hidden"/>
                                      </p:to>
                                    </p:set>
                                  </p:childTnLst>
                                </p:cTn>
                              </p:par>
                              <p:par>
                                <p:cTn id="18" presetID="17" presetClass="exit" presetSubtype="8" fill="hold" nodeType="withEffect">
                                  <p:stCondLst>
                                    <p:cond delay="0"/>
                                  </p:stCondLst>
                                  <p:childTnLst>
                                    <p:anim calcmode="lin" valueType="num">
                                      <p:cBhvr>
                                        <p:cTn id="19" dur="3000"/>
                                        <p:tgtEl>
                                          <p:spTgt spid="17412"/>
                                        </p:tgtEl>
                                        <p:attrNameLst>
                                          <p:attrName>ppt_x</p:attrName>
                                        </p:attrNameLst>
                                      </p:cBhvr>
                                      <p:tavLst>
                                        <p:tav tm="0">
                                          <p:val>
                                            <p:strVal val="ppt_x"/>
                                          </p:val>
                                        </p:tav>
                                        <p:tav tm="100000">
                                          <p:val>
                                            <p:strVal val="ppt_x-ppt_w/2"/>
                                          </p:val>
                                        </p:tav>
                                      </p:tavLst>
                                    </p:anim>
                                    <p:anim calcmode="lin" valueType="num">
                                      <p:cBhvr>
                                        <p:cTn id="20" dur="3000"/>
                                        <p:tgtEl>
                                          <p:spTgt spid="17412"/>
                                        </p:tgtEl>
                                        <p:attrNameLst>
                                          <p:attrName>ppt_y</p:attrName>
                                        </p:attrNameLst>
                                      </p:cBhvr>
                                      <p:tavLst>
                                        <p:tav tm="0">
                                          <p:val>
                                            <p:strVal val="ppt_y"/>
                                          </p:val>
                                        </p:tav>
                                        <p:tav tm="100000">
                                          <p:val>
                                            <p:strVal val="ppt_y"/>
                                          </p:val>
                                        </p:tav>
                                      </p:tavLst>
                                    </p:anim>
                                    <p:anim calcmode="lin" valueType="num">
                                      <p:cBhvr>
                                        <p:cTn id="21" dur="3000"/>
                                        <p:tgtEl>
                                          <p:spTgt spid="17412"/>
                                        </p:tgtEl>
                                        <p:attrNameLst>
                                          <p:attrName>ppt_w</p:attrName>
                                        </p:attrNameLst>
                                      </p:cBhvr>
                                      <p:tavLst>
                                        <p:tav tm="0">
                                          <p:val>
                                            <p:strVal val="ppt_w"/>
                                          </p:val>
                                        </p:tav>
                                        <p:tav tm="100000">
                                          <p:val>
                                            <p:fltVal val="0"/>
                                          </p:val>
                                        </p:tav>
                                      </p:tavLst>
                                    </p:anim>
                                    <p:anim calcmode="lin" valueType="num">
                                      <p:cBhvr>
                                        <p:cTn id="22" dur="3000"/>
                                        <p:tgtEl>
                                          <p:spTgt spid="17412"/>
                                        </p:tgtEl>
                                        <p:attrNameLst>
                                          <p:attrName>ppt_h</p:attrName>
                                        </p:attrNameLst>
                                      </p:cBhvr>
                                      <p:tavLst>
                                        <p:tav tm="0">
                                          <p:val>
                                            <p:strVal val="ppt_h"/>
                                          </p:val>
                                        </p:tav>
                                        <p:tav tm="100000">
                                          <p:val>
                                            <p:strVal val="ppt_h"/>
                                          </p:val>
                                        </p:tav>
                                      </p:tavLst>
                                    </p:anim>
                                    <p:set>
                                      <p:cBhvr>
                                        <p:cTn id="23" dur="1" fill="hold">
                                          <p:stCondLst>
                                            <p:cond delay="2999"/>
                                          </p:stCondLst>
                                        </p:cTn>
                                        <p:tgtEl>
                                          <p:spTgt spid="17412"/>
                                        </p:tgtEl>
                                        <p:attrNameLst>
                                          <p:attrName>style.visibility</p:attrName>
                                        </p:attrNameLst>
                                      </p:cBhvr>
                                      <p:to>
                                        <p:strVal val="hidden"/>
                                      </p:to>
                                    </p:set>
                                  </p:childTnLst>
                                </p:cTn>
                              </p:par>
                              <p:par>
                                <p:cTn id="24" presetID="17" presetClass="exit" presetSubtype="8" fill="hold" nodeType="withEffect">
                                  <p:stCondLst>
                                    <p:cond delay="0"/>
                                  </p:stCondLst>
                                  <p:childTnLst>
                                    <p:anim calcmode="lin" valueType="num">
                                      <p:cBhvr>
                                        <p:cTn id="25" dur="3000"/>
                                        <p:tgtEl>
                                          <p:spTgt spid="17413"/>
                                        </p:tgtEl>
                                        <p:attrNameLst>
                                          <p:attrName>ppt_x</p:attrName>
                                        </p:attrNameLst>
                                      </p:cBhvr>
                                      <p:tavLst>
                                        <p:tav tm="0">
                                          <p:val>
                                            <p:strVal val="ppt_x"/>
                                          </p:val>
                                        </p:tav>
                                        <p:tav tm="100000">
                                          <p:val>
                                            <p:strVal val="ppt_x-ppt_w/2"/>
                                          </p:val>
                                        </p:tav>
                                      </p:tavLst>
                                    </p:anim>
                                    <p:anim calcmode="lin" valueType="num">
                                      <p:cBhvr>
                                        <p:cTn id="26" dur="3000"/>
                                        <p:tgtEl>
                                          <p:spTgt spid="17413"/>
                                        </p:tgtEl>
                                        <p:attrNameLst>
                                          <p:attrName>ppt_y</p:attrName>
                                        </p:attrNameLst>
                                      </p:cBhvr>
                                      <p:tavLst>
                                        <p:tav tm="0">
                                          <p:val>
                                            <p:strVal val="ppt_y"/>
                                          </p:val>
                                        </p:tav>
                                        <p:tav tm="100000">
                                          <p:val>
                                            <p:strVal val="ppt_y"/>
                                          </p:val>
                                        </p:tav>
                                      </p:tavLst>
                                    </p:anim>
                                    <p:anim calcmode="lin" valueType="num">
                                      <p:cBhvr>
                                        <p:cTn id="27" dur="3000"/>
                                        <p:tgtEl>
                                          <p:spTgt spid="17413"/>
                                        </p:tgtEl>
                                        <p:attrNameLst>
                                          <p:attrName>ppt_w</p:attrName>
                                        </p:attrNameLst>
                                      </p:cBhvr>
                                      <p:tavLst>
                                        <p:tav tm="0">
                                          <p:val>
                                            <p:strVal val="ppt_w"/>
                                          </p:val>
                                        </p:tav>
                                        <p:tav tm="100000">
                                          <p:val>
                                            <p:fltVal val="0"/>
                                          </p:val>
                                        </p:tav>
                                      </p:tavLst>
                                    </p:anim>
                                    <p:anim calcmode="lin" valueType="num">
                                      <p:cBhvr>
                                        <p:cTn id="28" dur="3000"/>
                                        <p:tgtEl>
                                          <p:spTgt spid="17413"/>
                                        </p:tgtEl>
                                        <p:attrNameLst>
                                          <p:attrName>ppt_h</p:attrName>
                                        </p:attrNameLst>
                                      </p:cBhvr>
                                      <p:tavLst>
                                        <p:tav tm="0">
                                          <p:val>
                                            <p:strVal val="ppt_h"/>
                                          </p:val>
                                        </p:tav>
                                        <p:tav tm="100000">
                                          <p:val>
                                            <p:strVal val="ppt_h"/>
                                          </p:val>
                                        </p:tav>
                                      </p:tavLst>
                                    </p:anim>
                                    <p:set>
                                      <p:cBhvr>
                                        <p:cTn id="29" dur="1" fill="hold">
                                          <p:stCondLst>
                                            <p:cond delay="2999"/>
                                          </p:stCondLst>
                                        </p:cTn>
                                        <p:tgtEl>
                                          <p:spTgt spid="17413"/>
                                        </p:tgtEl>
                                        <p:attrNameLst>
                                          <p:attrName>style.visibility</p:attrName>
                                        </p:attrNameLst>
                                      </p:cBhvr>
                                      <p:to>
                                        <p:strVal val="hidden"/>
                                      </p:to>
                                    </p:set>
                                  </p:childTnLst>
                                </p:cTn>
                              </p:par>
                              <p:par>
                                <p:cTn id="30" presetID="8" presetClass="exit" presetSubtype="16" fill="hold" nodeType="withEffect">
                                  <p:stCondLst>
                                    <p:cond delay="0"/>
                                  </p:stCondLst>
                                  <p:childTnLst>
                                    <p:animEffect transition="out" filter="diamond(in)">
                                      <p:cBhvr>
                                        <p:cTn id="31" dur="3000"/>
                                        <p:tgtEl>
                                          <p:spTgt spid="17413"/>
                                        </p:tgtEl>
                                      </p:cBhvr>
                                    </p:animEffect>
                                    <p:set>
                                      <p:cBhvr>
                                        <p:cTn id="32" dur="1" fill="hold">
                                          <p:stCondLst>
                                            <p:cond delay="2999"/>
                                          </p:stCondLst>
                                        </p:cTn>
                                        <p:tgtEl>
                                          <p:spTgt spid="17413"/>
                                        </p:tgtEl>
                                        <p:attrNameLst>
                                          <p:attrName>style.visibility</p:attrName>
                                        </p:attrNameLst>
                                      </p:cBhvr>
                                      <p:to>
                                        <p:strVal val="hidden"/>
                                      </p:to>
                                    </p:set>
                                  </p:childTnLst>
                                </p:cTn>
                              </p:par>
                              <p:par>
                                <p:cTn id="33" presetID="17" presetClass="exit" presetSubtype="2" fill="hold" nodeType="withEffect">
                                  <p:stCondLst>
                                    <p:cond delay="0"/>
                                  </p:stCondLst>
                                  <p:childTnLst>
                                    <p:anim calcmode="lin" valueType="num">
                                      <p:cBhvr>
                                        <p:cTn id="34" dur="3000"/>
                                        <p:tgtEl>
                                          <p:spTgt spid="17414"/>
                                        </p:tgtEl>
                                        <p:attrNameLst>
                                          <p:attrName>ppt_x</p:attrName>
                                        </p:attrNameLst>
                                      </p:cBhvr>
                                      <p:tavLst>
                                        <p:tav tm="0">
                                          <p:val>
                                            <p:strVal val="ppt_x"/>
                                          </p:val>
                                        </p:tav>
                                        <p:tav tm="100000">
                                          <p:val>
                                            <p:strVal val="ppt_x+ppt_w/2"/>
                                          </p:val>
                                        </p:tav>
                                      </p:tavLst>
                                    </p:anim>
                                    <p:anim calcmode="lin" valueType="num">
                                      <p:cBhvr>
                                        <p:cTn id="35" dur="3000"/>
                                        <p:tgtEl>
                                          <p:spTgt spid="17414"/>
                                        </p:tgtEl>
                                        <p:attrNameLst>
                                          <p:attrName>ppt_y</p:attrName>
                                        </p:attrNameLst>
                                      </p:cBhvr>
                                      <p:tavLst>
                                        <p:tav tm="0">
                                          <p:val>
                                            <p:strVal val="ppt_y"/>
                                          </p:val>
                                        </p:tav>
                                        <p:tav tm="100000">
                                          <p:val>
                                            <p:strVal val="ppt_y"/>
                                          </p:val>
                                        </p:tav>
                                      </p:tavLst>
                                    </p:anim>
                                    <p:anim calcmode="lin" valueType="num">
                                      <p:cBhvr>
                                        <p:cTn id="36" dur="3000"/>
                                        <p:tgtEl>
                                          <p:spTgt spid="17414"/>
                                        </p:tgtEl>
                                        <p:attrNameLst>
                                          <p:attrName>ppt_w</p:attrName>
                                        </p:attrNameLst>
                                      </p:cBhvr>
                                      <p:tavLst>
                                        <p:tav tm="0">
                                          <p:val>
                                            <p:strVal val="ppt_w"/>
                                          </p:val>
                                        </p:tav>
                                        <p:tav tm="100000">
                                          <p:val>
                                            <p:fltVal val="0"/>
                                          </p:val>
                                        </p:tav>
                                      </p:tavLst>
                                    </p:anim>
                                    <p:anim calcmode="lin" valueType="num">
                                      <p:cBhvr>
                                        <p:cTn id="37" dur="3000"/>
                                        <p:tgtEl>
                                          <p:spTgt spid="17414"/>
                                        </p:tgtEl>
                                        <p:attrNameLst>
                                          <p:attrName>ppt_h</p:attrName>
                                        </p:attrNameLst>
                                      </p:cBhvr>
                                      <p:tavLst>
                                        <p:tav tm="0">
                                          <p:val>
                                            <p:strVal val="ppt_h"/>
                                          </p:val>
                                        </p:tav>
                                        <p:tav tm="100000">
                                          <p:val>
                                            <p:strVal val="ppt_h"/>
                                          </p:val>
                                        </p:tav>
                                      </p:tavLst>
                                    </p:anim>
                                    <p:set>
                                      <p:cBhvr>
                                        <p:cTn id="38" dur="1" fill="hold">
                                          <p:stCondLst>
                                            <p:cond delay="2999"/>
                                          </p:stCondLst>
                                        </p:cTn>
                                        <p:tgtEl>
                                          <p:spTgt spid="17414"/>
                                        </p:tgtEl>
                                        <p:attrNameLst>
                                          <p:attrName>style.visibility</p:attrName>
                                        </p:attrNameLst>
                                      </p:cBhvr>
                                      <p:to>
                                        <p:strVal val="hidden"/>
                                      </p:to>
                                    </p:set>
                                  </p:childTnLst>
                                </p:cTn>
                              </p:par>
                              <p:par>
                                <p:cTn id="39" presetID="8" presetClass="exit" presetSubtype="16" fill="hold" nodeType="withEffect">
                                  <p:stCondLst>
                                    <p:cond delay="0"/>
                                  </p:stCondLst>
                                  <p:childTnLst>
                                    <p:animEffect transition="out" filter="diamond(in)">
                                      <p:cBhvr>
                                        <p:cTn id="40" dur="3000"/>
                                        <p:tgtEl>
                                          <p:spTgt spid="17414"/>
                                        </p:tgtEl>
                                      </p:cBhvr>
                                    </p:animEffect>
                                    <p:set>
                                      <p:cBhvr>
                                        <p:cTn id="41" dur="1" fill="hold">
                                          <p:stCondLst>
                                            <p:cond delay="2999"/>
                                          </p:stCondLst>
                                        </p:cTn>
                                        <p:tgtEl>
                                          <p:spTgt spid="17414"/>
                                        </p:tgtEl>
                                        <p:attrNameLst>
                                          <p:attrName>style.visibility</p:attrName>
                                        </p:attrNameLst>
                                      </p:cBhvr>
                                      <p:to>
                                        <p:strVal val="hidden"/>
                                      </p:to>
                                    </p:set>
                                  </p:childTnLst>
                                </p:cTn>
                              </p:par>
                              <p:par>
                                <p:cTn id="42" presetID="17" presetClass="exit" presetSubtype="2" fill="hold" nodeType="withEffect">
                                  <p:stCondLst>
                                    <p:cond delay="0"/>
                                  </p:stCondLst>
                                  <p:childTnLst>
                                    <p:anim calcmode="lin" valueType="num">
                                      <p:cBhvr>
                                        <p:cTn id="43" dur="3000"/>
                                        <p:tgtEl>
                                          <p:spTgt spid="17415"/>
                                        </p:tgtEl>
                                        <p:attrNameLst>
                                          <p:attrName>ppt_x</p:attrName>
                                        </p:attrNameLst>
                                      </p:cBhvr>
                                      <p:tavLst>
                                        <p:tav tm="0">
                                          <p:val>
                                            <p:strVal val="ppt_x"/>
                                          </p:val>
                                        </p:tav>
                                        <p:tav tm="100000">
                                          <p:val>
                                            <p:strVal val="ppt_x+ppt_w/2"/>
                                          </p:val>
                                        </p:tav>
                                      </p:tavLst>
                                    </p:anim>
                                    <p:anim calcmode="lin" valueType="num">
                                      <p:cBhvr>
                                        <p:cTn id="44" dur="3000"/>
                                        <p:tgtEl>
                                          <p:spTgt spid="17415"/>
                                        </p:tgtEl>
                                        <p:attrNameLst>
                                          <p:attrName>ppt_y</p:attrName>
                                        </p:attrNameLst>
                                      </p:cBhvr>
                                      <p:tavLst>
                                        <p:tav tm="0">
                                          <p:val>
                                            <p:strVal val="ppt_y"/>
                                          </p:val>
                                        </p:tav>
                                        <p:tav tm="100000">
                                          <p:val>
                                            <p:strVal val="ppt_y"/>
                                          </p:val>
                                        </p:tav>
                                      </p:tavLst>
                                    </p:anim>
                                    <p:anim calcmode="lin" valueType="num">
                                      <p:cBhvr>
                                        <p:cTn id="45" dur="3000"/>
                                        <p:tgtEl>
                                          <p:spTgt spid="17415"/>
                                        </p:tgtEl>
                                        <p:attrNameLst>
                                          <p:attrName>ppt_w</p:attrName>
                                        </p:attrNameLst>
                                      </p:cBhvr>
                                      <p:tavLst>
                                        <p:tav tm="0">
                                          <p:val>
                                            <p:strVal val="ppt_w"/>
                                          </p:val>
                                        </p:tav>
                                        <p:tav tm="100000">
                                          <p:val>
                                            <p:fltVal val="0"/>
                                          </p:val>
                                        </p:tav>
                                      </p:tavLst>
                                    </p:anim>
                                    <p:anim calcmode="lin" valueType="num">
                                      <p:cBhvr>
                                        <p:cTn id="46" dur="3000"/>
                                        <p:tgtEl>
                                          <p:spTgt spid="17415"/>
                                        </p:tgtEl>
                                        <p:attrNameLst>
                                          <p:attrName>ppt_h</p:attrName>
                                        </p:attrNameLst>
                                      </p:cBhvr>
                                      <p:tavLst>
                                        <p:tav tm="0">
                                          <p:val>
                                            <p:strVal val="ppt_h"/>
                                          </p:val>
                                        </p:tav>
                                        <p:tav tm="100000">
                                          <p:val>
                                            <p:strVal val="ppt_h"/>
                                          </p:val>
                                        </p:tav>
                                      </p:tavLst>
                                    </p:anim>
                                    <p:set>
                                      <p:cBhvr>
                                        <p:cTn id="47" dur="1" fill="hold">
                                          <p:stCondLst>
                                            <p:cond delay="2999"/>
                                          </p:stCondLst>
                                        </p:cTn>
                                        <p:tgtEl>
                                          <p:spTgt spid="17415"/>
                                        </p:tgtEl>
                                        <p:attrNameLst>
                                          <p:attrName>style.visibility</p:attrName>
                                        </p:attrNameLst>
                                      </p:cBhvr>
                                      <p:to>
                                        <p:strVal val="hidden"/>
                                      </p:to>
                                    </p:set>
                                  </p:childTnLst>
                                </p:cTn>
                              </p:par>
                              <p:par>
                                <p:cTn id="48" presetID="8" presetClass="exit" presetSubtype="16" fill="hold" nodeType="withEffect">
                                  <p:stCondLst>
                                    <p:cond delay="0"/>
                                  </p:stCondLst>
                                  <p:childTnLst>
                                    <p:animEffect transition="out" filter="diamond(in)">
                                      <p:cBhvr>
                                        <p:cTn id="49" dur="3000"/>
                                        <p:tgtEl>
                                          <p:spTgt spid="17415"/>
                                        </p:tgtEl>
                                      </p:cBhvr>
                                    </p:animEffect>
                                    <p:set>
                                      <p:cBhvr>
                                        <p:cTn id="50" dur="1" fill="hold">
                                          <p:stCondLst>
                                            <p:cond delay="2999"/>
                                          </p:stCondLst>
                                        </p:cTn>
                                        <p:tgtEl>
                                          <p:spTgt spid="17415"/>
                                        </p:tgtEl>
                                        <p:attrNameLst>
                                          <p:attrName>style.visibility</p:attrName>
                                        </p:attrNameLst>
                                      </p:cBhvr>
                                      <p:to>
                                        <p:strVal val="hidden"/>
                                      </p:to>
                                    </p:set>
                                  </p:childTnLst>
                                </p:cTn>
                              </p:par>
                              <p:par>
                                <p:cTn id="51" presetID="17" presetClass="entr" presetSubtype="10" fill="hold" nodeType="withEffect">
                                  <p:stCondLst>
                                    <p:cond delay="0"/>
                                  </p:stCondLst>
                                  <p:childTnLst>
                                    <p:set>
                                      <p:cBhvr>
                                        <p:cTn id="52" dur="1" fill="hold">
                                          <p:stCondLst>
                                            <p:cond delay="0"/>
                                          </p:stCondLst>
                                        </p:cTn>
                                        <p:tgtEl>
                                          <p:spTgt spid="17418"/>
                                        </p:tgtEl>
                                        <p:attrNameLst>
                                          <p:attrName>style.visibility</p:attrName>
                                        </p:attrNameLst>
                                      </p:cBhvr>
                                      <p:to>
                                        <p:strVal val="visible"/>
                                      </p:to>
                                    </p:set>
                                    <p:anim calcmode="lin" valueType="num">
                                      <p:cBhvr>
                                        <p:cTn id="53" dur="3000" fill="hold"/>
                                        <p:tgtEl>
                                          <p:spTgt spid="17418"/>
                                        </p:tgtEl>
                                        <p:attrNameLst>
                                          <p:attrName>ppt_w</p:attrName>
                                        </p:attrNameLst>
                                      </p:cBhvr>
                                      <p:tavLst>
                                        <p:tav tm="0">
                                          <p:val>
                                            <p:fltVal val="0"/>
                                          </p:val>
                                        </p:tav>
                                        <p:tav tm="100000">
                                          <p:val>
                                            <p:strVal val="#ppt_w"/>
                                          </p:val>
                                        </p:tav>
                                      </p:tavLst>
                                    </p:anim>
                                    <p:anim calcmode="lin" valueType="num">
                                      <p:cBhvr>
                                        <p:cTn id="54" dur="3000" fill="hold"/>
                                        <p:tgtEl>
                                          <p:spTgt spid="17418"/>
                                        </p:tgtEl>
                                        <p:attrNameLst>
                                          <p:attrName>ppt_h</p:attrName>
                                        </p:attrNameLst>
                                      </p:cBhvr>
                                      <p:tavLst>
                                        <p:tav tm="0">
                                          <p:val>
                                            <p:strVal val="#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17418"/>
                                        </p:tgtEl>
                                        <p:attrNameLst>
                                          <p:attrName>style.visibility</p:attrName>
                                        </p:attrNameLst>
                                      </p:cBhvr>
                                      <p:to>
                                        <p:strVal val="visible"/>
                                      </p:to>
                                    </p:set>
                                    <p:animEffect transition="in" filter="diamond(out)">
                                      <p:cBhvr>
                                        <p:cTn id="57" dur="3000"/>
                                        <p:tgtEl>
                                          <p:spTgt spid="1741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17420"/>
                                        </p:tgtEl>
                                        <p:attrNameLst>
                                          <p:attrName>style.visibility</p:attrName>
                                        </p:attrNameLst>
                                      </p:cBhvr>
                                      <p:to>
                                        <p:strVal val="visible"/>
                                      </p:to>
                                    </p:set>
                                    <p:animEffect transition="in" filter="wipe(down)">
                                      <p:cBhvr>
                                        <p:cTn id="62" dur="3000"/>
                                        <p:tgtEl>
                                          <p:spTgt spid="17420"/>
                                        </p:tgtEl>
                                      </p:cBhvr>
                                    </p:animEffect>
                                  </p:childTnLst>
                                </p:cTn>
                              </p:par>
                            </p:childTnLst>
                          </p:cTn>
                        </p:par>
                      </p:childTnLst>
                    </p:cTn>
                  </p:par>
                  <p:par>
                    <p:cTn id="63" fill="hold">
                      <p:stCondLst>
                        <p:cond delay="indefinite"/>
                      </p:stCondLst>
                      <p:childTnLst>
                        <p:par>
                          <p:cTn id="64" fill="hold">
                            <p:stCondLst>
                              <p:cond delay="0"/>
                            </p:stCondLst>
                            <p:childTnLst>
                              <p:par>
                                <p:cTn id="65" presetID="13" presetClass="entr" presetSubtype="16" fill="hold" nodeType="clickEffect">
                                  <p:stCondLst>
                                    <p:cond delay="0"/>
                                  </p:stCondLst>
                                  <p:childTnLst>
                                    <p:set>
                                      <p:cBhvr>
                                        <p:cTn id="66" dur="1" fill="hold">
                                          <p:stCondLst>
                                            <p:cond delay="0"/>
                                          </p:stCondLst>
                                        </p:cTn>
                                        <p:tgtEl>
                                          <p:spTgt spid="17421"/>
                                        </p:tgtEl>
                                        <p:attrNameLst>
                                          <p:attrName>style.visibility</p:attrName>
                                        </p:attrNameLst>
                                      </p:cBhvr>
                                      <p:to>
                                        <p:strVal val="visible"/>
                                      </p:to>
                                    </p:set>
                                    <p:animEffect transition="in" filter="plus(in)">
                                      <p:cBhvr>
                                        <p:cTn id="67" dur="3000"/>
                                        <p:tgtEl>
                                          <p:spTgt spid="17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6" grpId="0" animBg="1"/>
      <p:bldP spid="1741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436" name="Picture 4" descr="3212045249_f778e9e2cc_o"/>
          <p:cNvPicPr>
            <a:picLocks noChangeAspect="1" noChangeArrowheads="1"/>
          </p:cNvPicPr>
          <p:nvPr/>
        </p:nvPicPr>
        <p:blipFill>
          <a:blip r:embed="rId2"/>
          <a:srcRect/>
          <a:stretch>
            <a:fillRect/>
          </a:stretch>
        </p:blipFill>
        <p:spPr bwMode="auto">
          <a:xfrm>
            <a:off x="-47625" y="0"/>
            <a:ext cx="9239250" cy="6858000"/>
          </a:xfrm>
          <a:prstGeom prst="rect">
            <a:avLst/>
          </a:prstGeom>
          <a:noFill/>
        </p:spPr>
      </p:pic>
      <p:pic>
        <p:nvPicPr>
          <p:cNvPr id="18437" name="Picture 5" descr="4039860680_a18cc486c5_b"/>
          <p:cNvPicPr>
            <a:picLocks noChangeAspect="1" noChangeArrowheads="1"/>
          </p:cNvPicPr>
          <p:nvPr/>
        </p:nvPicPr>
        <p:blipFill>
          <a:blip r:embed="rId3"/>
          <a:srcRect/>
          <a:stretch>
            <a:fillRect/>
          </a:stretch>
        </p:blipFill>
        <p:spPr bwMode="auto">
          <a:xfrm>
            <a:off x="-304800" y="0"/>
            <a:ext cx="9753600" cy="6858000"/>
          </a:xfrm>
          <a:prstGeom prst="rect">
            <a:avLst/>
          </a:prstGeom>
          <a:noFill/>
        </p:spPr>
      </p:pic>
      <p:pic>
        <p:nvPicPr>
          <p:cNvPr id="18438" name="Picture 6" descr="4931939495_cc1a1f418e_b"/>
          <p:cNvPicPr>
            <a:picLocks noChangeAspect="1" noChangeArrowheads="1"/>
          </p:cNvPicPr>
          <p:nvPr/>
        </p:nvPicPr>
        <p:blipFill>
          <a:blip r:embed="rId4"/>
          <a:srcRect/>
          <a:stretch>
            <a:fillRect/>
          </a:stretch>
        </p:blipFill>
        <p:spPr bwMode="auto">
          <a:xfrm>
            <a:off x="-304800" y="0"/>
            <a:ext cx="9753600" cy="6858000"/>
          </a:xfrm>
          <a:prstGeom prst="rect">
            <a:avLst/>
          </a:prstGeom>
          <a:noFill/>
        </p:spPr>
      </p:pic>
      <p:pic>
        <p:nvPicPr>
          <p:cNvPr id="18439" name="Picture 7" descr="4932519246_d0f1fcd92a_b"/>
          <p:cNvPicPr>
            <a:picLocks noChangeAspect="1" noChangeArrowheads="1"/>
          </p:cNvPicPr>
          <p:nvPr/>
        </p:nvPicPr>
        <p:blipFill>
          <a:blip r:embed="rId5"/>
          <a:srcRect/>
          <a:stretch>
            <a:fillRect/>
          </a:stretch>
        </p:blipFill>
        <p:spPr bwMode="auto">
          <a:xfrm>
            <a:off x="-304800" y="0"/>
            <a:ext cx="9753600" cy="6858000"/>
          </a:xfrm>
          <a:prstGeom prst="rect">
            <a:avLst/>
          </a:prstGeom>
          <a:noFill/>
        </p:spPr>
      </p:pic>
      <p:pic>
        <p:nvPicPr>
          <p:cNvPr id="18440" name="Picture 8" descr="4932513800_677ff77906_b"/>
          <p:cNvPicPr>
            <a:picLocks noChangeAspect="1" noChangeArrowheads="1"/>
          </p:cNvPicPr>
          <p:nvPr/>
        </p:nvPicPr>
        <p:blipFill>
          <a:blip r:embed="rId6"/>
          <a:srcRect/>
          <a:stretch>
            <a:fillRect/>
          </a:stretch>
        </p:blipFill>
        <p:spPr bwMode="auto">
          <a:xfrm>
            <a:off x="-47625" y="352425"/>
            <a:ext cx="9239250" cy="6153150"/>
          </a:xfrm>
          <a:prstGeom prst="rect">
            <a:avLst/>
          </a:prstGeom>
          <a:noFill/>
        </p:spPr>
      </p:pic>
      <p:pic>
        <p:nvPicPr>
          <p:cNvPr id="18441" name="Picture 9" descr="4420786619_97c41f75c9_b"/>
          <p:cNvPicPr>
            <a:picLocks noChangeAspect="1" noChangeArrowheads="1"/>
          </p:cNvPicPr>
          <p:nvPr/>
        </p:nvPicPr>
        <p:blipFill>
          <a:blip r:embed="rId7"/>
          <a:srcRect/>
          <a:stretch>
            <a:fillRect/>
          </a:stretch>
        </p:blipFill>
        <p:spPr bwMode="auto">
          <a:xfrm>
            <a:off x="0" y="0"/>
            <a:ext cx="9144000" cy="6858000"/>
          </a:xfrm>
          <a:prstGeom prst="rect">
            <a:avLst/>
          </a:prstGeom>
          <a:noFill/>
        </p:spPr>
      </p:pic>
      <p:pic>
        <p:nvPicPr>
          <p:cNvPr id="18442" name="Picture 10" descr="495568712_d7b42e9ee7_b"/>
          <p:cNvPicPr>
            <a:picLocks noChangeAspect="1" noChangeArrowheads="1"/>
          </p:cNvPicPr>
          <p:nvPr/>
        </p:nvPicPr>
        <p:blipFill>
          <a:blip r:embed="rId8"/>
          <a:srcRect/>
          <a:stretch>
            <a:fillRect/>
          </a:stretch>
        </p:blipFill>
        <p:spPr bwMode="auto">
          <a:xfrm>
            <a:off x="0" y="0"/>
            <a:ext cx="9144000" cy="6858000"/>
          </a:xfrm>
          <a:prstGeom prst="rect">
            <a:avLst/>
          </a:prstGeom>
          <a:noFill/>
        </p:spPr>
      </p:pic>
      <p:pic>
        <p:nvPicPr>
          <p:cNvPr id="18443" name="Picture 11" descr="495569994_5acef3762d_b"/>
          <p:cNvPicPr>
            <a:picLocks noChangeAspect="1" noChangeArrowheads="1"/>
          </p:cNvPicPr>
          <p:nvPr/>
        </p:nvPicPr>
        <p:blipFill>
          <a:blip r:embed="rId9"/>
          <a:srcRect/>
          <a:stretch>
            <a:fillRect/>
          </a:stretch>
        </p:blipFill>
        <p:spPr bwMode="auto">
          <a:xfrm>
            <a:off x="0" y="0"/>
            <a:ext cx="9144000" cy="6858000"/>
          </a:xfrm>
          <a:prstGeom prst="rect">
            <a:avLst/>
          </a:prstGeom>
          <a:noFill/>
        </p:spPr>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fade">
                                      <p:cBhvr>
                                        <p:cTn id="7" dur="2000"/>
                                        <p:tgtEl>
                                          <p:spTgt spid="1843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circle(out)">
                                      <p:cBhvr>
                                        <p:cTn id="12" dur="3000"/>
                                        <p:tgtEl>
                                          <p:spTgt spid="18438"/>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18439"/>
                                        </p:tgtEl>
                                        <p:attrNameLst>
                                          <p:attrName>style.visibility</p:attrName>
                                        </p:attrNameLst>
                                      </p:cBhvr>
                                      <p:to>
                                        <p:strVal val="visible"/>
                                      </p:to>
                                    </p:set>
                                    <p:animEffect transition="in" filter="wedge">
                                      <p:cBhvr>
                                        <p:cTn id="17" dur="3000"/>
                                        <p:tgtEl>
                                          <p:spTgt spid="18439"/>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xit" presetSubtype="4" fill="hold" nodeType="clickEffect">
                                  <p:stCondLst>
                                    <p:cond delay="0"/>
                                  </p:stCondLst>
                                  <p:childTnLst>
                                    <p:anim calcmode="lin" valueType="num">
                                      <p:cBhvr>
                                        <p:cTn id="21" dur="3000"/>
                                        <p:tgtEl>
                                          <p:spTgt spid="18437"/>
                                        </p:tgtEl>
                                        <p:attrNameLst>
                                          <p:attrName>ppt_x</p:attrName>
                                        </p:attrNameLst>
                                      </p:cBhvr>
                                      <p:tavLst>
                                        <p:tav tm="0">
                                          <p:val>
                                            <p:strVal val="ppt_x"/>
                                          </p:val>
                                        </p:tav>
                                        <p:tav tm="100000">
                                          <p:val>
                                            <p:strVal val="ppt_x"/>
                                          </p:val>
                                        </p:tav>
                                      </p:tavLst>
                                    </p:anim>
                                    <p:anim calcmode="lin" valueType="num">
                                      <p:cBhvr>
                                        <p:cTn id="22" dur="3000"/>
                                        <p:tgtEl>
                                          <p:spTgt spid="18437"/>
                                        </p:tgtEl>
                                        <p:attrNameLst>
                                          <p:attrName>ppt_y</p:attrName>
                                        </p:attrNameLst>
                                      </p:cBhvr>
                                      <p:tavLst>
                                        <p:tav tm="0">
                                          <p:val>
                                            <p:strVal val="ppt_y"/>
                                          </p:val>
                                        </p:tav>
                                        <p:tav tm="100000">
                                          <p:val>
                                            <p:strVal val="ppt_y+ppt_h/2"/>
                                          </p:val>
                                        </p:tav>
                                      </p:tavLst>
                                    </p:anim>
                                    <p:anim calcmode="lin" valueType="num">
                                      <p:cBhvr>
                                        <p:cTn id="23" dur="3000"/>
                                        <p:tgtEl>
                                          <p:spTgt spid="18437"/>
                                        </p:tgtEl>
                                        <p:attrNameLst>
                                          <p:attrName>ppt_w</p:attrName>
                                        </p:attrNameLst>
                                      </p:cBhvr>
                                      <p:tavLst>
                                        <p:tav tm="0">
                                          <p:val>
                                            <p:strVal val="ppt_w"/>
                                          </p:val>
                                        </p:tav>
                                        <p:tav tm="100000">
                                          <p:val>
                                            <p:strVal val="ppt_w"/>
                                          </p:val>
                                        </p:tav>
                                      </p:tavLst>
                                    </p:anim>
                                    <p:anim calcmode="lin" valueType="num">
                                      <p:cBhvr>
                                        <p:cTn id="24" dur="3000"/>
                                        <p:tgtEl>
                                          <p:spTgt spid="18437"/>
                                        </p:tgtEl>
                                        <p:attrNameLst>
                                          <p:attrName>ppt_h</p:attrName>
                                        </p:attrNameLst>
                                      </p:cBhvr>
                                      <p:tavLst>
                                        <p:tav tm="0">
                                          <p:val>
                                            <p:strVal val="ppt_h"/>
                                          </p:val>
                                        </p:tav>
                                        <p:tav tm="100000">
                                          <p:val>
                                            <p:fltVal val="0"/>
                                          </p:val>
                                        </p:tav>
                                      </p:tavLst>
                                    </p:anim>
                                    <p:set>
                                      <p:cBhvr>
                                        <p:cTn id="25" dur="1" fill="hold">
                                          <p:stCondLst>
                                            <p:cond delay="2999"/>
                                          </p:stCondLst>
                                        </p:cTn>
                                        <p:tgtEl>
                                          <p:spTgt spid="18437"/>
                                        </p:tgtEl>
                                        <p:attrNameLst>
                                          <p:attrName>style.visibility</p:attrName>
                                        </p:attrNameLst>
                                      </p:cBhvr>
                                      <p:to>
                                        <p:strVal val="hidden"/>
                                      </p:to>
                                    </p:set>
                                  </p:childTnLst>
                                </p:cTn>
                              </p:par>
                              <p:par>
                                <p:cTn id="26" presetID="17" presetClass="exit" presetSubtype="8" fill="hold" nodeType="withEffect">
                                  <p:stCondLst>
                                    <p:cond delay="0"/>
                                  </p:stCondLst>
                                  <p:childTnLst>
                                    <p:anim calcmode="lin" valueType="num">
                                      <p:cBhvr>
                                        <p:cTn id="27" dur="3000"/>
                                        <p:tgtEl>
                                          <p:spTgt spid="18436"/>
                                        </p:tgtEl>
                                        <p:attrNameLst>
                                          <p:attrName>ppt_x</p:attrName>
                                        </p:attrNameLst>
                                      </p:cBhvr>
                                      <p:tavLst>
                                        <p:tav tm="0">
                                          <p:val>
                                            <p:strVal val="ppt_x"/>
                                          </p:val>
                                        </p:tav>
                                        <p:tav tm="100000">
                                          <p:val>
                                            <p:strVal val="ppt_x-ppt_w/2"/>
                                          </p:val>
                                        </p:tav>
                                      </p:tavLst>
                                    </p:anim>
                                    <p:anim calcmode="lin" valueType="num">
                                      <p:cBhvr>
                                        <p:cTn id="28" dur="3000"/>
                                        <p:tgtEl>
                                          <p:spTgt spid="18436"/>
                                        </p:tgtEl>
                                        <p:attrNameLst>
                                          <p:attrName>ppt_y</p:attrName>
                                        </p:attrNameLst>
                                      </p:cBhvr>
                                      <p:tavLst>
                                        <p:tav tm="0">
                                          <p:val>
                                            <p:strVal val="ppt_y"/>
                                          </p:val>
                                        </p:tav>
                                        <p:tav tm="100000">
                                          <p:val>
                                            <p:strVal val="ppt_y"/>
                                          </p:val>
                                        </p:tav>
                                      </p:tavLst>
                                    </p:anim>
                                    <p:anim calcmode="lin" valueType="num">
                                      <p:cBhvr>
                                        <p:cTn id="29" dur="3000"/>
                                        <p:tgtEl>
                                          <p:spTgt spid="18436"/>
                                        </p:tgtEl>
                                        <p:attrNameLst>
                                          <p:attrName>ppt_w</p:attrName>
                                        </p:attrNameLst>
                                      </p:cBhvr>
                                      <p:tavLst>
                                        <p:tav tm="0">
                                          <p:val>
                                            <p:strVal val="ppt_w"/>
                                          </p:val>
                                        </p:tav>
                                        <p:tav tm="100000">
                                          <p:val>
                                            <p:fltVal val="0"/>
                                          </p:val>
                                        </p:tav>
                                      </p:tavLst>
                                    </p:anim>
                                    <p:anim calcmode="lin" valueType="num">
                                      <p:cBhvr>
                                        <p:cTn id="30" dur="3000"/>
                                        <p:tgtEl>
                                          <p:spTgt spid="18436"/>
                                        </p:tgtEl>
                                        <p:attrNameLst>
                                          <p:attrName>ppt_h</p:attrName>
                                        </p:attrNameLst>
                                      </p:cBhvr>
                                      <p:tavLst>
                                        <p:tav tm="0">
                                          <p:val>
                                            <p:strVal val="ppt_h"/>
                                          </p:val>
                                        </p:tav>
                                        <p:tav tm="100000">
                                          <p:val>
                                            <p:strVal val="ppt_h"/>
                                          </p:val>
                                        </p:tav>
                                      </p:tavLst>
                                    </p:anim>
                                    <p:set>
                                      <p:cBhvr>
                                        <p:cTn id="31" dur="1" fill="hold">
                                          <p:stCondLst>
                                            <p:cond delay="2999"/>
                                          </p:stCondLst>
                                        </p:cTn>
                                        <p:tgtEl>
                                          <p:spTgt spid="18436"/>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3000"/>
                                        <p:tgtEl>
                                          <p:spTgt spid="18438"/>
                                        </p:tgtEl>
                                        <p:attrNameLst>
                                          <p:attrName>ppt_x</p:attrName>
                                        </p:attrNameLst>
                                      </p:cBhvr>
                                      <p:tavLst>
                                        <p:tav tm="0">
                                          <p:val>
                                            <p:strVal val="ppt_x"/>
                                          </p:val>
                                        </p:tav>
                                        <p:tav tm="100000">
                                          <p:val>
                                            <p:strVal val="ppt_x+ppt_w/2"/>
                                          </p:val>
                                        </p:tav>
                                      </p:tavLst>
                                    </p:anim>
                                    <p:anim calcmode="lin" valueType="num">
                                      <p:cBhvr>
                                        <p:cTn id="34" dur="3000"/>
                                        <p:tgtEl>
                                          <p:spTgt spid="18438"/>
                                        </p:tgtEl>
                                        <p:attrNameLst>
                                          <p:attrName>ppt_y</p:attrName>
                                        </p:attrNameLst>
                                      </p:cBhvr>
                                      <p:tavLst>
                                        <p:tav tm="0">
                                          <p:val>
                                            <p:strVal val="ppt_y"/>
                                          </p:val>
                                        </p:tav>
                                        <p:tav tm="100000">
                                          <p:val>
                                            <p:strVal val="ppt_y"/>
                                          </p:val>
                                        </p:tav>
                                      </p:tavLst>
                                    </p:anim>
                                    <p:anim calcmode="lin" valueType="num">
                                      <p:cBhvr>
                                        <p:cTn id="35" dur="3000"/>
                                        <p:tgtEl>
                                          <p:spTgt spid="18438"/>
                                        </p:tgtEl>
                                        <p:attrNameLst>
                                          <p:attrName>ppt_w</p:attrName>
                                        </p:attrNameLst>
                                      </p:cBhvr>
                                      <p:tavLst>
                                        <p:tav tm="0">
                                          <p:val>
                                            <p:strVal val="ppt_w"/>
                                          </p:val>
                                        </p:tav>
                                        <p:tav tm="100000">
                                          <p:val>
                                            <p:fltVal val="0"/>
                                          </p:val>
                                        </p:tav>
                                      </p:tavLst>
                                    </p:anim>
                                    <p:anim calcmode="lin" valueType="num">
                                      <p:cBhvr>
                                        <p:cTn id="36" dur="3000"/>
                                        <p:tgtEl>
                                          <p:spTgt spid="18438"/>
                                        </p:tgtEl>
                                        <p:attrNameLst>
                                          <p:attrName>ppt_h</p:attrName>
                                        </p:attrNameLst>
                                      </p:cBhvr>
                                      <p:tavLst>
                                        <p:tav tm="0">
                                          <p:val>
                                            <p:strVal val="ppt_h"/>
                                          </p:val>
                                        </p:tav>
                                        <p:tav tm="100000">
                                          <p:val>
                                            <p:strVal val="ppt_h"/>
                                          </p:val>
                                        </p:tav>
                                      </p:tavLst>
                                    </p:anim>
                                    <p:set>
                                      <p:cBhvr>
                                        <p:cTn id="37" dur="1" fill="hold">
                                          <p:stCondLst>
                                            <p:cond delay="2999"/>
                                          </p:stCondLst>
                                        </p:cTn>
                                        <p:tgtEl>
                                          <p:spTgt spid="18438"/>
                                        </p:tgtEl>
                                        <p:attrNameLst>
                                          <p:attrName>style.visibility</p:attrName>
                                        </p:attrNameLst>
                                      </p:cBhvr>
                                      <p:to>
                                        <p:strVal val="hidden"/>
                                      </p:to>
                                    </p:set>
                                  </p:childTnLst>
                                </p:cTn>
                              </p:par>
                              <p:par>
                                <p:cTn id="38" presetID="17" presetClass="exit" presetSubtype="1" fill="hold" nodeType="withEffect">
                                  <p:stCondLst>
                                    <p:cond delay="0"/>
                                  </p:stCondLst>
                                  <p:childTnLst>
                                    <p:anim calcmode="lin" valueType="num">
                                      <p:cBhvr>
                                        <p:cTn id="39" dur="3000"/>
                                        <p:tgtEl>
                                          <p:spTgt spid="18439"/>
                                        </p:tgtEl>
                                        <p:attrNameLst>
                                          <p:attrName>ppt_x</p:attrName>
                                        </p:attrNameLst>
                                      </p:cBhvr>
                                      <p:tavLst>
                                        <p:tav tm="0">
                                          <p:val>
                                            <p:strVal val="ppt_x"/>
                                          </p:val>
                                        </p:tav>
                                        <p:tav tm="100000">
                                          <p:val>
                                            <p:strVal val="ppt_x"/>
                                          </p:val>
                                        </p:tav>
                                      </p:tavLst>
                                    </p:anim>
                                    <p:anim calcmode="lin" valueType="num">
                                      <p:cBhvr>
                                        <p:cTn id="40" dur="3000"/>
                                        <p:tgtEl>
                                          <p:spTgt spid="18439"/>
                                        </p:tgtEl>
                                        <p:attrNameLst>
                                          <p:attrName>ppt_y</p:attrName>
                                        </p:attrNameLst>
                                      </p:cBhvr>
                                      <p:tavLst>
                                        <p:tav tm="0">
                                          <p:val>
                                            <p:strVal val="ppt_y"/>
                                          </p:val>
                                        </p:tav>
                                        <p:tav tm="100000">
                                          <p:val>
                                            <p:strVal val="ppt_y-ppt_h/2"/>
                                          </p:val>
                                        </p:tav>
                                      </p:tavLst>
                                    </p:anim>
                                    <p:anim calcmode="lin" valueType="num">
                                      <p:cBhvr>
                                        <p:cTn id="41" dur="3000"/>
                                        <p:tgtEl>
                                          <p:spTgt spid="18439"/>
                                        </p:tgtEl>
                                        <p:attrNameLst>
                                          <p:attrName>ppt_w</p:attrName>
                                        </p:attrNameLst>
                                      </p:cBhvr>
                                      <p:tavLst>
                                        <p:tav tm="0">
                                          <p:val>
                                            <p:strVal val="ppt_w"/>
                                          </p:val>
                                        </p:tav>
                                        <p:tav tm="100000">
                                          <p:val>
                                            <p:strVal val="ppt_w"/>
                                          </p:val>
                                        </p:tav>
                                      </p:tavLst>
                                    </p:anim>
                                    <p:anim calcmode="lin" valueType="num">
                                      <p:cBhvr>
                                        <p:cTn id="42" dur="3000"/>
                                        <p:tgtEl>
                                          <p:spTgt spid="18439"/>
                                        </p:tgtEl>
                                        <p:attrNameLst>
                                          <p:attrName>ppt_h</p:attrName>
                                        </p:attrNameLst>
                                      </p:cBhvr>
                                      <p:tavLst>
                                        <p:tav tm="0">
                                          <p:val>
                                            <p:strVal val="ppt_h"/>
                                          </p:val>
                                        </p:tav>
                                        <p:tav tm="100000">
                                          <p:val>
                                            <p:fltVal val="0"/>
                                          </p:val>
                                        </p:tav>
                                      </p:tavLst>
                                    </p:anim>
                                    <p:set>
                                      <p:cBhvr>
                                        <p:cTn id="43" dur="1" fill="hold">
                                          <p:stCondLst>
                                            <p:cond delay="2999"/>
                                          </p:stCondLst>
                                        </p:cTn>
                                        <p:tgtEl>
                                          <p:spTgt spid="18439"/>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18440"/>
                                        </p:tgtEl>
                                        <p:attrNameLst>
                                          <p:attrName>style.visibility</p:attrName>
                                        </p:attrNameLst>
                                      </p:cBhvr>
                                      <p:to>
                                        <p:strVal val="visible"/>
                                      </p:to>
                                    </p:set>
                                    <p:anim calcmode="lin" valueType="num">
                                      <p:cBhvr>
                                        <p:cTn id="46" dur="3000" fill="hold"/>
                                        <p:tgtEl>
                                          <p:spTgt spid="18440"/>
                                        </p:tgtEl>
                                        <p:attrNameLst>
                                          <p:attrName>ppt_w</p:attrName>
                                        </p:attrNameLst>
                                      </p:cBhvr>
                                      <p:tavLst>
                                        <p:tav tm="0">
                                          <p:val>
                                            <p:fltVal val="0"/>
                                          </p:val>
                                        </p:tav>
                                        <p:tav tm="100000">
                                          <p:val>
                                            <p:strVal val="#ppt_w"/>
                                          </p:val>
                                        </p:tav>
                                      </p:tavLst>
                                    </p:anim>
                                    <p:anim calcmode="lin" valueType="num">
                                      <p:cBhvr>
                                        <p:cTn id="47" dur="3000" fill="hold"/>
                                        <p:tgtEl>
                                          <p:spTgt spid="18440"/>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nodeType="clickEffect">
                                  <p:stCondLst>
                                    <p:cond delay="0"/>
                                  </p:stCondLst>
                                  <p:childTnLst>
                                    <p:set>
                                      <p:cBhvr>
                                        <p:cTn id="51" dur="1" fill="hold">
                                          <p:stCondLst>
                                            <p:cond delay="0"/>
                                          </p:stCondLst>
                                        </p:cTn>
                                        <p:tgtEl>
                                          <p:spTgt spid="18441"/>
                                        </p:tgtEl>
                                        <p:attrNameLst>
                                          <p:attrName>style.visibility</p:attrName>
                                        </p:attrNameLst>
                                      </p:cBhvr>
                                      <p:to>
                                        <p:strVal val="visible"/>
                                      </p:to>
                                    </p:set>
                                    <p:animEffect transition="in" filter="diamond(in)">
                                      <p:cBhvr>
                                        <p:cTn id="52" dur="2000"/>
                                        <p:tgtEl>
                                          <p:spTgt spid="18441"/>
                                        </p:tgtEl>
                                      </p:cBhvr>
                                    </p:animEffect>
                                  </p:childTnLst>
                                </p:cTn>
                              </p:par>
                              <p:par>
                                <p:cTn id="53" presetID="17" presetClass="exit" presetSubtype="10" fill="hold" nodeType="withEffect">
                                  <p:stCondLst>
                                    <p:cond delay="0"/>
                                  </p:stCondLst>
                                  <p:childTnLst>
                                    <p:anim calcmode="lin" valueType="num">
                                      <p:cBhvr>
                                        <p:cTn id="54" dur="3000"/>
                                        <p:tgtEl>
                                          <p:spTgt spid="18440"/>
                                        </p:tgtEl>
                                        <p:attrNameLst>
                                          <p:attrName>ppt_w</p:attrName>
                                        </p:attrNameLst>
                                      </p:cBhvr>
                                      <p:tavLst>
                                        <p:tav tm="0">
                                          <p:val>
                                            <p:strVal val="ppt_w"/>
                                          </p:val>
                                        </p:tav>
                                        <p:tav tm="100000">
                                          <p:val>
                                            <p:fltVal val="0"/>
                                          </p:val>
                                        </p:tav>
                                      </p:tavLst>
                                    </p:anim>
                                    <p:anim calcmode="lin" valueType="num">
                                      <p:cBhvr>
                                        <p:cTn id="55" dur="3000"/>
                                        <p:tgtEl>
                                          <p:spTgt spid="18440"/>
                                        </p:tgtEl>
                                        <p:attrNameLst>
                                          <p:attrName>ppt_h</p:attrName>
                                        </p:attrNameLst>
                                      </p:cBhvr>
                                      <p:tavLst>
                                        <p:tav tm="0">
                                          <p:val>
                                            <p:strVal val="ppt_h"/>
                                          </p:val>
                                        </p:tav>
                                        <p:tav tm="100000">
                                          <p:val>
                                            <p:strVal val="ppt_h"/>
                                          </p:val>
                                        </p:tav>
                                      </p:tavLst>
                                    </p:anim>
                                    <p:set>
                                      <p:cBhvr>
                                        <p:cTn id="56" dur="1" fill="hold">
                                          <p:stCondLst>
                                            <p:cond delay="2999"/>
                                          </p:stCondLst>
                                        </p:cTn>
                                        <p:tgtEl>
                                          <p:spTgt spid="18440"/>
                                        </p:tgtEl>
                                        <p:attrNameLst>
                                          <p:attrName>style.visibility</p:attrName>
                                        </p:attrNameLst>
                                      </p:cBhvr>
                                      <p:to>
                                        <p:strVal val="hidden"/>
                                      </p:to>
                                    </p:set>
                                  </p:childTnLst>
                                </p:cTn>
                              </p:par>
                              <p:par>
                                <p:cTn id="57" presetID="8" presetClass="exit" presetSubtype="16" fill="hold" nodeType="withEffect">
                                  <p:stCondLst>
                                    <p:cond delay="0"/>
                                  </p:stCondLst>
                                  <p:childTnLst>
                                    <p:animEffect transition="out" filter="diamond(in)">
                                      <p:cBhvr>
                                        <p:cTn id="58" dur="3000"/>
                                        <p:tgtEl>
                                          <p:spTgt spid="18440"/>
                                        </p:tgtEl>
                                      </p:cBhvr>
                                    </p:animEffect>
                                    <p:set>
                                      <p:cBhvr>
                                        <p:cTn id="59" dur="1" fill="hold">
                                          <p:stCondLst>
                                            <p:cond delay="2999"/>
                                          </p:stCondLst>
                                        </p:cTn>
                                        <p:tgtEl>
                                          <p:spTgt spid="18440"/>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8" presetClass="entr" presetSubtype="12" fill="hold" nodeType="clickEffect">
                                  <p:stCondLst>
                                    <p:cond delay="0"/>
                                  </p:stCondLst>
                                  <p:childTnLst>
                                    <p:set>
                                      <p:cBhvr>
                                        <p:cTn id="63" dur="1" fill="hold">
                                          <p:stCondLst>
                                            <p:cond delay="0"/>
                                          </p:stCondLst>
                                        </p:cTn>
                                        <p:tgtEl>
                                          <p:spTgt spid="18442"/>
                                        </p:tgtEl>
                                        <p:attrNameLst>
                                          <p:attrName>style.visibility</p:attrName>
                                        </p:attrNameLst>
                                      </p:cBhvr>
                                      <p:to>
                                        <p:strVal val="visible"/>
                                      </p:to>
                                    </p:set>
                                    <p:animEffect transition="in" filter="strips(downLeft)">
                                      <p:cBhvr>
                                        <p:cTn id="64" dur="3000"/>
                                        <p:tgtEl>
                                          <p:spTgt spid="18442"/>
                                        </p:tgtEl>
                                      </p:cBhvr>
                                    </p:animEffect>
                                  </p:childTnLst>
                                </p:cTn>
                              </p:par>
                            </p:childTnLst>
                          </p:cTn>
                        </p:par>
                      </p:childTnLst>
                    </p:cTn>
                  </p:par>
                  <p:par>
                    <p:cTn id="65" fill="hold">
                      <p:stCondLst>
                        <p:cond delay="indefinite"/>
                      </p:stCondLst>
                      <p:childTnLst>
                        <p:par>
                          <p:cTn id="66" fill="hold">
                            <p:stCondLst>
                              <p:cond delay="0"/>
                            </p:stCondLst>
                            <p:childTnLst>
                              <p:par>
                                <p:cTn id="67" presetID="18" presetClass="entr" presetSubtype="3" fill="hold" nodeType="clickEffect">
                                  <p:stCondLst>
                                    <p:cond delay="0"/>
                                  </p:stCondLst>
                                  <p:childTnLst>
                                    <p:set>
                                      <p:cBhvr>
                                        <p:cTn id="68" dur="1" fill="hold">
                                          <p:stCondLst>
                                            <p:cond delay="0"/>
                                          </p:stCondLst>
                                        </p:cTn>
                                        <p:tgtEl>
                                          <p:spTgt spid="18443"/>
                                        </p:tgtEl>
                                        <p:attrNameLst>
                                          <p:attrName>style.visibility</p:attrName>
                                        </p:attrNameLst>
                                      </p:cBhvr>
                                      <p:to>
                                        <p:strVal val="visible"/>
                                      </p:to>
                                    </p:set>
                                    <p:animEffect transition="in" filter="strips(upRight)">
                                      <p:cBhvr>
                                        <p:cTn id="69" dur="3000"/>
                                        <p:tgtEl>
                                          <p:spTgt spid="184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60" name="Picture 4" descr="3212875620_1444dacced_o"/>
          <p:cNvPicPr>
            <a:picLocks noChangeAspect="1" noChangeArrowheads="1"/>
          </p:cNvPicPr>
          <p:nvPr/>
        </p:nvPicPr>
        <p:blipFill>
          <a:blip r:embed="rId2"/>
          <a:srcRect/>
          <a:stretch>
            <a:fillRect/>
          </a:stretch>
        </p:blipFill>
        <p:spPr bwMode="auto">
          <a:xfrm>
            <a:off x="0" y="0"/>
            <a:ext cx="13374688" cy="7029450"/>
          </a:xfrm>
          <a:prstGeom prst="rect">
            <a:avLst/>
          </a:prstGeom>
          <a:noFill/>
        </p:spPr>
      </p:pic>
      <p:pic>
        <p:nvPicPr>
          <p:cNvPr id="19462" name="Picture 6" descr="3478005232_008c66d5e8_b"/>
          <p:cNvPicPr>
            <a:picLocks noChangeAspect="1" noChangeArrowheads="1"/>
          </p:cNvPicPr>
          <p:nvPr/>
        </p:nvPicPr>
        <p:blipFill>
          <a:blip r:embed="rId3"/>
          <a:srcRect/>
          <a:stretch>
            <a:fillRect/>
          </a:stretch>
        </p:blipFill>
        <p:spPr bwMode="auto">
          <a:xfrm>
            <a:off x="0" y="0"/>
            <a:ext cx="9753600" cy="7100888"/>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1.48148E-6 L -0.3809 0.00023 " pathEditMode="relative" rAng="0" ptsTypes="AA">
                                      <p:cBhvr>
                                        <p:cTn id="6" dur="5000" fill="hold"/>
                                        <p:tgtEl>
                                          <p:spTgt spid="19460"/>
                                        </p:tgtEl>
                                        <p:attrNameLst>
                                          <p:attrName>ppt_x</p:attrName>
                                          <p:attrName>ppt_y</p:attrName>
                                        </p:attrNameLst>
                                      </p:cBhvr>
                                      <p:rCtr x="-190" y="0"/>
                                    </p:animMotion>
                                  </p:childTnLst>
                                </p:cTn>
                              </p:par>
                            </p:childTnLst>
                          </p:cTn>
                        </p:par>
                      </p:childTnLst>
                    </p:cTn>
                  </p:par>
                  <p:par>
                    <p:cTn id="7" fill="hold">
                      <p:stCondLst>
                        <p:cond delay="indefinite"/>
                      </p:stCondLst>
                      <p:childTnLst>
                        <p:par>
                          <p:cTn id="8" fill="hold">
                            <p:stCondLst>
                              <p:cond delay="0"/>
                            </p:stCondLst>
                            <p:childTnLst>
                              <p:par>
                                <p:cTn id="9" presetID="16" presetClass="entr" presetSubtype="42" fill="hold" nodeType="clickEffect">
                                  <p:stCondLst>
                                    <p:cond delay="0"/>
                                  </p:stCondLst>
                                  <p:childTnLst>
                                    <p:set>
                                      <p:cBhvr>
                                        <p:cTn id="10" dur="1" fill="hold">
                                          <p:stCondLst>
                                            <p:cond delay="0"/>
                                          </p:stCondLst>
                                        </p:cTn>
                                        <p:tgtEl>
                                          <p:spTgt spid="19462"/>
                                        </p:tgtEl>
                                        <p:attrNameLst>
                                          <p:attrName>style.visibility</p:attrName>
                                        </p:attrNameLst>
                                      </p:cBhvr>
                                      <p:to>
                                        <p:strVal val="visible"/>
                                      </p:to>
                                    </p:set>
                                    <p:animEffect transition="in" filter="barn(outHorizontal)">
                                      <p:cBhvr>
                                        <p:cTn id="11" dur="30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2433306044_152bf507b2_b"/>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0485" name="Picture 5" descr="5473278765_eee72a98b7_b"/>
          <p:cNvPicPr>
            <a:picLocks noChangeAspect="1" noChangeArrowheads="1"/>
          </p:cNvPicPr>
          <p:nvPr/>
        </p:nvPicPr>
        <p:blipFill>
          <a:blip r:embed="rId3"/>
          <a:srcRect/>
          <a:stretch>
            <a:fillRect/>
          </a:stretch>
        </p:blipFill>
        <p:spPr bwMode="auto">
          <a:xfrm>
            <a:off x="-304800" y="0"/>
            <a:ext cx="9753600" cy="6858000"/>
          </a:xfrm>
          <a:prstGeom prst="rect">
            <a:avLst/>
          </a:prstGeom>
          <a:noFill/>
        </p:spPr>
      </p:pic>
      <p:pic>
        <p:nvPicPr>
          <p:cNvPr id="20487" name="Picture 7" descr="5473278765_eee72a98b7_b"/>
          <p:cNvPicPr>
            <a:picLocks noChangeAspect="1" noChangeArrowheads="1"/>
          </p:cNvPicPr>
          <p:nvPr/>
        </p:nvPicPr>
        <p:blipFill>
          <a:blip r:embed="rId3"/>
          <a:srcRect/>
          <a:stretch>
            <a:fillRect/>
          </a:stretch>
        </p:blipFill>
        <p:spPr bwMode="auto">
          <a:xfrm>
            <a:off x="-304800" y="0"/>
            <a:ext cx="9753600" cy="6858000"/>
          </a:xfrm>
          <a:prstGeom prst="rect">
            <a:avLst/>
          </a:prstGeom>
          <a:noFill/>
        </p:spPr>
      </p:pic>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0485"/>
                                        </p:tgtEl>
                                        <p:attrNameLst>
                                          <p:attrName>style.visibility</p:attrName>
                                        </p:attrNameLst>
                                      </p:cBhvr>
                                      <p:to>
                                        <p:strVal val="visible"/>
                                      </p:to>
                                    </p:set>
                                    <p:animEffect transition="in" filter="circle(out)">
                                      <p:cBhvr>
                                        <p:cTn id="7" dur="3000"/>
                                        <p:tgtEl>
                                          <p:spTgt spid="20485"/>
                                        </p:tgtEl>
                                      </p:cBhvr>
                                    </p:animEffect>
                                  </p:childTnLst>
                                </p:cTn>
                              </p:par>
                              <p:par>
                                <p:cTn id="8" presetID="21" presetClass="entr" presetSubtype="3" fill="hold" nodeType="withEffect">
                                  <p:stCondLst>
                                    <p:cond delay="0"/>
                                  </p:stCondLst>
                                  <p:childTnLst>
                                    <p:set>
                                      <p:cBhvr>
                                        <p:cTn id="9" dur="1" fill="hold">
                                          <p:stCondLst>
                                            <p:cond delay="0"/>
                                          </p:stCondLst>
                                        </p:cTn>
                                        <p:tgtEl>
                                          <p:spTgt spid="20487"/>
                                        </p:tgtEl>
                                        <p:attrNameLst>
                                          <p:attrName>style.visibility</p:attrName>
                                        </p:attrNameLst>
                                      </p:cBhvr>
                                      <p:to>
                                        <p:strVal val="visible"/>
                                      </p:to>
                                    </p:set>
                                    <p:animEffect transition="in" filter="wheel(3)">
                                      <p:cBhvr>
                                        <p:cTn id="10" dur="3000"/>
                                        <p:tgtEl>
                                          <p:spTgt spid="20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8" name="Picture 4" descr="5473874610_ab891c43c2_b"/>
          <p:cNvPicPr>
            <a:picLocks noChangeAspect="1" noChangeArrowheads="1"/>
          </p:cNvPicPr>
          <p:nvPr/>
        </p:nvPicPr>
        <p:blipFill>
          <a:blip r:embed="rId2"/>
          <a:srcRect/>
          <a:stretch>
            <a:fillRect/>
          </a:stretch>
        </p:blipFill>
        <p:spPr bwMode="auto">
          <a:xfrm>
            <a:off x="-47625" y="0"/>
            <a:ext cx="9239250" cy="6858000"/>
          </a:xfrm>
          <a:prstGeom prst="rect">
            <a:avLst/>
          </a:prstGeom>
          <a:noFill/>
        </p:spPr>
      </p:pic>
      <p:pic>
        <p:nvPicPr>
          <p:cNvPr id="21509" name="Picture 5" descr="Picture6"/>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21510" name="Picture 6" descr="rio-da-prata"/>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21511" name="Picture 7" descr="Picture7"/>
          <p:cNvPicPr>
            <a:picLocks noChangeAspect="1" noChangeArrowheads="1"/>
          </p:cNvPicPr>
          <p:nvPr/>
        </p:nvPicPr>
        <p:blipFill>
          <a:blip r:embed="rId5"/>
          <a:srcRect/>
          <a:stretch>
            <a:fillRect/>
          </a:stretch>
        </p:blipFill>
        <p:spPr bwMode="auto">
          <a:xfrm>
            <a:off x="0" y="0"/>
            <a:ext cx="9144000" cy="6858000"/>
          </a:xfrm>
          <a:prstGeom prst="rect">
            <a:avLst/>
          </a:prstGeom>
          <a:noFill/>
        </p:spPr>
      </p:pic>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1509"/>
                                        </p:tgtEl>
                                        <p:attrNameLst>
                                          <p:attrName>style.visibility</p:attrName>
                                        </p:attrNameLst>
                                      </p:cBhvr>
                                      <p:to>
                                        <p:strVal val="visible"/>
                                      </p:to>
                                    </p:set>
                                    <p:animEffect transition="in" filter="wedge">
                                      <p:cBhvr>
                                        <p:cTn id="7" dur="3000"/>
                                        <p:tgtEl>
                                          <p:spTgt spid="2150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510"/>
                                        </p:tgtEl>
                                        <p:attrNameLst>
                                          <p:attrName>style.visibility</p:attrName>
                                        </p:attrNameLst>
                                      </p:cBhvr>
                                      <p:to>
                                        <p:strVal val="visible"/>
                                      </p:to>
                                    </p:set>
                                    <p:animEffect transition="in" filter="fade">
                                      <p:cBhvr>
                                        <p:cTn id="12" dur="2000"/>
                                        <p:tgtEl>
                                          <p:spTgt spid="21510"/>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xit" presetSubtype="12" fill="hold" nodeType="clickEffect">
                                  <p:stCondLst>
                                    <p:cond delay="0"/>
                                  </p:stCondLst>
                                  <p:childTnLst>
                                    <p:animEffect transition="out" filter="strips(downLeft)">
                                      <p:cBhvr>
                                        <p:cTn id="16" dur="3000"/>
                                        <p:tgtEl>
                                          <p:spTgt spid="21509"/>
                                        </p:tgtEl>
                                      </p:cBhvr>
                                    </p:animEffect>
                                    <p:set>
                                      <p:cBhvr>
                                        <p:cTn id="17" dur="1" fill="hold">
                                          <p:stCondLst>
                                            <p:cond delay="2999"/>
                                          </p:stCondLst>
                                        </p:cTn>
                                        <p:tgtEl>
                                          <p:spTgt spid="21509"/>
                                        </p:tgtEl>
                                        <p:attrNameLst>
                                          <p:attrName>style.visibility</p:attrName>
                                        </p:attrNameLst>
                                      </p:cBhvr>
                                      <p:to>
                                        <p:strVal val="hidden"/>
                                      </p:to>
                                    </p:set>
                                  </p:childTnLst>
                                </p:cTn>
                              </p:par>
                              <p:par>
                                <p:cTn id="18" presetID="18" presetClass="exit" presetSubtype="9" fill="hold" nodeType="withEffect">
                                  <p:stCondLst>
                                    <p:cond delay="0"/>
                                  </p:stCondLst>
                                  <p:childTnLst>
                                    <p:animEffect transition="out" filter="strips(upLeft)">
                                      <p:cBhvr>
                                        <p:cTn id="19" dur="3000"/>
                                        <p:tgtEl>
                                          <p:spTgt spid="21508"/>
                                        </p:tgtEl>
                                      </p:cBhvr>
                                    </p:animEffect>
                                    <p:set>
                                      <p:cBhvr>
                                        <p:cTn id="20" dur="1" fill="hold">
                                          <p:stCondLst>
                                            <p:cond delay="2999"/>
                                          </p:stCondLst>
                                        </p:cTn>
                                        <p:tgtEl>
                                          <p:spTgt spid="21508"/>
                                        </p:tgtEl>
                                        <p:attrNameLst>
                                          <p:attrName>style.visibility</p:attrName>
                                        </p:attrNameLst>
                                      </p:cBhvr>
                                      <p:to>
                                        <p:strVal val="hidden"/>
                                      </p:to>
                                    </p:set>
                                  </p:childTnLst>
                                </p:cTn>
                              </p:par>
                              <p:par>
                                <p:cTn id="21" presetID="18" presetClass="exit" presetSubtype="6" fill="hold" nodeType="withEffect">
                                  <p:stCondLst>
                                    <p:cond delay="0"/>
                                  </p:stCondLst>
                                  <p:childTnLst>
                                    <p:animEffect transition="out" filter="strips(downRight)">
                                      <p:cBhvr>
                                        <p:cTn id="22" dur="3000"/>
                                        <p:tgtEl>
                                          <p:spTgt spid="21510"/>
                                        </p:tgtEl>
                                      </p:cBhvr>
                                    </p:animEffect>
                                    <p:set>
                                      <p:cBhvr>
                                        <p:cTn id="23" dur="1" fill="hold">
                                          <p:stCondLst>
                                            <p:cond delay="2999"/>
                                          </p:stCondLst>
                                        </p:cTn>
                                        <p:tgtEl>
                                          <p:spTgt spid="21510"/>
                                        </p:tgtEl>
                                        <p:attrNameLst>
                                          <p:attrName>style.visibility</p:attrName>
                                        </p:attrNameLst>
                                      </p:cBhvr>
                                      <p:to>
                                        <p:strVal val="hidden"/>
                                      </p:to>
                                    </p:set>
                                  </p:childTnLst>
                                </p:cTn>
                              </p:par>
                              <p:par>
                                <p:cTn id="24" presetID="18" presetClass="entr" presetSubtype="3" fill="hold" nodeType="withEffect">
                                  <p:stCondLst>
                                    <p:cond delay="0"/>
                                  </p:stCondLst>
                                  <p:childTnLst>
                                    <p:set>
                                      <p:cBhvr>
                                        <p:cTn id="25" dur="1" fill="hold">
                                          <p:stCondLst>
                                            <p:cond delay="0"/>
                                          </p:stCondLst>
                                        </p:cTn>
                                        <p:tgtEl>
                                          <p:spTgt spid="21511"/>
                                        </p:tgtEl>
                                        <p:attrNameLst>
                                          <p:attrName>style.visibility</p:attrName>
                                        </p:attrNameLst>
                                      </p:cBhvr>
                                      <p:to>
                                        <p:strVal val="visible"/>
                                      </p:to>
                                    </p:set>
                                    <p:animEffect transition="in" filter="strips(upRight)">
                                      <p:cBhvr>
                                        <p:cTn id="26" dur="30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615_bonitoms0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2533" name="Rectangle 5"/>
          <p:cNvSpPr>
            <a:spLocks noChangeArrowheads="1"/>
          </p:cNvSpPr>
          <p:nvPr/>
        </p:nvSpPr>
        <p:spPr bwMode="auto">
          <a:xfrm>
            <a:off x="0" y="0"/>
            <a:ext cx="9144000" cy="6858000"/>
          </a:xfrm>
          <a:prstGeom prst="rect">
            <a:avLst/>
          </a:prstGeom>
          <a:solidFill>
            <a:srgbClr val="001E7E">
              <a:alpha val="52000"/>
            </a:srgbClr>
          </a:solidFill>
          <a:ln w="9525">
            <a:solidFill>
              <a:schemeClr val="tx1"/>
            </a:solidFill>
            <a:miter lim="800000"/>
            <a:headEnd/>
            <a:tailEnd/>
          </a:ln>
          <a:effectLst/>
        </p:spPr>
        <p:txBody>
          <a:bodyPr wrap="none" anchor="ctr"/>
          <a:lstStyle/>
          <a:p>
            <a:endParaRPr lang="es-ES"/>
          </a:p>
        </p:txBody>
      </p:sp>
      <p:sp>
        <p:nvSpPr>
          <p:cNvPr id="22534" name="Rectangle 6"/>
          <p:cNvSpPr>
            <a:spLocks noChangeArrowheads="1"/>
          </p:cNvSpPr>
          <p:nvPr/>
        </p:nvSpPr>
        <p:spPr bwMode="auto">
          <a:xfrm>
            <a:off x="755650" y="404813"/>
            <a:ext cx="7920038" cy="6070600"/>
          </a:xfrm>
          <a:prstGeom prst="rect">
            <a:avLst/>
          </a:prstGeom>
          <a:noFill/>
          <a:ln w="9525">
            <a:noFill/>
            <a:miter lim="800000"/>
            <a:headEnd/>
            <a:tailEnd/>
          </a:ln>
          <a:effectLst>
            <a:outerShdw dist="35921" dir="2700000" algn="ctr" rotWithShape="0">
              <a:schemeClr val="tx1"/>
            </a:outerShdw>
          </a:effectLst>
        </p:spPr>
        <p:txBody>
          <a:bodyPr>
            <a:spAutoFit/>
          </a:bodyPr>
          <a:lstStyle/>
          <a:p>
            <a:r>
              <a:rPr lang="es-ES" sz="2800">
                <a:solidFill>
                  <a:srgbClr val="FAEBD6"/>
                </a:solidFill>
                <a:latin typeface="Arial Rounded MT Bold" pitchFamily="34" charset="0"/>
              </a:rPr>
              <a:t>Uno de los lugares más conocidos es la </a:t>
            </a:r>
            <a:r>
              <a:rPr lang="es-ES" sz="2800" b="1">
                <a:solidFill>
                  <a:srgbClr val="FAEBD6"/>
                </a:solidFill>
                <a:latin typeface="Arial Rounded MT Bold" pitchFamily="34" charset="0"/>
              </a:rPr>
              <a:t>Gruta del Lago Azul</a:t>
            </a:r>
            <a:r>
              <a:rPr lang="es-ES" sz="2800">
                <a:solidFill>
                  <a:srgbClr val="FAEBD6"/>
                </a:solidFill>
                <a:latin typeface="Arial Rounded MT Bold" pitchFamily="34" charset="0"/>
              </a:rPr>
              <a:t>, de 126 m de profundidad, situada en la Fazenda Anhumas, a 21 kms. de la pequeña ciudad de Bonito, la gruta fue descubierta por los indios Terena en 1924.</a:t>
            </a:r>
            <a:br>
              <a:rPr lang="es-ES" sz="2800">
                <a:solidFill>
                  <a:srgbClr val="FAEBD6"/>
                </a:solidFill>
                <a:latin typeface="Arial Rounded MT Bold" pitchFamily="34" charset="0"/>
              </a:rPr>
            </a:br>
            <a:r>
              <a:rPr lang="es-ES" sz="2800">
                <a:solidFill>
                  <a:srgbClr val="FAEBD6"/>
                </a:solidFill>
                <a:latin typeface="Arial Rounded MT Bold" pitchFamily="34" charset="0"/>
              </a:rPr>
              <a:t>Las estalactitas de la gruta también se reflejan en las aguas del lago, duplicando las imágenes. El Lago Azul es un lugar prehistórico, donde buceadores brasileños y franceses descubrieron en 1992 fósiles de animales de hace 10 millones de años, entre los cuales se encuentra un perezoso gigante.</a:t>
            </a:r>
          </a:p>
        </p:txBody>
      </p:sp>
      <p:pic>
        <p:nvPicPr>
          <p:cNvPr id="22539" name="Picture 11" descr="5858387557_0d2ee5f209_b"/>
          <p:cNvPicPr>
            <a:picLocks noChangeAspect="1" noChangeArrowheads="1"/>
          </p:cNvPicPr>
          <p:nvPr/>
        </p:nvPicPr>
        <p:blipFill>
          <a:blip r:embed="rId3"/>
          <a:srcRect/>
          <a:stretch>
            <a:fillRect/>
          </a:stretch>
        </p:blipFill>
        <p:spPr bwMode="auto">
          <a:xfrm>
            <a:off x="-304800" y="0"/>
            <a:ext cx="9753600" cy="6858000"/>
          </a:xfrm>
          <a:prstGeom prst="rect">
            <a:avLst/>
          </a:prstGeom>
          <a:noFill/>
        </p:spPr>
      </p:pic>
      <p:pic>
        <p:nvPicPr>
          <p:cNvPr id="22540" name="Picture 12" descr="5858387557_0d2ee5f209_b"/>
          <p:cNvPicPr>
            <a:picLocks noChangeAspect="1" noChangeArrowheads="1"/>
          </p:cNvPicPr>
          <p:nvPr/>
        </p:nvPicPr>
        <p:blipFill>
          <a:blip r:embed="rId3"/>
          <a:srcRect/>
          <a:stretch>
            <a:fillRect/>
          </a:stretch>
        </p:blipFill>
        <p:spPr bwMode="auto">
          <a:xfrm>
            <a:off x="-304800" y="0"/>
            <a:ext cx="9753600" cy="6858000"/>
          </a:xfrm>
          <a:prstGeom prst="rect">
            <a:avLst/>
          </a:prstGeom>
          <a:noFill/>
        </p:spPr>
      </p:pic>
      <p:pic>
        <p:nvPicPr>
          <p:cNvPr id="22541" name="Picture 13" descr="4866920278_320491306e_b"/>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22542" name="Picture 14" descr="Picture4"/>
          <p:cNvPicPr>
            <a:picLocks noChangeAspect="1" noChangeArrowheads="1"/>
          </p:cNvPicPr>
          <p:nvPr/>
        </p:nvPicPr>
        <p:blipFill>
          <a:blip r:embed="rId5"/>
          <a:srcRect/>
          <a:stretch>
            <a:fillRect/>
          </a:stretch>
        </p:blipFill>
        <p:spPr bwMode="auto">
          <a:xfrm>
            <a:off x="0" y="-261938"/>
            <a:ext cx="9144000" cy="7381876"/>
          </a:xfrm>
          <a:prstGeom prst="rect">
            <a:avLst/>
          </a:prstGeom>
          <a:noFill/>
        </p:spPr>
      </p:pic>
      <p:pic>
        <p:nvPicPr>
          <p:cNvPr id="22543" name="Picture 15" descr="foto-marcelo-krause"/>
          <p:cNvPicPr>
            <a:picLocks noChangeAspect="1" noChangeArrowheads="1"/>
          </p:cNvPicPr>
          <p:nvPr/>
        </p:nvPicPr>
        <p:blipFill>
          <a:blip r:embed="rId6"/>
          <a:srcRect/>
          <a:stretch>
            <a:fillRect/>
          </a:stretch>
        </p:blipFill>
        <p:spPr bwMode="auto">
          <a:xfrm>
            <a:off x="-323850" y="-315913"/>
            <a:ext cx="9791700" cy="7173913"/>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1000"/>
                                        <p:tgtEl>
                                          <p:spTgt spid="22534">
                                            <p:txEl>
                                              <p:pRg st="0" end="0"/>
                                            </p:txEl>
                                          </p:spTgt>
                                        </p:tgtEl>
                                        <p:attrNameLst>
                                          <p:attrName>ppt_x</p:attrName>
                                        </p:attrNameLst>
                                      </p:cBhvr>
                                      <p:tavLst>
                                        <p:tav tm="0">
                                          <p:val>
                                            <p:strVal val="ppt_x"/>
                                          </p:val>
                                        </p:tav>
                                        <p:tav tm="100000">
                                          <p:val>
                                            <p:strVal val="ppt_x-.2"/>
                                          </p:val>
                                        </p:tav>
                                      </p:tavLst>
                                    </p:anim>
                                    <p:anim calcmode="lin" valueType="num">
                                      <p:cBhvr>
                                        <p:cTn id="7" dur="1000"/>
                                        <p:tgtEl>
                                          <p:spTgt spid="22534">
                                            <p:txEl>
                                              <p:pRg st="0" end="0"/>
                                            </p:txEl>
                                          </p:spTgt>
                                        </p:tgtEl>
                                        <p:attrNameLst>
                                          <p:attrName>ppt_y</p:attrName>
                                        </p:attrNameLst>
                                      </p:cBhvr>
                                      <p:tavLst>
                                        <p:tav tm="0">
                                          <p:val>
                                            <p:strVal val="ppt_y"/>
                                          </p:val>
                                        </p:tav>
                                        <p:tav tm="100000">
                                          <p:val>
                                            <p:strVal val="ppt_y"/>
                                          </p:val>
                                        </p:tav>
                                      </p:tavLst>
                                    </p:anim>
                                    <p:animEffect transition="out" filter="fade">
                                      <p:cBhvr>
                                        <p:cTn id="8" dur="1000"/>
                                        <p:tgtEl>
                                          <p:spTgt spid="22534">
                                            <p:txEl>
                                              <p:pRg st="0" end="0"/>
                                            </p:txEl>
                                          </p:spTgt>
                                        </p:tgtEl>
                                      </p:cBhvr>
                                    </p:animEffect>
                                    <p:set>
                                      <p:cBhvr>
                                        <p:cTn id="9" dur="1" fill="hold">
                                          <p:stCondLst>
                                            <p:cond delay="999"/>
                                          </p:stCondLst>
                                        </p:cTn>
                                        <p:tgtEl>
                                          <p:spTgt spid="22534">
                                            <p:txEl>
                                              <p:pRg st="0" end="0"/>
                                            </p:txEl>
                                          </p:spTgt>
                                        </p:tgtEl>
                                        <p:attrNameLst>
                                          <p:attrName>style.visibility</p:attrName>
                                        </p:attrNameLst>
                                      </p:cBhvr>
                                      <p:to>
                                        <p:strVal val="hidden"/>
                                      </p:to>
                                    </p:set>
                                  </p:childTnLst>
                                </p:cTn>
                              </p:par>
                              <p:par>
                                <p:cTn id="10" presetID="13" presetClass="exit" presetSubtype="32" fill="hold" grpId="0" nodeType="withEffect">
                                  <p:stCondLst>
                                    <p:cond delay="0"/>
                                  </p:stCondLst>
                                  <p:childTnLst>
                                    <p:animEffect transition="out" filter="plus(out)">
                                      <p:cBhvr>
                                        <p:cTn id="11" dur="3000"/>
                                        <p:tgtEl>
                                          <p:spTgt spid="22533"/>
                                        </p:tgtEl>
                                      </p:cBhvr>
                                    </p:animEffect>
                                    <p:set>
                                      <p:cBhvr>
                                        <p:cTn id="12" dur="1" fill="hold">
                                          <p:stCondLst>
                                            <p:cond delay="2999"/>
                                          </p:stCondLst>
                                        </p:cTn>
                                        <p:tgtEl>
                                          <p:spTgt spid="2253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22539"/>
                                        </p:tgtEl>
                                        <p:attrNameLst>
                                          <p:attrName>style.visibility</p:attrName>
                                        </p:attrNameLst>
                                      </p:cBhvr>
                                      <p:to>
                                        <p:strVal val="visible"/>
                                      </p:to>
                                    </p:set>
                                    <p:animEffect transition="in" filter="circle(out)">
                                      <p:cBhvr>
                                        <p:cTn id="17" dur="3000"/>
                                        <p:tgtEl>
                                          <p:spTgt spid="22539"/>
                                        </p:tgtEl>
                                      </p:cBhvr>
                                    </p:animEffect>
                                  </p:childTnLst>
                                </p:cTn>
                              </p:par>
                              <p:par>
                                <p:cTn id="18" presetID="21" presetClass="entr" presetSubtype="4" fill="hold" nodeType="withEffect">
                                  <p:stCondLst>
                                    <p:cond delay="0"/>
                                  </p:stCondLst>
                                  <p:childTnLst>
                                    <p:set>
                                      <p:cBhvr>
                                        <p:cTn id="19" dur="1" fill="hold">
                                          <p:stCondLst>
                                            <p:cond delay="0"/>
                                          </p:stCondLst>
                                        </p:cTn>
                                        <p:tgtEl>
                                          <p:spTgt spid="22540"/>
                                        </p:tgtEl>
                                        <p:attrNameLst>
                                          <p:attrName>style.visibility</p:attrName>
                                        </p:attrNameLst>
                                      </p:cBhvr>
                                      <p:to>
                                        <p:strVal val="visible"/>
                                      </p:to>
                                    </p:set>
                                    <p:animEffect transition="in" filter="wheel(4)">
                                      <p:cBhvr>
                                        <p:cTn id="20" dur="3000"/>
                                        <p:tgtEl>
                                          <p:spTgt spid="22540"/>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xit" presetSubtype="16" fill="hold" nodeType="clickEffect">
                                  <p:stCondLst>
                                    <p:cond delay="0"/>
                                  </p:stCondLst>
                                  <p:childTnLst>
                                    <p:animEffect transition="out" filter="circle(in)">
                                      <p:cBhvr>
                                        <p:cTn id="24" dur="3000"/>
                                        <p:tgtEl>
                                          <p:spTgt spid="22539"/>
                                        </p:tgtEl>
                                      </p:cBhvr>
                                    </p:animEffect>
                                    <p:set>
                                      <p:cBhvr>
                                        <p:cTn id="25" dur="1" fill="hold">
                                          <p:stCondLst>
                                            <p:cond delay="2999"/>
                                          </p:stCondLst>
                                        </p:cTn>
                                        <p:tgtEl>
                                          <p:spTgt spid="22539"/>
                                        </p:tgtEl>
                                        <p:attrNameLst>
                                          <p:attrName>style.visibility</p:attrName>
                                        </p:attrNameLst>
                                      </p:cBhvr>
                                      <p:to>
                                        <p:strVal val="hidden"/>
                                      </p:to>
                                    </p:set>
                                  </p:childTnLst>
                                </p:cTn>
                              </p:par>
                              <p:par>
                                <p:cTn id="26" presetID="21" presetClass="exit" presetSubtype="4" fill="hold" nodeType="withEffect">
                                  <p:stCondLst>
                                    <p:cond delay="0"/>
                                  </p:stCondLst>
                                  <p:childTnLst>
                                    <p:animEffect transition="out" filter="wheel(4)">
                                      <p:cBhvr>
                                        <p:cTn id="27" dur="3000"/>
                                        <p:tgtEl>
                                          <p:spTgt spid="22540"/>
                                        </p:tgtEl>
                                      </p:cBhvr>
                                    </p:animEffect>
                                    <p:set>
                                      <p:cBhvr>
                                        <p:cTn id="28" dur="1" fill="hold">
                                          <p:stCondLst>
                                            <p:cond delay="2999"/>
                                          </p:stCondLst>
                                        </p:cTn>
                                        <p:tgtEl>
                                          <p:spTgt spid="22540"/>
                                        </p:tgtEl>
                                        <p:attrNameLst>
                                          <p:attrName>style.visibility</p:attrName>
                                        </p:attrNameLst>
                                      </p:cBhvr>
                                      <p:to>
                                        <p:strVal val="hidden"/>
                                      </p:to>
                                    </p:set>
                                  </p:childTnLst>
                                </p:cTn>
                              </p:par>
                              <p:par>
                                <p:cTn id="29" presetID="6" presetClass="entr" presetSubtype="16" fill="hold" nodeType="withEffect">
                                  <p:stCondLst>
                                    <p:cond delay="0"/>
                                  </p:stCondLst>
                                  <p:childTnLst>
                                    <p:set>
                                      <p:cBhvr>
                                        <p:cTn id="30" dur="1" fill="hold">
                                          <p:stCondLst>
                                            <p:cond delay="0"/>
                                          </p:stCondLst>
                                        </p:cTn>
                                        <p:tgtEl>
                                          <p:spTgt spid="22541"/>
                                        </p:tgtEl>
                                        <p:attrNameLst>
                                          <p:attrName>style.visibility</p:attrName>
                                        </p:attrNameLst>
                                      </p:cBhvr>
                                      <p:to>
                                        <p:strVal val="visible"/>
                                      </p:to>
                                    </p:set>
                                    <p:animEffect transition="in" filter="circle(in)">
                                      <p:cBhvr>
                                        <p:cTn id="31" dur="5000"/>
                                        <p:tgtEl>
                                          <p:spTgt spid="22541"/>
                                        </p:tgtEl>
                                      </p:cBhvr>
                                    </p:animEffect>
                                  </p:childTnLst>
                                </p:cTn>
                              </p:par>
                              <p:par>
                                <p:cTn id="32" presetID="23" presetClass="entr" presetSubtype="16" fill="hold" nodeType="withEffect">
                                  <p:stCondLst>
                                    <p:cond delay="0"/>
                                  </p:stCondLst>
                                  <p:childTnLst>
                                    <p:set>
                                      <p:cBhvr>
                                        <p:cTn id="33" dur="1" fill="hold">
                                          <p:stCondLst>
                                            <p:cond delay="0"/>
                                          </p:stCondLst>
                                        </p:cTn>
                                        <p:tgtEl>
                                          <p:spTgt spid="22541"/>
                                        </p:tgtEl>
                                        <p:attrNameLst>
                                          <p:attrName>style.visibility</p:attrName>
                                        </p:attrNameLst>
                                      </p:cBhvr>
                                      <p:to>
                                        <p:strVal val="visible"/>
                                      </p:to>
                                    </p:set>
                                    <p:anim calcmode="lin" valueType="num">
                                      <p:cBhvr>
                                        <p:cTn id="34" dur="5000" fill="hold"/>
                                        <p:tgtEl>
                                          <p:spTgt spid="22541"/>
                                        </p:tgtEl>
                                        <p:attrNameLst>
                                          <p:attrName>ppt_w</p:attrName>
                                        </p:attrNameLst>
                                      </p:cBhvr>
                                      <p:tavLst>
                                        <p:tav tm="0">
                                          <p:val>
                                            <p:fltVal val="0"/>
                                          </p:val>
                                        </p:tav>
                                        <p:tav tm="100000">
                                          <p:val>
                                            <p:strVal val="#ppt_w"/>
                                          </p:val>
                                        </p:tav>
                                      </p:tavLst>
                                    </p:anim>
                                    <p:anim calcmode="lin" valueType="num">
                                      <p:cBhvr>
                                        <p:cTn id="35" dur="5000" fill="hold"/>
                                        <p:tgtEl>
                                          <p:spTgt spid="22541"/>
                                        </p:tgtEl>
                                        <p:attrNameLst>
                                          <p:attrName>ppt_h</p:attrName>
                                        </p:attrNameLst>
                                      </p:cBhvr>
                                      <p:tavLst>
                                        <p:tav tm="0">
                                          <p:val>
                                            <p:fltVal val="0"/>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17" presetClass="exit" presetSubtype="4" fill="hold" nodeType="clickEffect">
                                  <p:stCondLst>
                                    <p:cond delay="0"/>
                                  </p:stCondLst>
                                  <p:childTnLst>
                                    <p:anim calcmode="lin" valueType="num">
                                      <p:cBhvr>
                                        <p:cTn id="39" dur="3000"/>
                                        <p:tgtEl>
                                          <p:spTgt spid="22541"/>
                                        </p:tgtEl>
                                        <p:attrNameLst>
                                          <p:attrName>ppt_x</p:attrName>
                                        </p:attrNameLst>
                                      </p:cBhvr>
                                      <p:tavLst>
                                        <p:tav tm="0">
                                          <p:val>
                                            <p:strVal val="ppt_x"/>
                                          </p:val>
                                        </p:tav>
                                        <p:tav tm="100000">
                                          <p:val>
                                            <p:strVal val="ppt_x"/>
                                          </p:val>
                                        </p:tav>
                                      </p:tavLst>
                                    </p:anim>
                                    <p:anim calcmode="lin" valueType="num">
                                      <p:cBhvr>
                                        <p:cTn id="40" dur="3000"/>
                                        <p:tgtEl>
                                          <p:spTgt spid="22541"/>
                                        </p:tgtEl>
                                        <p:attrNameLst>
                                          <p:attrName>ppt_y</p:attrName>
                                        </p:attrNameLst>
                                      </p:cBhvr>
                                      <p:tavLst>
                                        <p:tav tm="0">
                                          <p:val>
                                            <p:strVal val="ppt_y"/>
                                          </p:val>
                                        </p:tav>
                                        <p:tav tm="100000">
                                          <p:val>
                                            <p:strVal val="ppt_y+ppt_h/2"/>
                                          </p:val>
                                        </p:tav>
                                      </p:tavLst>
                                    </p:anim>
                                    <p:anim calcmode="lin" valueType="num">
                                      <p:cBhvr>
                                        <p:cTn id="41" dur="3000"/>
                                        <p:tgtEl>
                                          <p:spTgt spid="22541"/>
                                        </p:tgtEl>
                                        <p:attrNameLst>
                                          <p:attrName>ppt_w</p:attrName>
                                        </p:attrNameLst>
                                      </p:cBhvr>
                                      <p:tavLst>
                                        <p:tav tm="0">
                                          <p:val>
                                            <p:strVal val="ppt_w"/>
                                          </p:val>
                                        </p:tav>
                                        <p:tav tm="100000">
                                          <p:val>
                                            <p:strVal val="ppt_w"/>
                                          </p:val>
                                        </p:tav>
                                      </p:tavLst>
                                    </p:anim>
                                    <p:anim calcmode="lin" valueType="num">
                                      <p:cBhvr>
                                        <p:cTn id="42" dur="3000"/>
                                        <p:tgtEl>
                                          <p:spTgt spid="22541"/>
                                        </p:tgtEl>
                                        <p:attrNameLst>
                                          <p:attrName>ppt_h</p:attrName>
                                        </p:attrNameLst>
                                      </p:cBhvr>
                                      <p:tavLst>
                                        <p:tav tm="0">
                                          <p:val>
                                            <p:strVal val="ppt_h"/>
                                          </p:val>
                                        </p:tav>
                                        <p:tav tm="100000">
                                          <p:val>
                                            <p:fltVal val="0"/>
                                          </p:val>
                                        </p:tav>
                                      </p:tavLst>
                                    </p:anim>
                                    <p:set>
                                      <p:cBhvr>
                                        <p:cTn id="43" dur="1" fill="hold">
                                          <p:stCondLst>
                                            <p:cond delay="2999"/>
                                          </p:stCondLst>
                                        </p:cTn>
                                        <p:tgtEl>
                                          <p:spTgt spid="22541"/>
                                        </p:tgtEl>
                                        <p:attrNameLst>
                                          <p:attrName>style.visibility</p:attrName>
                                        </p:attrNameLst>
                                      </p:cBhvr>
                                      <p:to>
                                        <p:strVal val="hidden"/>
                                      </p:to>
                                    </p:set>
                                  </p:childTnLst>
                                </p:cTn>
                              </p:par>
                              <p:par>
                                <p:cTn id="44" presetID="17" presetClass="entr" presetSubtype="1" fill="hold" nodeType="withEffect">
                                  <p:stCondLst>
                                    <p:cond delay="0"/>
                                  </p:stCondLst>
                                  <p:childTnLst>
                                    <p:set>
                                      <p:cBhvr>
                                        <p:cTn id="45" dur="1" fill="hold">
                                          <p:stCondLst>
                                            <p:cond delay="0"/>
                                          </p:stCondLst>
                                        </p:cTn>
                                        <p:tgtEl>
                                          <p:spTgt spid="22542"/>
                                        </p:tgtEl>
                                        <p:attrNameLst>
                                          <p:attrName>style.visibility</p:attrName>
                                        </p:attrNameLst>
                                      </p:cBhvr>
                                      <p:to>
                                        <p:strVal val="visible"/>
                                      </p:to>
                                    </p:set>
                                    <p:anim calcmode="lin" valueType="num">
                                      <p:cBhvr>
                                        <p:cTn id="46" dur="3000" fill="hold"/>
                                        <p:tgtEl>
                                          <p:spTgt spid="22542"/>
                                        </p:tgtEl>
                                        <p:attrNameLst>
                                          <p:attrName>ppt_x</p:attrName>
                                        </p:attrNameLst>
                                      </p:cBhvr>
                                      <p:tavLst>
                                        <p:tav tm="0">
                                          <p:val>
                                            <p:strVal val="#ppt_x"/>
                                          </p:val>
                                        </p:tav>
                                        <p:tav tm="100000">
                                          <p:val>
                                            <p:strVal val="#ppt_x"/>
                                          </p:val>
                                        </p:tav>
                                      </p:tavLst>
                                    </p:anim>
                                    <p:anim calcmode="lin" valueType="num">
                                      <p:cBhvr>
                                        <p:cTn id="47" dur="3000" fill="hold"/>
                                        <p:tgtEl>
                                          <p:spTgt spid="22542"/>
                                        </p:tgtEl>
                                        <p:attrNameLst>
                                          <p:attrName>ppt_y</p:attrName>
                                        </p:attrNameLst>
                                      </p:cBhvr>
                                      <p:tavLst>
                                        <p:tav tm="0">
                                          <p:val>
                                            <p:strVal val="#ppt_y-#ppt_h/2"/>
                                          </p:val>
                                        </p:tav>
                                        <p:tav tm="100000">
                                          <p:val>
                                            <p:strVal val="#ppt_y"/>
                                          </p:val>
                                        </p:tav>
                                      </p:tavLst>
                                    </p:anim>
                                    <p:anim calcmode="lin" valueType="num">
                                      <p:cBhvr>
                                        <p:cTn id="48" dur="3000" fill="hold"/>
                                        <p:tgtEl>
                                          <p:spTgt spid="22542"/>
                                        </p:tgtEl>
                                        <p:attrNameLst>
                                          <p:attrName>ppt_w</p:attrName>
                                        </p:attrNameLst>
                                      </p:cBhvr>
                                      <p:tavLst>
                                        <p:tav tm="0">
                                          <p:val>
                                            <p:strVal val="#ppt_w"/>
                                          </p:val>
                                        </p:tav>
                                        <p:tav tm="100000">
                                          <p:val>
                                            <p:strVal val="#ppt_w"/>
                                          </p:val>
                                        </p:tav>
                                      </p:tavLst>
                                    </p:anim>
                                    <p:anim calcmode="lin" valueType="num">
                                      <p:cBhvr>
                                        <p:cTn id="49" dur="3000" fill="hold"/>
                                        <p:tgtEl>
                                          <p:spTgt spid="22542"/>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2543"/>
                                        </p:tgtEl>
                                        <p:attrNameLst>
                                          <p:attrName>style.visibility</p:attrName>
                                        </p:attrNameLst>
                                      </p:cBhvr>
                                      <p:to>
                                        <p:strVal val="visible"/>
                                      </p:to>
                                    </p:set>
                                    <p:animEffect transition="in" filter="fade">
                                      <p:cBhvr>
                                        <p:cTn id="54" dur="1000"/>
                                        <p:tgtEl>
                                          <p:spTgt spid="22543"/>
                                        </p:tgtEl>
                                      </p:cBhvr>
                                    </p:animEffect>
                                    <p:anim calcmode="lin" valueType="num">
                                      <p:cBhvr>
                                        <p:cTn id="55" dur="1000" fill="hold"/>
                                        <p:tgtEl>
                                          <p:spTgt spid="22543"/>
                                        </p:tgtEl>
                                        <p:attrNameLst>
                                          <p:attrName>ppt_x</p:attrName>
                                        </p:attrNameLst>
                                      </p:cBhvr>
                                      <p:tavLst>
                                        <p:tav tm="0">
                                          <p:val>
                                            <p:strVal val="#ppt_x"/>
                                          </p:val>
                                        </p:tav>
                                        <p:tav tm="100000">
                                          <p:val>
                                            <p:strVal val="#ppt_x"/>
                                          </p:val>
                                        </p:tav>
                                      </p:tavLst>
                                    </p:anim>
                                    <p:anim calcmode="lin" valueType="num">
                                      <p:cBhvr>
                                        <p:cTn id="56" dur="1000" fill="hold"/>
                                        <p:tgtEl>
                                          <p:spTgt spid="225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556" name="Picture 4" descr="3212036395_fc6e71b1c2_o"/>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3559" name="Picture 7" descr="3212882370_33551c1ace_o"/>
          <p:cNvPicPr>
            <a:picLocks noChangeAspect="1" noChangeArrowheads="1"/>
          </p:cNvPicPr>
          <p:nvPr/>
        </p:nvPicPr>
        <p:blipFill>
          <a:blip r:embed="rId3"/>
          <a:srcRect/>
          <a:stretch>
            <a:fillRect/>
          </a:stretch>
        </p:blipFill>
        <p:spPr bwMode="auto">
          <a:xfrm>
            <a:off x="0" y="0"/>
            <a:ext cx="13877925" cy="6869113"/>
          </a:xfrm>
          <a:prstGeom prst="rect">
            <a:avLst/>
          </a:prstGeom>
          <a:noFill/>
        </p:spPr>
      </p:pic>
      <p:pic>
        <p:nvPicPr>
          <p:cNvPr id="23560" name="Picture 8" descr="poco-com-elemnto-blending-e"/>
          <p:cNvPicPr>
            <a:picLocks noChangeAspect="1" noChangeArrowheads="1"/>
          </p:cNvPicPr>
          <p:nvPr/>
        </p:nvPicPr>
        <p:blipFill>
          <a:blip r:embed="rId4"/>
          <a:srcRect/>
          <a:stretch>
            <a:fillRect/>
          </a:stretch>
        </p:blipFill>
        <p:spPr bwMode="auto">
          <a:xfrm>
            <a:off x="0" y="200025"/>
            <a:ext cx="9144000" cy="6457950"/>
          </a:xfrm>
          <a:prstGeom prst="rect">
            <a:avLst/>
          </a:prstGeom>
          <a:noFill/>
        </p:spPr>
      </p:pic>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23559"/>
                                        </p:tgtEl>
                                        <p:attrNameLst>
                                          <p:attrName>style.visibility</p:attrName>
                                        </p:attrNameLst>
                                      </p:cBhvr>
                                      <p:to>
                                        <p:strVal val="visible"/>
                                      </p:to>
                                    </p:set>
                                    <p:anim calcmode="lin" valueType="num">
                                      <p:cBhvr>
                                        <p:cTn id="7" dur="3000" fill="hold"/>
                                        <p:tgtEl>
                                          <p:spTgt spid="23559"/>
                                        </p:tgtEl>
                                        <p:attrNameLst>
                                          <p:attrName>ppt_x</p:attrName>
                                        </p:attrNameLst>
                                      </p:cBhvr>
                                      <p:tavLst>
                                        <p:tav tm="0">
                                          <p:val>
                                            <p:strVal val="#ppt_x-#ppt_w/2"/>
                                          </p:val>
                                        </p:tav>
                                        <p:tav tm="100000">
                                          <p:val>
                                            <p:strVal val="#ppt_x"/>
                                          </p:val>
                                        </p:tav>
                                      </p:tavLst>
                                    </p:anim>
                                    <p:anim calcmode="lin" valueType="num">
                                      <p:cBhvr>
                                        <p:cTn id="8" dur="3000" fill="hold"/>
                                        <p:tgtEl>
                                          <p:spTgt spid="23559"/>
                                        </p:tgtEl>
                                        <p:attrNameLst>
                                          <p:attrName>ppt_y</p:attrName>
                                        </p:attrNameLst>
                                      </p:cBhvr>
                                      <p:tavLst>
                                        <p:tav tm="0">
                                          <p:val>
                                            <p:strVal val="#ppt_y"/>
                                          </p:val>
                                        </p:tav>
                                        <p:tav tm="100000">
                                          <p:val>
                                            <p:strVal val="#ppt_y"/>
                                          </p:val>
                                        </p:tav>
                                      </p:tavLst>
                                    </p:anim>
                                    <p:anim calcmode="lin" valueType="num">
                                      <p:cBhvr>
                                        <p:cTn id="9" dur="3000" fill="hold"/>
                                        <p:tgtEl>
                                          <p:spTgt spid="23559"/>
                                        </p:tgtEl>
                                        <p:attrNameLst>
                                          <p:attrName>ppt_w</p:attrName>
                                        </p:attrNameLst>
                                      </p:cBhvr>
                                      <p:tavLst>
                                        <p:tav tm="0">
                                          <p:val>
                                            <p:fltVal val="0"/>
                                          </p:val>
                                        </p:tav>
                                        <p:tav tm="100000">
                                          <p:val>
                                            <p:strVal val="#ppt_w"/>
                                          </p:val>
                                        </p:tav>
                                      </p:tavLst>
                                    </p:anim>
                                    <p:anim calcmode="lin" valueType="num">
                                      <p:cBhvr>
                                        <p:cTn id="10" dur="3000" fill="hold"/>
                                        <p:tgtEl>
                                          <p:spTgt spid="23559"/>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nodeType="clickEffect">
                                  <p:stCondLst>
                                    <p:cond delay="0"/>
                                  </p:stCondLst>
                                  <p:childTnLst>
                                    <p:animMotion origin="layout" path="M 0 0  L -0.25 0  E" pathEditMode="relative" ptsTypes="">
                                      <p:cBhvr>
                                        <p:cTn id="14" dur="5000" fill="hold"/>
                                        <p:tgtEl>
                                          <p:spTgt spid="23559"/>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23" presetClass="exit" presetSubtype="32" fill="hold" nodeType="clickEffect">
                                  <p:stCondLst>
                                    <p:cond delay="0"/>
                                  </p:stCondLst>
                                  <p:childTnLst>
                                    <p:anim calcmode="lin" valueType="num">
                                      <p:cBhvr>
                                        <p:cTn id="18" dur="3000"/>
                                        <p:tgtEl>
                                          <p:spTgt spid="23556"/>
                                        </p:tgtEl>
                                        <p:attrNameLst>
                                          <p:attrName>ppt_w</p:attrName>
                                        </p:attrNameLst>
                                      </p:cBhvr>
                                      <p:tavLst>
                                        <p:tav tm="0">
                                          <p:val>
                                            <p:strVal val="ppt_w"/>
                                          </p:val>
                                        </p:tav>
                                        <p:tav tm="100000">
                                          <p:val>
                                            <p:fltVal val="0"/>
                                          </p:val>
                                        </p:tav>
                                      </p:tavLst>
                                    </p:anim>
                                    <p:anim calcmode="lin" valueType="num">
                                      <p:cBhvr>
                                        <p:cTn id="19" dur="3000"/>
                                        <p:tgtEl>
                                          <p:spTgt spid="23556"/>
                                        </p:tgtEl>
                                        <p:attrNameLst>
                                          <p:attrName>ppt_h</p:attrName>
                                        </p:attrNameLst>
                                      </p:cBhvr>
                                      <p:tavLst>
                                        <p:tav tm="0">
                                          <p:val>
                                            <p:strVal val="ppt_h"/>
                                          </p:val>
                                        </p:tav>
                                        <p:tav tm="100000">
                                          <p:val>
                                            <p:fltVal val="0"/>
                                          </p:val>
                                        </p:tav>
                                      </p:tavLst>
                                    </p:anim>
                                    <p:set>
                                      <p:cBhvr>
                                        <p:cTn id="20" dur="1" fill="hold">
                                          <p:stCondLst>
                                            <p:cond delay="2999"/>
                                          </p:stCondLst>
                                        </p:cTn>
                                        <p:tgtEl>
                                          <p:spTgt spid="23556"/>
                                        </p:tgtEl>
                                        <p:attrNameLst>
                                          <p:attrName>style.visibility</p:attrName>
                                        </p:attrNameLst>
                                      </p:cBhvr>
                                      <p:to>
                                        <p:strVal val="hidden"/>
                                      </p:to>
                                    </p:set>
                                  </p:childTnLst>
                                </p:cTn>
                              </p:par>
                              <p:par>
                                <p:cTn id="21" presetID="13" presetClass="exit" presetSubtype="32" fill="hold" nodeType="withEffect">
                                  <p:stCondLst>
                                    <p:cond delay="0"/>
                                  </p:stCondLst>
                                  <p:childTnLst>
                                    <p:animEffect transition="out" filter="plus(out)">
                                      <p:cBhvr>
                                        <p:cTn id="22" dur="5000"/>
                                        <p:tgtEl>
                                          <p:spTgt spid="23559"/>
                                        </p:tgtEl>
                                      </p:cBhvr>
                                    </p:animEffect>
                                    <p:set>
                                      <p:cBhvr>
                                        <p:cTn id="23" dur="1" fill="hold">
                                          <p:stCondLst>
                                            <p:cond delay="4999"/>
                                          </p:stCondLst>
                                        </p:cTn>
                                        <p:tgtEl>
                                          <p:spTgt spid="23559"/>
                                        </p:tgtEl>
                                        <p:attrNameLst>
                                          <p:attrName>style.visibility</p:attrName>
                                        </p:attrNameLst>
                                      </p:cBhvr>
                                      <p:to>
                                        <p:strVal val="hidden"/>
                                      </p:to>
                                    </p:set>
                                  </p:childTnLst>
                                </p:cTn>
                              </p:par>
                              <p:par>
                                <p:cTn id="24" presetID="16" presetClass="entr" presetSubtype="21" fill="hold" nodeType="withEffect">
                                  <p:stCondLst>
                                    <p:cond delay="0"/>
                                  </p:stCondLst>
                                  <p:childTnLst>
                                    <p:set>
                                      <p:cBhvr>
                                        <p:cTn id="25" dur="1" fill="hold">
                                          <p:stCondLst>
                                            <p:cond delay="0"/>
                                          </p:stCondLst>
                                        </p:cTn>
                                        <p:tgtEl>
                                          <p:spTgt spid="23560"/>
                                        </p:tgtEl>
                                        <p:attrNameLst>
                                          <p:attrName>style.visibility</p:attrName>
                                        </p:attrNameLst>
                                      </p:cBhvr>
                                      <p:to>
                                        <p:strVal val="visible"/>
                                      </p:to>
                                    </p:set>
                                    <p:animEffect transition="in" filter="barn(inVertical)">
                                      <p:cBhvr>
                                        <p:cTn id="26" dur="3000"/>
                                        <p:tgtEl>
                                          <p:spTgt spid="23560"/>
                                        </p:tgtEl>
                                      </p:cBhvr>
                                    </p:animEffect>
                                  </p:childTnLst>
                                </p:cTn>
                              </p:par>
                              <p:par>
                                <p:cTn id="27" presetID="23" presetClass="entr" presetSubtype="16" fill="hold" nodeType="withEffect">
                                  <p:stCondLst>
                                    <p:cond delay="0"/>
                                  </p:stCondLst>
                                  <p:childTnLst>
                                    <p:set>
                                      <p:cBhvr>
                                        <p:cTn id="28" dur="1" fill="hold">
                                          <p:stCondLst>
                                            <p:cond delay="0"/>
                                          </p:stCondLst>
                                        </p:cTn>
                                        <p:tgtEl>
                                          <p:spTgt spid="23560"/>
                                        </p:tgtEl>
                                        <p:attrNameLst>
                                          <p:attrName>style.visibility</p:attrName>
                                        </p:attrNameLst>
                                      </p:cBhvr>
                                      <p:to>
                                        <p:strVal val="visible"/>
                                      </p:to>
                                    </p:set>
                                    <p:anim calcmode="lin" valueType="num">
                                      <p:cBhvr>
                                        <p:cTn id="29" dur="3000" fill="hold"/>
                                        <p:tgtEl>
                                          <p:spTgt spid="23560"/>
                                        </p:tgtEl>
                                        <p:attrNameLst>
                                          <p:attrName>ppt_w</p:attrName>
                                        </p:attrNameLst>
                                      </p:cBhvr>
                                      <p:tavLst>
                                        <p:tav tm="0">
                                          <p:val>
                                            <p:fltVal val="0"/>
                                          </p:val>
                                        </p:tav>
                                        <p:tav tm="100000">
                                          <p:val>
                                            <p:strVal val="#ppt_w"/>
                                          </p:val>
                                        </p:tav>
                                      </p:tavLst>
                                    </p:anim>
                                    <p:anim calcmode="lin" valueType="num">
                                      <p:cBhvr>
                                        <p:cTn id="30" dur="3000" fill="hold"/>
                                        <p:tgtEl>
                                          <p:spTgt spid="2356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expedicao-pantanal-inteco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4581" name="Rectangle 5"/>
          <p:cNvSpPr>
            <a:spLocks noChangeArrowheads="1"/>
          </p:cNvSpPr>
          <p:nvPr/>
        </p:nvSpPr>
        <p:spPr bwMode="auto">
          <a:xfrm>
            <a:off x="0" y="0"/>
            <a:ext cx="9144000" cy="6858000"/>
          </a:xfrm>
          <a:prstGeom prst="rect">
            <a:avLst/>
          </a:prstGeom>
          <a:solidFill>
            <a:srgbClr val="002200">
              <a:alpha val="56000"/>
            </a:srgbClr>
          </a:solidFill>
          <a:ln w="9525">
            <a:solidFill>
              <a:schemeClr val="tx1"/>
            </a:solidFill>
            <a:miter lim="800000"/>
            <a:headEnd/>
            <a:tailEnd/>
          </a:ln>
          <a:effectLst/>
        </p:spPr>
        <p:txBody>
          <a:bodyPr wrap="none" anchor="ctr"/>
          <a:lstStyle/>
          <a:p>
            <a:endParaRPr lang="es-ES"/>
          </a:p>
        </p:txBody>
      </p:sp>
      <p:sp>
        <p:nvSpPr>
          <p:cNvPr id="24582" name="Rectangle 6"/>
          <p:cNvSpPr>
            <a:spLocks noChangeArrowheads="1"/>
          </p:cNvSpPr>
          <p:nvPr/>
        </p:nvSpPr>
        <p:spPr bwMode="auto">
          <a:xfrm>
            <a:off x="250825" y="260350"/>
            <a:ext cx="8642350" cy="6408738"/>
          </a:xfrm>
          <a:prstGeom prst="rect">
            <a:avLst/>
          </a:prstGeom>
          <a:noFill/>
          <a:ln w="9525">
            <a:noFill/>
            <a:miter lim="800000"/>
            <a:headEnd/>
            <a:tailEnd/>
          </a:ln>
          <a:effectLst>
            <a:outerShdw dist="35921" dir="2700000" algn="ctr" rotWithShape="0">
              <a:schemeClr val="tx1"/>
            </a:outerShdw>
          </a:effectLst>
        </p:spPr>
        <p:txBody>
          <a:bodyPr>
            <a:spAutoFit/>
          </a:bodyPr>
          <a:lstStyle/>
          <a:p>
            <a:r>
              <a:rPr lang="es-ES" b="1">
                <a:solidFill>
                  <a:srgbClr val="FAEBD6"/>
                </a:solidFill>
                <a:latin typeface="Arial Rounded MT Bold" pitchFamily="34" charset="0"/>
              </a:rPr>
              <a:t>El Pantanal, con una extensión de 250.000 km2, es la mayor área inundable del mundo. En cierta forma es un gran delta interno, donde se acumulan las aguas del Alto Paraguay y las de un gran número de ríos que bajan del Planalto. </a:t>
            </a:r>
          </a:p>
          <a:p>
            <a:r>
              <a:rPr lang="es-ES" b="1">
                <a:solidFill>
                  <a:srgbClr val="FAEBD6"/>
                </a:solidFill>
                <a:latin typeface="Arial Rounded MT Bold" pitchFamily="34" charset="0"/>
              </a:rPr>
              <a:t>La rica fauna de aves y mamíferos depende, en su gran mayoría, de la alimentación acuática. El Pantanal puede verse, entonces, como una grande y dinámica interfaz entre el mundo acuático y terrestre. La vegetación acuática es fundamental para la vida pantanera. Las plantas flotantes son los principales productores primarios en las aguas del Pantanal. Llevadas por los ríos, los camalotes constituyen verdaderas islas flotantes. </a:t>
            </a:r>
            <a:br>
              <a:rPr lang="es-ES" b="1">
                <a:solidFill>
                  <a:srgbClr val="FAEBD6"/>
                </a:solidFill>
                <a:latin typeface="Arial Rounded MT Bold" pitchFamily="34" charset="0"/>
              </a:rPr>
            </a:br>
            <a:r>
              <a:rPr lang="es-ES" b="1">
                <a:solidFill>
                  <a:srgbClr val="FAEBD6"/>
                </a:solidFill>
                <a:latin typeface="Arial Rounded MT Bold" pitchFamily="34" charset="0"/>
              </a:rPr>
              <a:t>Los yacarés tienen un importante papel en las aguas del Pantanal, donde funcionan como predadores "reguladores" de la fauna piscícola y, a veces, como agentes relevantes del reciclado de nutrientes. En los lugares donde hay muchos yacarés se encuentran pocas pirañas. Cuando los yacarés son diezmados por la caza indiscriminada de los vendedores de pieles, la población de pirañas agresivas aumenta en perjuicio de otras especies. </a:t>
            </a:r>
            <a:br>
              <a:rPr lang="es-ES" b="1">
                <a:solidFill>
                  <a:srgbClr val="FAEBD6"/>
                </a:solidFill>
                <a:latin typeface="Arial Rounded MT Bold" pitchFamily="34" charset="0"/>
              </a:rPr>
            </a:br>
            <a:r>
              <a:rPr lang="es-ES" b="1">
                <a:solidFill>
                  <a:srgbClr val="FAEBD6"/>
                </a:solidFill>
                <a:latin typeface="Arial Rounded MT Bold" pitchFamily="34" charset="0"/>
              </a:rPr>
              <a:t> Las aves del Pantanal son una de las mayores atracciones del Pantanal, reunidas en enormes concentraciones, explotan los recursos alimenticios acuáticos. Otras especies que se destacan son los ciervos del cerrado y otros mamíferos, como el cachorro-vinagre,  la anta, la paca, el lobo-guará; entre los primates, se encuentra el macaco-prego, cerdos de monte, la pantera onza, y otros felinos que son atraídos por la abundancia de presas.</a:t>
            </a:r>
          </a:p>
        </p:txBody>
      </p:sp>
      <p:pic>
        <p:nvPicPr>
          <p:cNvPr id="24583" name="Picture 7" descr="5858940108_93418898dd_b"/>
          <p:cNvPicPr>
            <a:picLocks noChangeAspect="1" noChangeArrowheads="1"/>
          </p:cNvPicPr>
          <p:nvPr/>
        </p:nvPicPr>
        <p:blipFill>
          <a:blip r:embed="rId3"/>
          <a:srcRect/>
          <a:stretch>
            <a:fillRect/>
          </a:stretch>
        </p:blipFill>
        <p:spPr bwMode="auto">
          <a:xfrm>
            <a:off x="0" y="12700"/>
            <a:ext cx="9144000" cy="69723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1000"/>
                                        <p:tgtEl>
                                          <p:spTgt spid="24582">
                                            <p:txEl>
                                              <p:pRg st="0" end="0"/>
                                            </p:txEl>
                                          </p:spTgt>
                                        </p:tgtEl>
                                        <p:attrNameLst>
                                          <p:attrName>ppt_x</p:attrName>
                                        </p:attrNameLst>
                                      </p:cBhvr>
                                      <p:tavLst>
                                        <p:tav tm="0">
                                          <p:val>
                                            <p:strVal val="ppt_x"/>
                                          </p:val>
                                        </p:tav>
                                        <p:tav tm="100000">
                                          <p:val>
                                            <p:strVal val="ppt_x-.2"/>
                                          </p:val>
                                        </p:tav>
                                      </p:tavLst>
                                    </p:anim>
                                    <p:anim calcmode="lin" valueType="num">
                                      <p:cBhvr>
                                        <p:cTn id="7" dur="1000"/>
                                        <p:tgtEl>
                                          <p:spTgt spid="24582">
                                            <p:txEl>
                                              <p:pRg st="0" end="0"/>
                                            </p:txEl>
                                          </p:spTgt>
                                        </p:tgtEl>
                                        <p:attrNameLst>
                                          <p:attrName>ppt_y</p:attrName>
                                        </p:attrNameLst>
                                      </p:cBhvr>
                                      <p:tavLst>
                                        <p:tav tm="0">
                                          <p:val>
                                            <p:strVal val="ppt_y"/>
                                          </p:val>
                                        </p:tav>
                                        <p:tav tm="100000">
                                          <p:val>
                                            <p:strVal val="ppt_y"/>
                                          </p:val>
                                        </p:tav>
                                      </p:tavLst>
                                    </p:anim>
                                    <p:animEffect transition="out" filter="fade">
                                      <p:cBhvr>
                                        <p:cTn id="8" dur="1000"/>
                                        <p:tgtEl>
                                          <p:spTgt spid="24582">
                                            <p:txEl>
                                              <p:pRg st="0" end="0"/>
                                            </p:txEl>
                                          </p:spTgt>
                                        </p:tgtEl>
                                      </p:cBhvr>
                                    </p:animEffect>
                                    <p:set>
                                      <p:cBhvr>
                                        <p:cTn id="9" dur="1" fill="hold">
                                          <p:stCondLst>
                                            <p:cond delay="999"/>
                                          </p:stCondLst>
                                        </p:cTn>
                                        <p:tgtEl>
                                          <p:spTgt spid="24582">
                                            <p:txEl>
                                              <p:pRg st="0" end="0"/>
                                            </p:txEl>
                                          </p:spTgt>
                                        </p:tgtEl>
                                        <p:attrNameLst>
                                          <p:attrName>style.visibility</p:attrName>
                                        </p:attrNameLst>
                                      </p:cBhvr>
                                      <p:to>
                                        <p:strVal val="hidden"/>
                                      </p:to>
                                    </p:set>
                                  </p:childTnLst>
                                </p:cTn>
                              </p:par>
                              <p:par>
                                <p:cTn id="10" presetID="29" presetClass="exit" presetSubtype="0" fill="hold" nodeType="withEffect">
                                  <p:stCondLst>
                                    <p:cond delay="0"/>
                                  </p:stCondLst>
                                  <p:childTnLst>
                                    <p:anim calcmode="lin" valueType="num">
                                      <p:cBhvr>
                                        <p:cTn id="11" dur="1000"/>
                                        <p:tgtEl>
                                          <p:spTgt spid="24582">
                                            <p:txEl>
                                              <p:pRg st="1" end="1"/>
                                            </p:txEl>
                                          </p:spTgt>
                                        </p:tgtEl>
                                        <p:attrNameLst>
                                          <p:attrName>ppt_x</p:attrName>
                                        </p:attrNameLst>
                                      </p:cBhvr>
                                      <p:tavLst>
                                        <p:tav tm="0">
                                          <p:val>
                                            <p:strVal val="ppt_x"/>
                                          </p:val>
                                        </p:tav>
                                        <p:tav tm="100000">
                                          <p:val>
                                            <p:strVal val="ppt_x-.2"/>
                                          </p:val>
                                        </p:tav>
                                      </p:tavLst>
                                    </p:anim>
                                    <p:anim calcmode="lin" valueType="num">
                                      <p:cBhvr>
                                        <p:cTn id="12" dur="1000"/>
                                        <p:tgtEl>
                                          <p:spTgt spid="24582">
                                            <p:txEl>
                                              <p:pRg st="1" end="1"/>
                                            </p:txEl>
                                          </p:spTgt>
                                        </p:tgtEl>
                                        <p:attrNameLst>
                                          <p:attrName>ppt_y</p:attrName>
                                        </p:attrNameLst>
                                      </p:cBhvr>
                                      <p:tavLst>
                                        <p:tav tm="0">
                                          <p:val>
                                            <p:strVal val="ppt_y"/>
                                          </p:val>
                                        </p:tav>
                                        <p:tav tm="100000">
                                          <p:val>
                                            <p:strVal val="ppt_y"/>
                                          </p:val>
                                        </p:tav>
                                      </p:tavLst>
                                    </p:anim>
                                    <p:animEffect transition="out" filter="fade">
                                      <p:cBhvr>
                                        <p:cTn id="13" dur="1000"/>
                                        <p:tgtEl>
                                          <p:spTgt spid="24582">
                                            <p:txEl>
                                              <p:pRg st="1" end="1"/>
                                            </p:txEl>
                                          </p:spTgt>
                                        </p:tgtEl>
                                      </p:cBhvr>
                                    </p:animEffect>
                                    <p:set>
                                      <p:cBhvr>
                                        <p:cTn id="14" dur="1" fill="hold">
                                          <p:stCondLst>
                                            <p:cond delay="999"/>
                                          </p:stCondLst>
                                        </p:cTn>
                                        <p:tgtEl>
                                          <p:spTgt spid="24582">
                                            <p:txEl>
                                              <p:pRg st="1" end="1"/>
                                            </p:txEl>
                                          </p:spTgt>
                                        </p:tgtEl>
                                        <p:attrNameLst>
                                          <p:attrName>style.visibility</p:attrName>
                                        </p:attrNameLst>
                                      </p:cBhvr>
                                      <p:to>
                                        <p:strVal val="hidden"/>
                                      </p:to>
                                    </p:set>
                                  </p:childTnLst>
                                </p:cTn>
                              </p:par>
                              <p:par>
                                <p:cTn id="15" presetID="13" presetClass="exit" presetSubtype="32" fill="hold" grpId="0" nodeType="withEffect">
                                  <p:stCondLst>
                                    <p:cond delay="0"/>
                                  </p:stCondLst>
                                  <p:childTnLst>
                                    <p:animEffect transition="out" filter="plus(out)">
                                      <p:cBhvr>
                                        <p:cTn id="16" dur="3000"/>
                                        <p:tgtEl>
                                          <p:spTgt spid="24581"/>
                                        </p:tgtEl>
                                      </p:cBhvr>
                                    </p:animEffect>
                                    <p:set>
                                      <p:cBhvr>
                                        <p:cTn id="17" dur="1" fill="hold">
                                          <p:stCondLst>
                                            <p:cond delay="2999"/>
                                          </p:stCondLst>
                                        </p:cTn>
                                        <p:tgtEl>
                                          <p:spTgt spid="2458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3" presetClass="entr" presetSubtype="272" fill="hold" nodeType="clickEffect">
                                  <p:stCondLst>
                                    <p:cond delay="0"/>
                                  </p:stCondLst>
                                  <p:childTnLst>
                                    <p:set>
                                      <p:cBhvr>
                                        <p:cTn id="21" dur="1" fill="hold">
                                          <p:stCondLst>
                                            <p:cond delay="0"/>
                                          </p:stCondLst>
                                        </p:cTn>
                                        <p:tgtEl>
                                          <p:spTgt spid="24583"/>
                                        </p:tgtEl>
                                        <p:attrNameLst>
                                          <p:attrName>style.visibility</p:attrName>
                                        </p:attrNameLst>
                                      </p:cBhvr>
                                      <p:to>
                                        <p:strVal val="visible"/>
                                      </p:to>
                                    </p:set>
                                    <p:anim calcmode="lin" valueType="num">
                                      <p:cBhvr>
                                        <p:cTn id="22" dur="3000" fill="hold"/>
                                        <p:tgtEl>
                                          <p:spTgt spid="24583"/>
                                        </p:tgtEl>
                                        <p:attrNameLst>
                                          <p:attrName>ppt_w</p:attrName>
                                        </p:attrNameLst>
                                      </p:cBhvr>
                                      <p:tavLst>
                                        <p:tav tm="0">
                                          <p:val>
                                            <p:strVal val="2/3*#ppt_w"/>
                                          </p:val>
                                        </p:tav>
                                        <p:tav tm="100000">
                                          <p:val>
                                            <p:strVal val="#ppt_w"/>
                                          </p:val>
                                        </p:tav>
                                      </p:tavLst>
                                    </p:anim>
                                    <p:anim calcmode="lin" valueType="num">
                                      <p:cBhvr>
                                        <p:cTn id="23" dur="3000" fill="hold"/>
                                        <p:tgtEl>
                                          <p:spTgt spid="2458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5858927248_f781593f06_b"/>
          <p:cNvPicPr>
            <a:picLocks noChangeAspect="1" noChangeArrowheads="1"/>
          </p:cNvPicPr>
          <p:nvPr/>
        </p:nvPicPr>
        <p:blipFill>
          <a:blip r:embed="rId2"/>
          <a:srcRect/>
          <a:stretch>
            <a:fillRect/>
          </a:stretch>
        </p:blipFill>
        <p:spPr bwMode="auto">
          <a:xfrm>
            <a:off x="-304800" y="0"/>
            <a:ext cx="9753600" cy="6858000"/>
          </a:xfrm>
          <a:prstGeom prst="rect">
            <a:avLst/>
          </a:prstGeom>
          <a:noFill/>
        </p:spPr>
      </p:pic>
      <p:pic>
        <p:nvPicPr>
          <p:cNvPr id="25605" name="Picture 5" descr="aguape_passeio_cavalo_1024"/>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fade">
                                      <p:cBhvr>
                                        <p:cTn id="7" dur="20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6628" name="Picture 4" descr="23180457"/>
          <p:cNvPicPr>
            <a:picLocks noChangeAspect="1" noChangeArrowheads="1"/>
          </p:cNvPicPr>
          <p:nvPr/>
        </p:nvPicPr>
        <p:blipFill>
          <a:blip r:embed="rId2"/>
          <a:srcRect/>
          <a:stretch>
            <a:fillRect/>
          </a:stretch>
        </p:blipFill>
        <p:spPr bwMode="auto">
          <a:xfrm>
            <a:off x="-138113" y="0"/>
            <a:ext cx="9420226" cy="6858000"/>
          </a:xfrm>
          <a:prstGeom prst="rect">
            <a:avLst/>
          </a:prstGeom>
          <a:noFill/>
        </p:spPr>
      </p:pic>
      <p:pic>
        <p:nvPicPr>
          <p:cNvPr id="26629" name="Picture 5" descr="23234317"/>
          <p:cNvPicPr>
            <a:picLocks noChangeAspect="1" noChangeArrowheads="1"/>
          </p:cNvPicPr>
          <p:nvPr/>
        </p:nvPicPr>
        <p:blipFill>
          <a:blip r:embed="rId3"/>
          <a:srcRect/>
          <a:stretch>
            <a:fillRect/>
          </a:stretch>
        </p:blipFill>
        <p:spPr bwMode="auto">
          <a:xfrm>
            <a:off x="-142875" y="0"/>
            <a:ext cx="9429750" cy="6858000"/>
          </a:xfrm>
          <a:prstGeom prst="rect">
            <a:avLst/>
          </a:prstGeom>
          <a:noFill/>
        </p:spPr>
      </p:pic>
      <p:pic>
        <p:nvPicPr>
          <p:cNvPr id="26630" name="Picture 6" descr="25191145"/>
          <p:cNvPicPr>
            <a:picLocks noChangeAspect="1" noChangeArrowheads="1"/>
          </p:cNvPicPr>
          <p:nvPr/>
        </p:nvPicPr>
        <p:blipFill>
          <a:blip r:embed="rId4"/>
          <a:srcRect/>
          <a:stretch>
            <a:fillRect/>
          </a:stretch>
        </p:blipFill>
        <p:spPr bwMode="auto">
          <a:xfrm>
            <a:off x="-142875" y="0"/>
            <a:ext cx="9429750" cy="6858000"/>
          </a:xfrm>
          <a:prstGeom prst="rect">
            <a:avLst/>
          </a:prstGeom>
          <a:noFill/>
        </p:spPr>
      </p:pic>
      <p:pic>
        <p:nvPicPr>
          <p:cNvPr id="26631" name="Picture 7" descr="2949575594_e22fbe72a5_b"/>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26632" name="Picture 8" descr="esteros_del_ibera1__44634"/>
          <p:cNvPicPr>
            <a:picLocks noChangeAspect="1" noChangeArrowheads="1"/>
          </p:cNvPicPr>
          <p:nvPr/>
        </p:nvPicPr>
        <p:blipFill>
          <a:blip r:embed="rId6"/>
          <a:srcRect/>
          <a:stretch>
            <a:fillRect/>
          </a:stretch>
        </p:blipFill>
        <p:spPr bwMode="auto">
          <a:xfrm>
            <a:off x="0" y="0"/>
            <a:ext cx="9144000" cy="6858000"/>
          </a:xfrm>
          <a:prstGeom prst="rect">
            <a:avLst/>
          </a:prstGeom>
          <a:noFill/>
        </p:spPr>
      </p:pic>
      <p:pic>
        <p:nvPicPr>
          <p:cNvPr id="26633" name="Picture 9" descr="5187671419_1ed4e7714e_b"/>
          <p:cNvPicPr>
            <a:picLocks noChangeAspect="1" noChangeArrowheads="1"/>
          </p:cNvPicPr>
          <p:nvPr/>
        </p:nvPicPr>
        <p:blipFill>
          <a:blip r:embed="rId7"/>
          <a:srcRect/>
          <a:stretch>
            <a:fillRect/>
          </a:stretch>
        </p:blipFill>
        <p:spPr bwMode="auto">
          <a:xfrm>
            <a:off x="0" y="0"/>
            <a:ext cx="9144000" cy="6858000"/>
          </a:xfrm>
          <a:prstGeom prst="rect">
            <a:avLst/>
          </a:prstGeom>
          <a:noFill/>
        </p:spPr>
      </p:pic>
      <p:pic>
        <p:nvPicPr>
          <p:cNvPr id="26634" name="Picture 10" descr="site_noticias_872145563"/>
          <p:cNvPicPr>
            <a:picLocks noChangeAspect="1" noChangeArrowheads="1"/>
          </p:cNvPicPr>
          <p:nvPr/>
        </p:nvPicPr>
        <p:blipFill>
          <a:blip r:embed="rId8"/>
          <a:srcRect/>
          <a:stretch>
            <a:fillRect/>
          </a:stretch>
        </p:blipFill>
        <p:spPr bwMode="auto">
          <a:xfrm>
            <a:off x="0" y="0"/>
            <a:ext cx="9144000" cy="6858000"/>
          </a:xfrm>
          <a:prstGeom prst="rect">
            <a:avLst/>
          </a:prstGeom>
          <a:noFill/>
        </p:spPr>
      </p:pic>
      <p:pic>
        <p:nvPicPr>
          <p:cNvPr id="26635" name="Picture 11" descr="Tuiuiu,-symbol-of-the-Panta"/>
          <p:cNvPicPr>
            <a:picLocks noChangeAspect="1" noChangeArrowheads="1"/>
          </p:cNvPicPr>
          <p:nvPr/>
        </p:nvPicPr>
        <p:blipFill>
          <a:blip r:embed="rId9"/>
          <a:srcRect/>
          <a:stretch>
            <a:fillRect/>
          </a:stretch>
        </p:blipFill>
        <p:spPr bwMode="auto">
          <a:xfrm>
            <a:off x="0" y="0"/>
            <a:ext cx="9144000" cy="6858000"/>
          </a:xfrm>
          <a:prstGeom prst="rect">
            <a:avLst/>
          </a:prstGeom>
          <a:noFill/>
        </p:spPr>
      </p:pic>
      <p:pic>
        <p:nvPicPr>
          <p:cNvPr id="26636" name="Picture 12" descr="Tuiuiu,-symbol-of-the-Panta"/>
          <p:cNvPicPr>
            <a:picLocks noChangeAspect="1" noChangeArrowheads="1"/>
          </p:cNvPicPr>
          <p:nvPr/>
        </p:nvPicPr>
        <p:blipFill>
          <a:blip r:embed="rId9"/>
          <a:srcRect/>
          <a:stretch>
            <a:fillRect/>
          </a:stretch>
        </p:blipFill>
        <p:spPr bwMode="auto">
          <a:xfrm>
            <a:off x="0" y="0"/>
            <a:ext cx="9144000" cy="6858000"/>
          </a:xfrm>
          <a:prstGeom prst="rect">
            <a:avLst/>
          </a:prstGeom>
          <a:noFill/>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6629"/>
                                        </p:tgtEl>
                                        <p:attrNameLst>
                                          <p:attrName>style.visibility</p:attrName>
                                        </p:attrNameLst>
                                      </p:cBhvr>
                                      <p:to>
                                        <p:strVal val="visible"/>
                                      </p:to>
                                    </p:set>
                                    <p:animEffect transition="in" filter="fade">
                                      <p:cBhvr>
                                        <p:cTn id="7" dur="2400" decel="100000"/>
                                        <p:tgtEl>
                                          <p:spTgt spid="26629"/>
                                        </p:tgtEl>
                                      </p:cBhvr>
                                    </p:animEffect>
                                    <p:anim calcmode="lin" valueType="num">
                                      <p:cBhvr>
                                        <p:cTn id="8" dur="2400" decel="100000" fill="hold"/>
                                        <p:tgtEl>
                                          <p:spTgt spid="26629"/>
                                        </p:tgtEl>
                                        <p:attrNameLst>
                                          <p:attrName>style.rotation</p:attrName>
                                        </p:attrNameLst>
                                      </p:cBhvr>
                                      <p:tavLst>
                                        <p:tav tm="0">
                                          <p:val>
                                            <p:fltVal val="-90"/>
                                          </p:val>
                                        </p:tav>
                                        <p:tav tm="100000">
                                          <p:val>
                                            <p:fltVal val="0"/>
                                          </p:val>
                                        </p:tav>
                                      </p:tavLst>
                                    </p:anim>
                                    <p:anim calcmode="lin" valueType="num">
                                      <p:cBhvr>
                                        <p:cTn id="9" dur="2400" decel="100000" fill="hold"/>
                                        <p:tgtEl>
                                          <p:spTgt spid="26629"/>
                                        </p:tgtEl>
                                        <p:attrNameLst>
                                          <p:attrName>ppt_x</p:attrName>
                                        </p:attrNameLst>
                                      </p:cBhvr>
                                      <p:tavLst>
                                        <p:tav tm="0">
                                          <p:val>
                                            <p:strVal val="#ppt_x+0.4"/>
                                          </p:val>
                                        </p:tav>
                                        <p:tav tm="100000">
                                          <p:val>
                                            <p:strVal val="#ppt_x-0.05"/>
                                          </p:val>
                                        </p:tav>
                                      </p:tavLst>
                                    </p:anim>
                                    <p:anim calcmode="lin" valueType="num">
                                      <p:cBhvr>
                                        <p:cTn id="10" dur="2400" decel="100000" fill="hold"/>
                                        <p:tgtEl>
                                          <p:spTgt spid="26629"/>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26629"/>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2662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7" presetClass="exit" presetSubtype="4" fill="hold" nodeType="clickEffect">
                                  <p:stCondLst>
                                    <p:cond delay="0"/>
                                  </p:stCondLst>
                                  <p:childTnLst>
                                    <p:anim calcmode="lin" valueType="num">
                                      <p:cBhvr>
                                        <p:cTn id="16" dur="3000"/>
                                        <p:tgtEl>
                                          <p:spTgt spid="26629"/>
                                        </p:tgtEl>
                                        <p:attrNameLst>
                                          <p:attrName>ppt_x</p:attrName>
                                        </p:attrNameLst>
                                      </p:cBhvr>
                                      <p:tavLst>
                                        <p:tav tm="0">
                                          <p:val>
                                            <p:strVal val="ppt_x"/>
                                          </p:val>
                                        </p:tav>
                                        <p:tav tm="100000">
                                          <p:val>
                                            <p:strVal val="ppt_x"/>
                                          </p:val>
                                        </p:tav>
                                      </p:tavLst>
                                    </p:anim>
                                    <p:anim calcmode="lin" valueType="num">
                                      <p:cBhvr>
                                        <p:cTn id="17" dur="3000"/>
                                        <p:tgtEl>
                                          <p:spTgt spid="26629"/>
                                        </p:tgtEl>
                                        <p:attrNameLst>
                                          <p:attrName>ppt_y</p:attrName>
                                        </p:attrNameLst>
                                      </p:cBhvr>
                                      <p:tavLst>
                                        <p:tav tm="0">
                                          <p:val>
                                            <p:strVal val="ppt_y"/>
                                          </p:val>
                                        </p:tav>
                                        <p:tav tm="100000">
                                          <p:val>
                                            <p:strVal val="ppt_y+ppt_h/2"/>
                                          </p:val>
                                        </p:tav>
                                      </p:tavLst>
                                    </p:anim>
                                    <p:anim calcmode="lin" valueType="num">
                                      <p:cBhvr>
                                        <p:cTn id="18" dur="3000"/>
                                        <p:tgtEl>
                                          <p:spTgt spid="26629"/>
                                        </p:tgtEl>
                                        <p:attrNameLst>
                                          <p:attrName>ppt_w</p:attrName>
                                        </p:attrNameLst>
                                      </p:cBhvr>
                                      <p:tavLst>
                                        <p:tav tm="0">
                                          <p:val>
                                            <p:strVal val="ppt_w"/>
                                          </p:val>
                                        </p:tav>
                                        <p:tav tm="100000">
                                          <p:val>
                                            <p:strVal val="ppt_w"/>
                                          </p:val>
                                        </p:tav>
                                      </p:tavLst>
                                    </p:anim>
                                    <p:anim calcmode="lin" valueType="num">
                                      <p:cBhvr>
                                        <p:cTn id="19" dur="3000"/>
                                        <p:tgtEl>
                                          <p:spTgt spid="26629"/>
                                        </p:tgtEl>
                                        <p:attrNameLst>
                                          <p:attrName>ppt_h</p:attrName>
                                        </p:attrNameLst>
                                      </p:cBhvr>
                                      <p:tavLst>
                                        <p:tav tm="0">
                                          <p:val>
                                            <p:strVal val="ppt_h"/>
                                          </p:val>
                                        </p:tav>
                                        <p:tav tm="100000">
                                          <p:val>
                                            <p:fltVal val="0"/>
                                          </p:val>
                                        </p:tav>
                                      </p:tavLst>
                                    </p:anim>
                                    <p:set>
                                      <p:cBhvr>
                                        <p:cTn id="20" dur="1" fill="hold">
                                          <p:stCondLst>
                                            <p:cond delay="2999"/>
                                          </p:stCondLst>
                                        </p:cTn>
                                        <p:tgtEl>
                                          <p:spTgt spid="26629"/>
                                        </p:tgtEl>
                                        <p:attrNameLst>
                                          <p:attrName>style.visibility</p:attrName>
                                        </p:attrNameLst>
                                      </p:cBhvr>
                                      <p:to>
                                        <p:strVal val="hidden"/>
                                      </p:to>
                                    </p:set>
                                  </p:childTnLst>
                                </p:cTn>
                              </p:par>
                              <p:par>
                                <p:cTn id="21" presetID="17" presetClass="entr" presetSubtype="1" fill="hold" nodeType="withEffect">
                                  <p:stCondLst>
                                    <p:cond delay="0"/>
                                  </p:stCondLst>
                                  <p:childTnLst>
                                    <p:set>
                                      <p:cBhvr>
                                        <p:cTn id="22" dur="1" fill="hold">
                                          <p:stCondLst>
                                            <p:cond delay="0"/>
                                          </p:stCondLst>
                                        </p:cTn>
                                        <p:tgtEl>
                                          <p:spTgt spid="26630"/>
                                        </p:tgtEl>
                                        <p:attrNameLst>
                                          <p:attrName>style.visibility</p:attrName>
                                        </p:attrNameLst>
                                      </p:cBhvr>
                                      <p:to>
                                        <p:strVal val="visible"/>
                                      </p:to>
                                    </p:set>
                                    <p:anim calcmode="lin" valueType="num">
                                      <p:cBhvr>
                                        <p:cTn id="23" dur="3000" fill="hold"/>
                                        <p:tgtEl>
                                          <p:spTgt spid="26630"/>
                                        </p:tgtEl>
                                        <p:attrNameLst>
                                          <p:attrName>ppt_x</p:attrName>
                                        </p:attrNameLst>
                                      </p:cBhvr>
                                      <p:tavLst>
                                        <p:tav tm="0">
                                          <p:val>
                                            <p:strVal val="#ppt_x"/>
                                          </p:val>
                                        </p:tav>
                                        <p:tav tm="100000">
                                          <p:val>
                                            <p:strVal val="#ppt_x"/>
                                          </p:val>
                                        </p:tav>
                                      </p:tavLst>
                                    </p:anim>
                                    <p:anim calcmode="lin" valueType="num">
                                      <p:cBhvr>
                                        <p:cTn id="24" dur="3000" fill="hold"/>
                                        <p:tgtEl>
                                          <p:spTgt spid="26630"/>
                                        </p:tgtEl>
                                        <p:attrNameLst>
                                          <p:attrName>ppt_y</p:attrName>
                                        </p:attrNameLst>
                                      </p:cBhvr>
                                      <p:tavLst>
                                        <p:tav tm="0">
                                          <p:val>
                                            <p:strVal val="#ppt_y-#ppt_h/2"/>
                                          </p:val>
                                        </p:tav>
                                        <p:tav tm="100000">
                                          <p:val>
                                            <p:strVal val="#ppt_y"/>
                                          </p:val>
                                        </p:tav>
                                      </p:tavLst>
                                    </p:anim>
                                    <p:anim calcmode="lin" valueType="num">
                                      <p:cBhvr>
                                        <p:cTn id="25" dur="3000" fill="hold"/>
                                        <p:tgtEl>
                                          <p:spTgt spid="26630"/>
                                        </p:tgtEl>
                                        <p:attrNameLst>
                                          <p:attrName>ppt_w</p:attrName>
                                        </p:attrNameLst>
                                      </p:cBhvr>
                                      <p:tavLst>
                                        <p:tav tm="0">
                                          <p:val>
                                            <p:strVal val="#ppt_w"/>
                                          </p:val>
                                        </p:tav>
                                        <p:tav tm="100000">
                                          <p:val>
                                            <p:strVal val="#ppt_w"/>
                                          </p:val>
                                        </p:tav>
                                      </p:tavLst>
                                    </p:anim>
                                    <p:anim calcmode="lin" valueType="num">
                                      <p:cBhvr>
                                        <p:cTn id="26" dur="3000" fill="hold"/>
                                        <p:tgtEl>
                                          <p:spTgt spid="26630"/>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0" presetClass="entr" presetSubtype="0" fill="hold" nodeType="clickEffect">
                                  <p:stCondLst>
                                    <p:cond delay="0"/>
                                  </p:stCondLst>
                                  <p:childTnLst>
                                    <p:set>
                                      <p:cBhvr>
                                        <p:cTn id="30" dur="1" fill="hold">
                                          <p:stCondLst>
                                            <p:cond delay="0"/>
                                          </p:stCondLst>
                                        </p:cTn>
                                        <p:tgtEl>
                                          <p:spTgt spid="26631"/>
                                        </p:tgtEl>
                                        <p:attrNameLst>
                                          <p:attrName>style.visibility</p:attrName>
                                        </p:attrNameLst>
                                      </p:cBhvr>
                                      <p:to>
                                        <p:strVal val="visible"/>
                                      </p:to>
                                    </p:set>
                                    <p:animEffect transition="in" filter="wedge">
                                      <p:cBhvr>
                                        <p:cTn id="31" dur="3000"/>
                                        <p:tgtEl>
                                          <p:spTgt spid="26631"/>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42" fill="hold" nodeType="clickEffect">
                                  <p:stCondLst>
                                    <p:cond delay="0"/>
                                  </p:stCondLst>
                                  <p:childTnLst>
                                    <p:set>
                                      <p:cBhvr>
                                        <p:cTn id="35" dur="1" fill="hold">
                                          <p:stCondLst>
                                            <p:cond delay="0"/>
                                          </p:stCondLst>
                                        </p:cTn>
                                        <p:tgtEl>
                                          <p:spTgt spid="26632"/>
                                        </p:tgtEl>
                                        <p:attrNameLst>
                                          <p:attrName>style.visibility</p:attrName>
                                        </p:attrNameLst>
                                      </p:cBhvr>
                                      <p:to>
                                        <p:strVal val="visible"/>
                                      </p:to>
                                    </p:set>
                                    <p:animEffect transition="in" filter="barn(outHorizontal)">
                                      <p:cBhvr>
                                        <p:cTn id="36" dur="3000"/>
                                        <p:tgtEl>
                                          <p:spTgt spid="26632"/>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nodeType="clickEffect">
                                  <p:stCondLst>
                                    <p:cond delay="0"/>
                                  </p:stCondLst>
                                  <p:childTnLst>
                                    <p:set>
                                      <p:cBhvr>
                                        <p:cTn id="40" dur="1" fill="hold">
                                          <p:stCondLst>
                                            <p:cond delay="0"/>
                                          </p:stCondLst>
                                        </p:cTn>
                                        <p:tgtEl>
                                          <p:spTgt spid="26633"/>
                                        </p:tgtEl>
                                        <p:attrNameLst>
                                          <p:attrName>style.visibility</p:attrName>
                                        </p:attrNameLst>
                                      </p:cBhvr>
                                      <p:to>
                                        <p:strVal val="visible"/>
                                      </p:to>
                                    </p:set>
                                    <p:animEffect transition="in" filter="box(in)">
                                      <p:cBhvr>
                                        <p:cTn id="41" dur="3000"/>
                                        <p:tgtEl>
                                          <p:spTgt spid="26633"/>
                                        </p:tgtEl>
                                      </p:cBhvr>
                                    </p:animEffect>
                                  </p:childTnLst>
                                </p:cTn>
                              </p:par>
                            </p:childTnLst>
                          </p:cTn>
                        </p:par>
                      </p:childTnLst>
                    </p:cTn>
                  </p:par>
                  <p:par>
                    <p:cTn id="42" fill="hold">
                      <p:stCondLst>
                        <p:cond delay="indefinite"/>
                      </p:stCondLst>
                      <p:childTnLst>
                        <p:par>
                          <p:cTn id="43" fill="hold">
                            <p:stCondLst>
                              <p:cond delay="0"/>
                            </p:stCondLst>
                            <p:childTnLst>
                              <p:par>
                                <p:cTn id="44" presetID="13" presetClass="entr" presetSubtype="32" fill="hold" nodeType="clickEffect">
                                  <p:stCondLst>
                                    <p:cond delay="0"/>
                                  </p:stCondLst>
                                  <p:childTnLst>
                                    <p:set>
                                      <p:cBhvr>
                                        <p:cTn id="45" dur="1" fill="hold">
                                          <p:stCondLst>
                                            <p:cond delay="0"/>
                                          </p:stCondLst>
                                        </p:cTn>
                                        <p:tgtEl>
                                          <p:spTgt spid="26634"/>
                                        </p:tgtEl>
                                        <p:attrNameLst>
                                          <p:attrName>style.visibility</p:attrName>
                                        </p:attrNameLst>
                                      </p:cBhvr>
                                      <p:to>
                                        <p:strVal val="visible"/>
                                      </p:to>
                                    </p:set>
                                    <p:animEffect transition="in" filter="plus(out)">
                                      <p:cBhvr>
                                        <p:cTn id="46" dur="3000"/>
                                        <p:tgtEl>
                                          <p:spTgt spid="26634"/>
                                        </p:tgtEl>
                                      </p:cBhvr>
                                    </p:animEffect>
                                  </p:childTnLst>
                                </p:cTn>
                              </p:par>
                            </p:childTnLst>
                          </p:cTn>
                        </p:par>
                      </p:childTnLst>
                    </p:cTn>
                  </p:par>
                  <p:par>
                    <p:cTn id="47" fill="hold">
                      <p:stCondLst>
                        <p:cond delay="indefinite"/>
                      </p:stCondLst>
                      <p:childTnLst>
                        <p:par>
                          <p:cTn id="48" fill="hold">
                            <p:stCondLst>
                              <p:cond delay="0"/>
                            </p:stCondLst>
                            <p:childTnLst>
                              <p:par>
                                <p:cTn id="49" presetID="6" presetClass="entr" presetSubtype="32" fill="hold" nodeType="clickEffect">
                                  <p:stCondLst>
                                    <p:cond delay="0"/>
                                  </p:stCondLst>
                                  <p:childTnLst>
                                    <p:set>
                                      <p:cBhvr>
                                        <p:cTn id="50" dur="1" fill="hold">
                                          <p:stCondLst>
                                            <p:cond delay="0"/>
                                          </p:stCondLst>
                                        </p:cTn>
                                        <p:tgtEl>
                                          <p:spTgt spid="26635"/>
                                        </p:tgtEl>
                                        <p:attrNameLst>
                                          <p:attrName>style.visibility</p:attrName>
                                        </p:attrNameLst>
                                      </p:cBhvr>
                                      <p:to>
                                        <p:strVal val="visible"/>
                                      </p:to>
                                    </p:set>
                                    <p:animEffect transition="in" filter="circle(out)">
                                      <p:cBhvr>
                                        <p:cTn id="51" dur="5000"/>
                                        <p:tgtEl>
                                          <p:spTgt spid="26635"/>
                                        </p:tgtEl>
                                      </p:cBhvr>
                                    </p:animEffect>
                                  </p:childTnLst>
                                </p:cTn>
                              </p:par>
                              <p:par>
                                <p:cTn id="52" presetID="23" presetClass="entr" presetSubtype="16" fill="hold" nodeType="withEffect">
                                  <p:stCondLst>
                                    <p:cond delay="0"/>
                                  </p:stCondLst>
                                  <p:childTnLst>
                                    <p:set>
                                      <p:cBhvr>
                                        <p:cTn id="53" dur="1" fill="hold">
                                          <p:stCondLst>
                                            <p:cond delay="0"/>
                                          </p:stCondLst>
                                        </p:cTn>
                                        <p:tgtEl>
                                          <p:spTgt spid="26635"/>
                                        </p:tgtEl>
                                        <p:attrNameLst>
                                          <p:attrName>style.visibility</p:attrName>
                                        </p:attrNameLst>
                                      </p:cBhvr>
                                      <p:to>
                                        <p:strVal val="visible"/>
                                      </p:to>
                                    </p:set>
                                    <p:anim calcmode="lin" valueType="num">
                                      <p:cBhvr>
                                        <p:cTn id="54" dur="5000" fill="hold"/>
                                        <p:tgtEl>
                                          <p:spTgt spid="26635"/>
                                        </p:tgtEl>
                                        <p:attrNameLst>
                                          <p:attrName>ppt_w</p:attrName>
                                        </p:attrNameLst>
                                      </p:cBhvr>
                                      <p:tavLst>
                                        <p:tav tm="0">
                                          <p:val>
                                            <p:fltVal val="0"/>
                                          </p:val>
                                        </p:tav>
                                        <p:tav tm="100000">
                                          <p:val>
                                            <p:strVal val="#ppt_w"/>
                                          </p:val>
                                        </p:tav>
                                      </p:tavLst>
                                    </p:anim>
                                    <p:anim calcmode="lin" valueType="num">
                                      <p:cBhvr>
                                        <p:cTn id="55" dur="5000" fill="hold"/>
                                        <p:tgtEl>
                                          <p:spTgt spid="26635"/>
                                        </p:tgtEl>
                                        <p:attrNameLst>
                                          <p:attrName>ppt_h</p:attrName>
                                        </p:attrNameLst>
                                      </p:cBhvr>
                                      <p:tavLst>
                                        <p:tav tm="0">
                                          <p:val>
                                            <p:fltVal val="0"/>
                                          </p:val>
                                        </p:tav>
                                        <p:tav tm="100000">
                                          <p:val>
                                            <p:strVal val="#ppt_h"/>
                                          </p:val>
                                        </p:tav>
                                      </p:tavLst>
                                    </p:anim>
                                  </p:childTnLst>
                                </p:cTn>
                              </p:par>
                              <p:par>
                                <p:cTn id="56" presetID="21" presetClass="entr" presetSubtype="4" fill="hold" nodeType="withEffect">
                                  <p:stCondLst>
                                    <p:cond delay="0"/>
                                  </p:stCondLst>
                                  <p:childTnLst>
                                    <p:set>
                                      <p:cBhvr>
                                        <p:cTn id="57" dur="1" fill="hold">
                                          <p:stCondLst>
                                            <p:cond delay="0"/>
                                          </p:stCondLst>
                                        </p:cTn>
                                        <p:tgtEl>
                                          <p:spTgt spid="26636"/>
                                        </p:tgtEl>
                                        <p:attrNameLst>
                                          <p:attrName>style.visibility</p:attrName>
                                        </p:attrNameLst>
                                      </p:cBhvr>
                                      <p:to>
                                        <p:strVal val="visible"/>
                                      </p:to>
                                    </p:set>
                                    <p:animEffect transition="in" filter="wheel(4)">
                                      <p:cBhvr>
                                        <p:cTn id="58" dur="3000"/>
                                        <p:tgtEl>
                                          <p:spTgt spid="26636"/>
                                        </p:tgtEl>
                                      </p:cBhvr>
                                    </p:animEffect>
                                  </p:childTnLst>
                                </p:cTn>
                              </p:par>
                              <p:par>
                                <p:cTn id="59" presetID="23" presetClass="entr" presetSubtype="16" fill="hold" nodeType="withEffect">
                                  <p:stCondLst>
                                    <p:cond delay="0"/>
                                  </p:stCondLst>
                                  <p:childTnLst>
                                    <p:set>
                                      <p:cBhvr>
                                        <p:cTn id="60" dur="1" fill="hold">
                                          <p:stCondLst>
                                            <p:cond delay="0"/>
                                          </p:stCondLst>
                                        </p:cTn>
                                        <p:tgtEl>
                                          <p:spTgt spid="26636"/>
                                        </p:tgtEl>
                                        <p:attrNameLst>
                                          <p:attrName>style.visibility</p:attrName>
                                        </p:attrNameLst>
                                      </p:cBhvr>
                                      <p:to>
                                        <p:strVal val="visible"/>
                                      </p:to>
                                    </p:set>
                                    <p:anim calcmode="lin" valueType="num">
                                      <p:cBhvr>
                                        <p:cTn id="61" dur="3000" fill="hold"/>
                                        <p:tgtEl>
                                          <p:spTgt spid="26636"/>
                                        </p:tgtEl>
                                        <p:attrNameLst>
                                          <p:attrName>ppt_w</p:attrName>
                                        </p:attrNameLst>
                                      </p:cBhvr>
                                      <p:tavLst>
                                        <p:tav tm="0">
                                          <p:val>
                                            <p:fltVal val="0"/>
                                          </p:val>
                                        </p:tav>
                                        <p:tav tm="100000">
                                          <p:val>
                                            <p:strVal val="#ppt_w"/>
                                          </p:val>
                                        </p:tav>
                                      </p:tavLst>
                                    </p:anim>
                                    <p:anim calcmode="lin" valueType="num">
                                      <p:cBhvr>
                                        <p:cTn id="62" dur="3000" fill="hold"/>
                                        <p:tgtEl>
                                          <p:spTgt spid="266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Becke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7653" name="Text Box 5"/>
          <p:cNvSpPr txBox="1">
            <a:spLocks noChangeArrowheads="1"/>
          </p:cNvSpPr>
          <p:nvPr/>
        </p:nvSpPr>
        <p:spPr bwMode="auto">
          <a:xfrm>
            <a:off x="611188" y="2133600"/>
            <a:ext cx="1439862" cy="366713"/>
          </a:xfrm>
          <a:prstGeom prst="rect">
            <a:avLst/>
          </a:prstGeom>
          <a:noFill/>
          <a:ln w="9525">
            <a:noFill/>
            <a:miter lim="800000"/>
            <a:headEnd/>
            <a:tailEnd/>
          </a:ln>
          <a:effectLst/>
        </p:spPr>
        <p:txBody>
          <a:bodyPr>
            <a:spAutoFit/>
          </a:bodyPr>
          <a:lstStyle/>
          <a:p>
            <a:pPr>
              <a:spcBef>
                <a:spcPct val="50000"/>
              </a:spcBef>
            </a:pPr>
            <a:r>
              <a:rPr lang="es-ES">
                <a:solidFill>
                  <a:srgbClr val="FAEBD6"/>
                </a:solidFill>
                <a:latin typeface="Arial Rounded MT Bold" pitchFamily="34" charset="0"/>
              </a:rPr>
              <a:t>Pirañas</a:t>
            </a:r>
          </a:p>
        </p:txBody>
      </p:sp>
      <p:sp>
        <p:nvSpPr>
          <p:cNvPr id="27655" name="Oval 7" descr="piranha_hands"/>
          <p:cNvSpPr>
            <a:spLocks noChangeArrowheads="1"/>
          </p:cNvSpPr>
          <p:nvPr/>
        </p:nvSpPr>
        <p:spPr bwMode="auto">
          <a:xfrm>
            <a:off x="2555875" y="260350"/>
            <a:ext cx="3671888" cy="3168650"/>
          </a:xfrm>
          <a:prstGeom prst="ellipse">
            <a:avLst/>
          </a:prstGeom>
          <a:blipFill dpi="0" rotWithShape="1">
            <a:blip r:embed="rId3"/>
            <a:srcRect/>
            <a:stretch>
              <a:fillRect/>
            </a:stretch>
          </a:blipFill>
          <a:ln w="9525">
            <a:noFill/>
            <a:round/>
            <a:headEnd/>
            <a:tailEnd/>
          </a:ln>
          <a:effectLst>
            <a:prstShdw prst="shdw17" dist="52363" dir="15357825">
              <a:schemeClr val="tx1"/>
            </a:prstShdw>
          </a:effectLst>
        </p:spPr>
        <p:txBody>
          <a:bodyPr wrap="none" anchor="ctr"/>
          <a:lstStyle/>
          <a:p>
            <a:endParaRPr lang="es-ES"/>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7655"/>
                                        </p:tgtEl>
                                        <p:attrNameLst>
                                          <p:attrName>style.visibility</p:attrName>
                                        </p:attrNameLst>
                                      </p:cBhvr>
                                      <p:to>
                                        <p:strVal val="visible"/>
                                      </p:to>
                                    </p:set>
                                    <p:anim calcmode="lin" valueType="num">
                                      <p:cBhvr>
                                        <p:cTn id="7" dur="3000" fill="hold"/>
                                        <p:tgtEl>
                                          <p:spTgt spid="27655"/>
                                        </p:tgtEl>
                                        <p:attrNameLst>
                                          <p:attrName>ppt_w</p:attrName>
                                        </p:attrNameLst>
                                      </p:cBhvr>
                                      <p:tavLst>
                                        <p:tav tm="0">
                                          <p:val>
                                            <p:fltVal val="0"/>
                                          </p:val>
                                        </p:tav>
                                        <p:tav tm="100000">
                                          <p:val>
                                            <p:strVal val="#ppt_w"/>
                                          </p:val>
                                        </p:tav>
                                      </p:tavLst>
                                    </p:anim>
                                    <p:anim calcmode="lin" valueType="num">
                                      <p:cBhvr>
                                        <p:cTn id="8" dur="3000" fill="hold"/>
                                        <p:tgtEl>
                                          <p:spTgt spid="276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6" name="Picture 4" descr="25803941"/>
          <p:cNvPicPr>
            <a:picLocks noChangeAspect="1" noChangeArrowheads="1"/>
          </p:cNvPicPr>
          <p:nvPr/>
        </p:nvPicPr>
        <p:blipFill>
          <a:blip r:embed="rId2"/>
          <a:srcRect/>
          <a:stretch>
            <a:fillRect/>
          </a:stretch>
        </p:blipFill>
        <p:spPr bwMode="auto">
          <a:xfrm>
            <a:off x="0" y="0"/>
            <a:ext cx="9048750" cy="6781800"/>
          </a:xfrm>
          <a:prstGeom prst="rect">
            <a:avLst/>
          </a:prstGeom>
          <a:noFill/>
        </p:spPr>
      </p:pic>
      <p:pic>
        <p:nvPicPr>
          <p:cNvPr id="28677" name="Picture 5" descr="Picture35"/>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28678" name="Picture 6" descr="21636911"/>
          <p:cNvPicPr>
            <a:picLocks noChangeAspect="1" noChangeArrowheads="1"/>
          </p:cNvPicPr>
          <p:nvPr/>
        </p:nvPicPr>
        <p:blipFill>
          <a:blip r:embed="rId4"/>
          <a:srcRect/>
          <a:stretch>
            <a:fillRect/>
          </a:stretch>
        </p:blipFill>
        <p:spPr bwMode="auto">
          <a:xfrm>
            <a:off x="-142875" y="333375"/>
            <a:ext cx="9429750" cy="6191250"/>
          </a:xfrm>
          <a:prstGeom prst="rect">
            <a:avLst/>
          </a:prstGeom>
          <a:noFill/>
        </p:spPr>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wedge">
                                      <p:cBhvr>
                                        <p:cTn id="7" dur="3000"/>
                                        <p:tgtEl>
                                          <p:spTgt spid="28677"/>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xit" presetSubtype="4" fill="hold" nodeType="clickEffect">
                                  <p:stCondLst>
                                    <p:cond delay="0"/>
                                  </p:stCondLst>
                                  <p:childTnLst>
                                    <p:anim calcmode="lin" valueType="num">
                                      <p:cBhvr>
                                        <p:cTn id="11" dur="3000"/>
                                        <p:tgtEl>
                                          <p:spTgt spid="28676"/>
                                        </p:tgtEl>
                                        <p:attrNameLst>
                                          <p:attrName>ppt_x</p:attrName>
                                        </p:attrNameLst>
                                      </p:cBhvr>
                                      <p:tavLst>
                                        <p:tav tm="0">
                                          <p:val>
                                            <p:strVal val="ppt_x"/>
                                          </p:val>
                                        </p:tav>
                                        <p:tav tm="100000">
                                          <p:val>
                                            <p:strVal val="ppt_x"/>
                                          </p:val>
                                        </p:tav>
                                      </p:tavLst>
                                    </p:anim>
                                    <p:anim calcmode="lin" valueType="num">
                                      <p:cBhvr>
                                        <p:cTn id="12" dur="3000"/>
                                        <p:tgtEl>
                                          <p:spTgt spid="28676"/>
                                        </p:tgtEl>
                                        <p:attrNameLst>
                                          <p:attrName>ppt_y</p:attrName>
                                        </p:attrNameLst>
                                      </p:cBhvr>
                                      <p:tavLst>
                                        <p:tav tm="0">
                                          <p:val>
                                            <p:strVal val="ppt_y"/>
                                          </p:val>
                                        </p:tav>
                                        <p:tav tm="100000">
                                          <p:val>
                                            <p:strVal val="ppt_y+ppt_h/2"/>
                                          </p:val>
                                        </p:tav>
                                      </p:tavLst>
                                    </p:anim>
                                    <p:anim calcmode="lin" valueType="num">
                                      <p:cBhvr>
                                        <p:cTn id="13" dur="3000"/>
                                        <p:tgtEl>
                                          <p:spTgt spid="28676"/>
                                        </p:tgtEl>
                                        <p:attrNameLst>
                                          <p:attrName>ppt_w</p:attrName>
                                        </p:attrNameLst>
                                      </p:cBhvr>
                                      <p:tavLst>
                                        <p:tav tm="0">
                                          <p:val>
                                            <p:strVal val="ppt_w"/>
                                          </p:val>
                                        </p:tav>
                                        <p:tav tm="100000">
                                          <p:val>
                                            <p:strVal val="ppt_w"/>
                                          </p:val>
                                        </p:tav>
                                      </p:tavLst>
                                    </p:anim>
                                    <p:anim calcmode="lin" valueType="num">
                                      <p:cBhvr>
                                        <p:cTn id="14" dur="3000"/>
                                        <p:tgtEl>
                                          <p:spTgt spid="28676"/>
                                        </p:tgtEl>
                                        <p:attrNameLst>
                                          <p:attrName>ppt_h</p:attrName>
                                        </p:attrNameLst>
                                      </p:cBhvr>
                                      <p:tavLst>
                                        <p:tav tm="0">
                                          <p:val>
                                            <p:strVal val="ppt_h"/>
                                          </p:val>
                                        </p:tav>
                                        <p:tav tm="100000">
                                          <p:val>
                                            <p:fltVal val="0"/>
                                          </p:val>
                                        </p:tav>
                                      </p:tavLst>
                                    </p:anim>
                                    <p:set>
                                      <p:cBhvr>
                                        <p:cTn id="15" dur="1" fill="hold">
                                          <p:stCondLst>
                                            <p:cond delay="2999"/>
                                          </p:stCondLst>
                                        </p:cTn>
                                        <p:tgtEl>
                                          <p:spTgt spid="28676"/>
                                        </p:tgtEl>
                                        <p:attrNameLst>
                                          <p:attrName>style.visibility</p:attrName>
                                        </p:attrNameLst>
                                      </p:cBhvr>
                                      <p:to>
                                        <p:strVal val="hidden"/>
                                      </p:to>
                                    </p:set>
                                  </p:childTnLst>
                                </p:cTn>
                              </p:par>
                              <p:par>
                                <p:cTn id="16" presetID="17" presetClass="exit" presetSubtype="1" fill="hold" nodeType="withEffect">
                                  <p:stCondLst>
                                    <p:cond delay="0"/>
                                  </p:stCondLst>
                                  <p:childTnLst>
                                    <p:anim calcmode="lin" valueType="num">
                                      <p:cBhvr>
                                        <p:cTn id="17" dur="3000"/>
                                        <p:tgtEl>
                                          <p:spTgt spid="28677"/>
                                        </p:tgtEl>
                                        <p:attrNameLst>
                                          <p:attrName>ppt_x</p:attrName>
                                        </p:attrNameLst>
                                      </p:cBhvr>
                                      <p:tavLst>
                                        <p:tav tm="0">
                                          <p:val>
                                            <p:strVal val="ppt_x"/>
                                          </p:val>
                                        </p:tav>
                                        <p:tav tm="100000">
                                          <p:val>
                                            <p:strVal val="ppt_x"/>
                                          </p:val>
                                        </p:tav>
                                      </p:tavLst>
                                    </p:anim>
                                    <p:anim calcmode="lin" valueType="num">
                                      <p:cBhvr>
                                        <p:cTn id="18" dur="3000"/>
                                        <p:tgtEl>
                                          <p:spTgt spid="28677"/>
                                        </p:tgtEl>
                                        <p:attrNameLst>
                                          <p:attrName>ppt_y</p:attrName>
                                        </p:attrNameLst>
                                      </p:cBhvr>
                                      <p:tavLst>
                                        <p:tav tm="0">
                                          <p:val>
                                            <p:strVal val="ppt_y"/>
                                          </p:val>
                                        </p:tav>
                                        <p:tav tm="100000">
                                          <p:val>
                                            <p:strVal val="ppt_y-ppt_h/2"/>
                                          </p:val>
                                        </p:tav>
                                      </p:tavLst>
                                    </p:anim>
                                    <p:anim calcmode="lin" valueType="num">
                                      <p:cBhvr>
                                        <p:cTn id="19" dur="3000"/>
                                        <p:tgtEl>
                                          <p:spTgt spid="28677"/>
                                        </p:tgtEl>
                                        <p:attrNameLst>
                                          <p:attrName>ppt_w</p:attrName>
                                        </p:attrNameLst>
                                      </p:cBhvr>
                                      <p:tavLst>
                                        <p:tav tm="0">
                                          <p:val>
                                            <p:strVal val="ppt_w"/>
                                          </p:val>
                                        </p:tav>
                                        <p:tav tm="100000">
                                          <p:val>
                                            <p:strVal val="ppt_w"/>
                                          </p:val>
                                        </p:tav>
                                      </p:tavLst>
                                    </p:anim>
                                    <p:anim calcmode="lin" valueType="num">
                                      <p:cBhvr>
                                        <p:cTn id="20" dur="3000"/>
                                        <p:tgtEl>
                                          <p:spTgt spid="28677"/>
                                        </p:tgtEl>
                                        <p:attrNameLst>
                                          <p:attrName>ppt_h</p:attrName>
                                        </p:attrNameLst>
                                      </p:cBhvr>
                                      <p:tavLst>
                                        <p:tav tm="0">
                                          <p:val>
                                            <p:strVal val="ppt_h"/>
                                          </p:val>
                                        </p:tav>
                                        <p:tav tm="100000">
                                          <p:val>
                                            <p:fltVal val="0"/>
                                          </p:val>
                                        </p:tav>
                                      </p:tavLst>
                                    </p:anim>
                                    <p:set>
                                      <p:cBhvr>
                                        <p:cTn id="21" dur="1" fill="hold">
                                          <p:stCondLst>
                                            <p:cond delay="2999"/>
                                          </p:stCondLst>
                                        </p:cTn>
                                        <p:tgtEl>
                                          <p:spTgt spid="28677"/>
                                        </p:tgtEl>
                                        <p:attrNameLst>
                                          <p:attrName>style.visibility</p:attrName>
                                        </p:attrNameLst>
                                      </p:cBhvr>
                                      <p:to>
                                        <p:strVal val="hidden"/>
                                      </p:to>
                                    </p:set>
                                  </p:childTnLst>
                                </p:cTn>
                              </p:par>
                              <p:par>
                                <p:cTn id="22" presetID="8" presetClass="exit" presetSubtype="16" fill="hold" nodeType="withEffect">
                                  <p:stCondLst>
                                    <p:cond delay="0"/>
                                  </p:stCondLst>
                                  <p:childTnLst>
                                    <p:animEffect transition="out" filter="diamond(in)">
                                      <p:cBhvr>
                                        <p:cTn id="23" dur="3000"/>
                                        <p:tgtEl>
                                          <p:spTgt spid="28676"/>
                                        </p:tgtEl>
                                      </p:cBhvr>
                                    </p:animEffect>
                                    <p:set>
                                      <p:cBhvr>
                                        <p:cTn id="24" dur="1" fill="hold">
                                          <p:stCondLst>
                                            <p:cond delay="2999"/>
                                          </p:stCondLst>
                                        </p:cTn>
                                        <p:tgtEl>
                                          <p:spTgt spid="28676"/>
                                        </p:tgtEl>
                                        <p:attrNameLst>
                                          <p:attrName>style.visibility</p:attrName>
                                        </p:attrNameLst>
                                      </p:cBhvr>
                                      <p:to>
                                        <p:strVal val="hidden"/>
                                      </p:to>
                                    </p:set>
                                  </p:childTnLst>
                                </p:cTn>
                              </p:par>
                              <p:par>
                                <p:cTn id="25" presetID="8" presetClass="exit" presetSubtype="16" fill="hold" nodeType="withEffect">
                                  <p:stCondLst>
                                    <p:cond delay="0"/>
                                  </p:stCondLst>
                                  <p:childTnLst>
                                    <p:animEffect transition="out" filter="diamond(in)">
                                      <p:cBhvr>
                                        <p:cTn id="26" dur="3000"/>
                                        <p:tgtEl>
                                          <p:spTgt spid="28677"/>
                                        </p:tgtEl>
                                      </p:cBhvr>
                                    </p:animEffect>
                                    <p:set>
                                      <p:cBhvr>
                                        <p:cTn id="27" dur="1" fill="hold">
                                          <p:stCondLst>
                                            <p:cond delay="2999"/>
                                          </p:stCondLst>
                                        </p:cTn>
                                        <p:tgtEl>
                                          <p:spTgt spid="28677"/>
                                        </p:tgtEl>
                                        <p:attrNameLst>
                                          <p:attrName>style.visibility</p:attrName>
                                        </p:attrNameLst>
                                      </p:cBhvr>
                                      <p:to>
                                        <p:strVal val="hidden"/>
                                      </p:to>
                                    </p:set>
                                  </p:childTnLst>
                                </p:cTn>
                              </p:par>
                              <p:par>
                                <p:cTn id="28" presetID="16" presetClass="entr" presetSubtype="42" fill="hold" nodeType="withEffect">
                                  <p:stCondLst>
                                    <p:cond delay="0"/>
                                  </p:stCondLst>
                                  <p:childTnLst>
                                    <p:set>
                                      <p:cBhvr>
                                        <p:cTn id="29" dur="1" fill="hold">
                                          <p:stCondLst>
                                            <p:cond delay="0"/>
                                          </p:stCondLst>
                                        </p:cTn>
                                        <p:tgtEl>
                                          <p:spTgt spid="28678"/>
                                        </p:tgtEl>
                                        <p:attrNameLst>
                                          <p:attrName>style.visibility</p:attrName>
                                        </p:attrNameLst>
                                      </p:cBhvr>
                                      <p:to>
                                        <p:strVal val="visible"/>
                                      </p:to>
                                    </p:set>
                                    <p:animEffect transition="in" filter="barn(outHorizontal)">
                                      <p:cBhvr>
                                        <p:cTn id="30" dur="30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700" name="Picture 4" descr="16137782"/>
          <p:cNvPicPr>
            <a:picLocks noChangeAspect="1" noChangeArrowheads="1"/>
          </p:cNvPicPr>
          <p:nvPr/>
        </p:nvPicPr>
        <p:blipFill>
          <a:blip r:embed="rId2"/>
          <a:srcRect/>
          <a:stretch>
            <a:fillRect/>
          </a:stretch>
        </p:blipFill>
        <p:spPr bwMode="auto">
          <a:xfrm>
            <a:off x="0" y="266700"/>
            <a:ext cx="9144000" cy="6591300"/>
          </a:xfrm>
          <a:prstGeom prst="rect">
            <a:avLst/>
          </a:prstGeom>
          <a:noFill/>
          <a:ln w="9525">
            <a:noFill/>
            <a:miter lim="800000"/>
            <a:headEnd/>
            <a:tailEnd/>
          </a:ln>
        </p:spPr>
      </p:pic>
      <p:pic>
        <p:nvPicPr>
          <p:cNvPr id="29702" name="Picture 6" descr="Picture3"/>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29703" name="Picture 7" descr="21274112"/>
          <p:cNvPicPr>
            <a:picLocks noChangeAspect="1" noChangeArrowheads="1"/>
          </p:cNvPicPr>
          <p:nvPr/>
        </p:nvPicPr>
        <p:blipFill>
          <a:blip r:embed="rId4"/>
          <a:srcRect/>
          <a:stretch>
            <a:fillRect/>
          </a:stretch>
        </p:blipFill>
        <p:spPr bwMode="auto">
          <a:xfrm>
            <a:off x="-142875" y="0"/>
            <a:ext cx="9429750" cy="6858000"/>
          </a:xfrm>
          <a:prstGeom prst="rect">
            <a:avLst/>
          </a:prstGeom>
          <a:noFill/>
        </p:spPr>
      </p:pic>
      <p:pic>
        <p:nvPicPr>
          <p:cNvPr id="29704" name="Picture 8" descr="540652105_8e5f98f347_b"/>
          <p:cNvPicPr>
            <a:picLocks noChangeAspect="1" noChangeArrowheads="1"/>
          </p:cNvPicPr>
          <p:nvPr/>
        </p:nvPicPr>
        <p:blipFill>
          <a:blip r:embed="rId5"/>
          <a:srcRect/>
          <a:stretch>
            <a:fillRect/>
          </a:stretch>
        </p:blipFill>
        <p:spPr bwMode="auto">
          <a:xfrm>
            <a:off x="0" y="0"/>
            <a:ext cx="9144000" cy="6858000"/>
          </a:xfrm>
          <a:prstGeom prst="rect">
            <a:avLst/>
          </a:prstGeom>
          <a:noFill/>
        </p:spPr>
      </p:pic>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9702"/>
                                        </p:tgtEl>
                                        <p:attrNameLst>
                                          <p:attrName>style.visibility</p:attrName>
                                        </p:attrNameLst>
                                      </p:cBhvr>
                                      <p:to>
                                        <p:strVal val="visible"/>
                                      </p:to>
                                    </p:set>
                                    <p:animEffect transition="in" filter="strips(downRight)">
                                      <p:cBhvr>
                                        <p:cTn id="7" dur="3000"/>
                                        <p:tgtEl>
                                          <p:spTgt spid="297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703"/>
                                        </p:tgtEl>
                                        <p:attrNameLst>
                                          <p:attrName>style.visibility</p:attrName>
                                        </p:attrNameLst>
                                      </p:cBhvr>
                                      <p:to>
                                        <p:strVal val="visible"/>
                                      </p:to>
                                    </p:set>
                                    <p:animEffect transition="in" filter="fade">
                                      <p:cBhvr>
                                        <p:cTn id="12" dur="2000"/>
                                        <p:tgtEl>
                                          <p:spTgt spid="2970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29704"/>
                                        </p:tgtEl>
                                        <p:attrNameLst>
                                          <p:attrName>style.visibility</p:attrName>
                                        </p:attrNameLst>
                                      </p:cBhvr>
                                      <p:to>
                                        <p:strVal val="visible"/>
                                      </p:to>
                                    </p:set>
                                    <p:animEffect transition="in" filter="circle(out)">
                                      <p:cBhvr>
                                        <p:cTn id="17" dur="3000"/>
                                        <p:tgtEl>
                                          <p:spTgt spid="297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ORI+43+ONCA+PINTADA+++JAGUA"/>
          <p:cNvPicPr>
            <a:picLocks noChangeAspect="1" noChangeArrowheads="1"/>
          </p:cNvPicPr>
          <p:nvPr/>
        </p:nvPicPr>
        <p:blipFill>
          <a:blip r:embed="rId2"/>
          <a:srcRect/>
          <a:stretch>
            <a:fillRect/>
          </a:stretch>
        </p:blipFill>
        <p:spPr bwMode="auto">
          <a:xfrm>
            <a:off x="-447675" y="0"/>
            <a:ext cx="10039350" cy="6858000"/>
          </a:xfrm>
          <a:prstGeom prst="rect">
            <a:avLst/>
          </a:prstGeom>
          <a:noFill/>
        </p:spPr>
      </p:pic>
      <p:pic>
        <p:nvPicPr>
          <p:cNvPr id="30725" name="Picture 5" descr="5858358943_ff1bebd7f2_b"/>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0725"/>
                                        </p:tgtEl>
                                        <p:attrNameLst>
                                          <p:attrName>style.visibility</p:attrName>
                                        </p:attrNameLst>
                                      </p:cBhvr>
                                      <p:to>
                                        <p:strVal val="visible"/>
                                      </p:to>
                                    </p:set>
                                    <p:animEffect transition="in" filter="barn(inHorizontal)">
                                      <p:cBhvr>
                                        <p:cTn id="7" dur="3000"/>
                                        <p:tgtEl>
                                          <p:spTgt spid="30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2772" name="Picture 4" descr="FINALISTA-PAISAJE"/>
          <p:cNvPicPr>
            <a:picLocks noChangeAspect="1" noChangeArrowheads="1"/>
          </p:cNvPicPr>
          <p:nvPr/>
        </p:nvPicPr>
        <p:blipFill>
          <a:blip r:embed="rId2"/>
          <a:srcRect/>
          <a:stretch>
            <a:fillRect/>
          </a:stretch>
        </p:blipFill>
        <p:spPr bwMode="auto">
          <a:xfrm>
            <a:off x="-252413" y="0"/>
            <a:ext cx="9720263" cy="6858000"/>
          </a:xfrm>
          <a:prstGeom prst="rect">
            <a:avLst/>
          </a:prstGeom>
          <a:noFill/>
        </p:spPr>
      </p:pic>
      <p:pic>
        <p:nvPicPr>
          <p:cNvPr id="32773" name="Picture 5" descr="5858359621_69aa2034e9_b"/>
          <p:cNvPicPr>
            <a:picLocks noChangeAspect="1" noChangeArrowheads="1"/>
          </p:cNvPicPr>
          <p:nvPr/>
        </p:nvPicPr>
        <p:blipFill>
          <a:blip r:embed="rId3"/>
          <a:srcRect/>
          <a:stretch>
            <a:fillRect/>
          </a:stretch>
        </p:blipFill>
        <p:spPr bwMode="auto">
          <a:xfrm>
            <a:off x="0" y="0"/>
            <a:ext cx="9324975"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0" fill="hold" nodeType="clickEffect">
                                  <p:stCondLst>
                                    <p:cond delay="0"/>
                                  </p:stCondLst>
                                  <p:childTnLst>
                                    <p:anim calcmode="lin" valueType="num">
                                      <p:cBhvr>
                                        <p:cTn id="6" dur="3000"/>
                                        <p:tgtEl>
                                          <p:spTgt spid="32772"/>
                                        </p:tgtEl>
                                        <p:attrNameLst>
                                          <p:attrName>ppt_w</p:attrName>
                                        </p:attrNameLst>
                                      </p:cBhvr>
                                      <p:tavLst>
                                        <p:tav tm="0">
                                          <p:val>
                                            <p:strVal val="ppt_w"/>
                                          </p:val>
                                        </p:tav>
                                        <p:tav tm="100000">
                                          <p:val>
                                            <p:strVal val="(6*min(max(ppt_w*ppt_h,.3),1)-7.4)/-.7*ppt_w"/>
                                          </p:val>
                                        </p:tav>
                                      </p:tavLst>
                                    </p:anim>
                                    <p:anim calcmode="lin" valueType="num">
                                      <p:cBhvr>
                                        <p:cTn id="7" dur="3000"/>
                                        <p:tgtEl>
                                          <p:spTgt spid="32772"/>
                                        </p:tgtEl>
                                        <p:attrNameLst>
                                          <p:attrName>ppt_h</p:attrName>
                                        </p:attrNameLst>
                                      </p:cBhvr>
                                      <p:tavLst>
                                        <p:tav tm="0">
                                          <p:val>
                                            <p:strVal val="ppt_h"/>
                                          </p:val>
                                        </p:tav>
                                        <p:tav tm="100000">
                                          <p:val>
                                            <p:strVal val="(6*min(max(ppt_w*ppt_h,.3),1)-7.4)/-.7*ppt_h"/>
                                          </p:val>
                                        </p:tav>
                                      </p:tavLst>
                                    </p:anim>
                                    <p:anim calcmode="lin" valueType="num">
                                      <p:cBhvr>
                                        <p:cTn id="8" dur="3000"/>
                                        <p:tgtEl>
                                          <p:spTgt spid="32772"/>
                                        </p:tgtEl>
                                        <p:attrNameLst>
                                          <p:attrName>ppt_y</p:attrName>
                                        </p:attrNameLst>
                                      </p:cBhvr>
                                      <p:tavLst>
                                        <p:tav tm="0">
                                          <p:val>
                                            <p:strVal val="ppt_y"/>
                                          </p:val>
                                        </p:tav>
                                        <p:tav tm="100000">
                                          <p:val>
                                            <p:strVal val="1+(6*min(max(ppt_w*ppt_h,.3),1)-7.4)/-.7*ppt_h/2"/>
                                          </p:val>
                                        </p:tav>
                                      </p:tavLst>
                                    </p:anim>
                                    <p:set>
                                      <p:cBhvr>
                                        <p:cTn id="9" dur="1" fill="hold">
                                          <p:stCondLst>
                                            <p:cond delay="2999"/>
                                          </p:stCondLst>
                                        </p:cTn>
                                        <p:tgtEl>
                                          <p:spTgt spid="32772"/>
                                        </p:tgtEl>
                                        <p:attrNameLst>
                                          <p:attrName>style.visibility</p:attrName>
                                        </p:attrNameLst>
                                      </p:cBhvr>
                                      <p:to>
                                        <p:strVal val="hidden"/>
                                      </p:to>
                                    </p:set>
                                  </p:childTnLst>
                                </p:cTn>
                              </p:par>
                              <p:par>
                                <p:cTn id="10" presetID="22" presetClass="entr" presetSubtype="1" fill="hold" nodeType="withEffect">
                                  <p:stCondLst>
                                    <p:cond delay="0"/>
                                  </p:stCondLst>
                                  <p:childTnLst>
                                    <p:set>
                                      <p:cBhvr>
                                        <p:cTn id="11" dur="1" fill="hold">
                                          <p:stCondLst>
                                            <p:cond delay="0"/>
                                          </p:stCondLst>
                                        </p:cTn>
                                        <p:tgtEl>
                                          <p:spTgt spid="32773"/>
                                        </p:tgtEl>
                                        <p:attrNameLst>
                                          <p:attrName>style.visibility</p:attrName>
                                        </p:attrNameLst>
                                      </p:cBhvr>
                                      <p:to>
                                        <p:strVal val="visible"/>
                                      </p:to>
                                    </p:set>
                                    <p:animEffect transition="in" filter="wipe(up)">
                                      <p:cBhvr>
                                        <p:cTn id="12" dur="3000"/>
                                        <p:tgtEl>
                                          <p:spTgt spid="32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9" name="Picture 5" descr="12909254"/>
          <p:cNvPicPr>
            <a:picLocks noChangeAspect="1" noChangeArrowheads="1"/>
          </p:cNvPicPr>
          <p:nvPr/>
        </p:nvPicPr>
        <p:blipFill>
          <a:blip r:embed="rId2"/>
          <a:srcRect/>
          <a:stretch>
            <a:fillRect/>
          </a:stretch>
        </p:blipFill>
        <p:spPr bwMode="auto">
          <a:xfrm>
            <a:off x="-190500" y="0"/>
            <a:ext cx="9525000" cy="6858000"/>
          </a:xfrm>
          <a:prstGeom prst="rect">
            <a:avLst/>
          </a:prstGeom>
          <a:noFill/>
        </p:spPr>
      </p:pic>
      <p:pic>
        <p:nvPicPr>
          <p:cNvPr id="31750" name="Picture 6" descr="5858390387_d3b02a78fd_b"/>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31751" name="Picture 7" descr="Picture1"/>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31752" name="Rectangle 8"/>
          <p:cNvSpPr>
            <a:spLocks noChangeArrowheads="1"/>
          </p:cNvSpPr>
          <p:nvPr/>
        </p:nvSpPr>
        <p:spPr bwMode="auto">
          <a:xfrm>
            <a:off x="2771775" y="5734050"/>
            <a:ext cx="4032250" cy="915988"/>
          </a:xfrm>
          <a:prstGeom prst="rect">
            <a:avLst/>
          </a:prstGeom>
          <a:noFill/>
          <a:ln w="9525">
            <a:noFill/>
            <a:miter lim="800000"/>
            <a:headEnd/>
            <a:tailEnd/>
          </a:ln>
          <a:effectLst/>
        </p:spPr>
        <p:txBody>
          <a:bodyPr>
            <a:spAutoFit/>
          </a:bodyPr>
          <a:lstStyle/>
          <a:p>
            <a:pPr algn="ctr"/>
            <a:r>
              <a:rPr lang="es-ES" b="1">
                <a:solidFill>
                  <a:srgbClr val="FAEBD6"/>
                </a:solidFill>
                <a:latin typeface="Bradley Hand ITC" pitchFamily="66" charset="0"/>
              </a:rPr>
              <a:t>Audio: -Carlos Colman e Aral Cardoso – “Serenata Pantaneira”</a:t>
            </a:r>
          </a:p>
          <a:p>
            <a:pPr algn="ctr"/>
            <a:r>
              <a:rPr lang="es-ES" b="1">
                <a:solidFill>
                  <a:srgbClr val="FAEBD6"/>
                </a:solidFill>
                <a:latin typeface="Bradley Hand ITC" pitchFamily="66" charset="0"/>
              </a:rPr>
              <a:t>Diseño: -Eliza</a:t>
            </a:r>
          </a:p>
        </p:txBody>
      </p:sp>
    </p:spTree>
  </p:cSld>
  <p:clrMapOvr>
    <a:masterClrMapping/>
  </p:clrMapOvr>
  <p:transition spd="slow">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750"/>
                                        </p:tgtEl>
                                        <p:attrNameLst>
                                          <p:attrName>style.visibility</p:attrName>
                                        </p:attrNameLst>
                                      </p:cBhvr>
                                      <p:to>
                                        <p:strVal val="visible"/>
                                      </p:to>
                                    </p:set>
                                    <p:animEffect transition="in" filter="fade">
                                      <p:cBhvr>
                                        <p:cTn id="7" dur="2000"/>
                                        <p:tgtEl>
                                          <p:spTgt spid="3175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751"/>
                                        </p:tgtEl>
                                        <p:attrNameLst>
                                          <p:attrName>style.visibility</p:attrName>
                                        </p:attrNameLst>
                                      </p:cBhvr>
                                      <p:to>
                                        <p:strVal val="visible"/>
                                      </p:to>
                                    </p:set>
                                    <p:animEffect transition="in" filter="barn(outVertical)">
                                      <p:cBhvr>
                                        <p:cTn id="12" dur="3000"/>
                                        <p:tgtEl>
                                          <p:spTgt spid="31751"/>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31752">
                                            <p:txEl>
                                              <p:pRg st="0" end="0"/>
                                            </p:txEl>
                                          </p:spTgt>
                                        </p:tgtEl>
                                        <p:attrNameLst>
                                          <p:attrName>style.visibility</p:attrName>
                                        </p:attrNameLst>
                                      </p:cBhvr>
                                      <p:to>
                                        <p:strVal val="visible"/>
                                      </p:to>
                                    </p:set>
                                    <p:anim calcmode="lin" valueType="num">
                                      <p:cBhvr>
                                        <p:cTn id="17" dur="2000" fill="hold"/>
                                        <p:tgtEl>
                                          <p:spTgt spid="31752">
                                            <p:txEl>
                                              <p:pRg st="0" end="0"/>
                                            </p:txEl>
                                          </p:spTgt>
                                        </p:tgtEl>
                                        <p:attrNameLst>
                                          <p:attrName>ppt_w</p:attrName>
                                        </p:attrNameLst>
                                      </p:cBhvr>
                                      <p:tavLst>
                                        <p:tav tm="0">
                                          <p:val>
                                            <p:fltVal val="0"/>
                                          </p:val>
                                        </p:tav>
                                        <p:tav tm="100000">
                                          <p:val>
                                            <p:strVal val="#ppt_w"/>
                                          </p:val>
                                        </p:tav>
                                      </p:tavLst>
                                    </p:anim>
                                    <p:anim calcmode="lin" valueType="num">
                                      <p:cBhvr>
                                        <p:cTn id="18" dur="2000" fill="hold"/>
                                        <p:tgtEl>
                                          <p:spTgt spid="31752">
                                            <p:txEl>
                                              <p:pRg st="0" end="0"/>
                                            </p:txEl>
                                          </p:spTgt>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31752">
                                            <p:txEl>
                                              <p:pRg st="1" end="1"/>
                                            </p:txEl>
                                          </p:spTgt>
                                        </p:tgtEl>
                                        <p:attrNameLst>
                                          <p:attrName>style.visibility</p:attrName>
                                        </p:attrNameLst>
                                      </p:cBhvr>
                                      <p:to>
                                        <p:strVal val="visible"/>
                                      </p:to>
                                    </p:set>
                                    <p:anim calcmode="lin" valueType="num">
                                      <p:cBhvr>
                                        <p:cTn id="21" dur="2000" fill="hold"/>
                                        <p:tgtEl>
                                          <p:spTgt spid="31752">
                                            <p:txEl>
                                              <p:pRg st="1" end="1"/>
                                            </p:txEl>
                                          </p:spTgt>
                                        </p:tgtEl>
                                        <p:attrNameLst>
                                          <p:attrName>ppt_w</p:attrName>
                                        </p:attrNameLst>
                                      </p:cBhvr>
                                      <p:tavLst>
                                        <p:tav tm="0">
                                          <p:val>
                                            <p:fltVal val="0"/>
                                          </p:val>
                                        </p:tav>
                                        <p:tav tm="100000">
                                          <p:val>
                                            <p:strVal val="#ppt_w"/>
                                          </p:val>
                                        </p:tav>
                                      </p:tavLst>
                                    </p:anim>
                                    <p:anim calcmode="lin" valueType="num">
                                      <p:cBhvr>
                                        <p:cTn id="22" dur="2000" fill="hold"/>
                                        <p:tgtEl>
                                          <p:spTgt spid="31752">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562100"/>
          </a:xfrm>
          <a:prstGeom prst="rect">
            <a:avLst/>
          </a:prstGeom>
          <a:noFill/>
        </p:spPr>
      </p:pic>
      <p:sp>
        <p:nvSpPr>
          <p:cNvPr id="4104" name="Text Box 8"/>
          <p:cNvSpPr txBox="1">
            <a:spLocks noChangeArrowheads="1"/>
          </p:cNvSpPr>
          <p:nvPr/>
        </p:nvSpPr>
        <p:spPr bwMode="auto">
          <a:xfrm>
            <a:off x="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résil - Mato Grosso - Elisa .. 14 05 2018">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Brésil - Mato Grosso - Elisa .. 14 05 2018</Template>
  <TotalTime>5</TotalTime>
  <Words>365</Words>
  <Application>Microsoft Office PowerPoint</Application>
  <PresentationFormat>Presentación en pantalla (4:3)</PresentationFormat>
  <Paragraphs>13</Paragraphs>
  <Slides>23</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23</vt:i4>
      </vt:variant>
    </vt:vector>
  </HeadingPairs>
  <TitlesOfParts>
    <vt:vector size="30" baseType="lpstr">
      <vt:lpstr>Arial</vt:lpstr>
      <vt:lpstr>Arial Rounded MT Bold</vt:lpstr>
      <vt:lpstr>Bradley Hand ITC</vt:lpstr>
      <vt:lpstr>MS Gothic</vt:lpstr>
      <vt:lpstr>Wingdings</vt:lpstr>
      <vt:lpstr>Brésil - Mato Grosso - Elisa .. 14 05 2018</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2018-09-01T12:51:00Z</dcterms:created>
  <dcterms:modified xsi:type="dcterms:W3CDTF">2018-09-01T12:56:13Z</dcterms:modified>
</cp:coreProperties>
</file>