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Hussv4uFPjqTN85cxfqUw==" hashData="6foxj6RCywH4Ms3fud5/6KdACv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843F06"/>
    <a:srgbClr val="34411B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E5A49-2B17-482F-8B74-17B8E2B37368}" type="datetimeFigureOut">
              <a:rPr lang="nl-NL"/>
              <a:pPr>
                <a:defRPr/>
              </a:pPr>
              <a:t>10-3-2019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08D11A-0330-4EE5-9BC7-0A0C886A8610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44556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2869B-65E3-4B16-B481-426830F5F426}" type="datetimeFigureOut">
              <a:rPr lang="nl-NL"/>
              <a:pPr>
                <a:defRPr/>
              </a:pPr>
              <a:t>10-3-2019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0CD54-CCB0-4154-8AC2-6409E8C7AE6F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52744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32846-EF81-4040-82B0-41B31D7AFF5D}" type="datetimeFigureOut">
              <a:rPr lang="nl-NL"/>
              <a:pPr>
                <a:defRPr/>
              </a:pPr>
              <a:t>10-3-2019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6B7BD-A4CE-486D-BC03-19BC6EC75945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61577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B751D-38D9-4E3D-A274-2159286DA5B9}" type="datetimeFigureOut">
              <a:rPr lang="nl-NL"/>
              <a:pPr>
                <a:defRPr/>
              </a:pPr>
              <a:t>10-3-2019</a:t>
            </a:fld>
            <a:endParaRPr lang="nl-NL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C1137-7B76-4BA0-864F-E0DC1E36AC77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787551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D13E9-5034-4D3E-B352-27F0879FFB83}" type="datetimeFigureOut">
              <a:rPr lang="nl-NL"/>
              <a:pPr>
                <a:defRPr/>
              </a:pPr>
              <a:t>10-3-2019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DE823-C9D4-45B7-B1CD-DE8C07844272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06933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04D1FF-4806-47DC-A604-F8A529C83105}" type="datetimeFigureOut">
              <a:rPr lang="nl-NL"/>
              <a:pPr>
                <a:defRPr/>
              </a:pPr>
              <a:t>10-3-2019</a:t>
            </a:fld>
            <a:endParaRPr lang="nl-NL" dirty="0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FF170-F573-4DD3-9B4A-3347ADD1F2E8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97671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07FF6F-97F7-48D8-A219-BD550880B88D}" type="datetimeFigureOut">
              <a:rPr lang="nl-NL"/>
              <a:pPr>
                <a:defRPr/>
              </a:pPr>
              <a:t>10-3-2019</a:t>
            </a:fld>
            <a:endParaRPr lang="nl-NL" dirty="0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DE942-1FE7-4B4B-AFA8-6AD916FB3FDF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81392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A93B7-E2A5-47F5-AAC2-1C389AFBCEB6}" type="datetimeFigureOut">
              <a:rPr lang="nl-NL"/>
              <a:pPr>
                <a:defRPr/>
              </a:pPr>
              <a:t>10-3-2019</a:t>
            </a:fld>
            <a:endParaRPr lang="nl-NL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E3D8E-C4C8-4E1B-9C62-E1D9A2C78E24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47904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NL" noProof="0" dirty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6EC680-8F55-4E3F-A232-462FF6B80C5C}" type="datetimeFigureOut">
              <a:rPr lang="nl-NL"/>
              <a:pPr>
                <a:defRPr/>
              </a:pPr>
              <a:t>10-3-2019</a:t>
            </a:fld>
            <a:endParaRPr lang="nl-NL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0C10FA-57EA-49F8-A381-83B0BCF0372E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965472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A5900-FF95-42FF-9F55-D1654725785E}" type="datetimeFigureOut">
              <a:rPr lang="nl-NL"/>
              <a:pPr>
                <a:defRPr/>
              </a:pPr>
              <a:t>10-3-2019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F4507-0B32-4A92-AFF8-2C191757C7D6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68750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B6246F-091F-472C-83EF-DAC1BA5D66C2}" type="datetimeFigureOut">
              <a:rPr lang="nl-NL"/>
              <a:pPr>
                <a:defRPr/>
              </a:pPr>
              <a:t>10-3-2019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05726-78D0-4434-A09B-72DF1A2F04AF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9755627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306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D0D8BD-3B3D-4E86-870E-0C77E363EA7E}" type="datetimeFigureOut">
              <a:rPr lang="nl-NL"/>
              <a:pPr>
                <a:defRPr/>
              </a:pPr>
              <a:t>10-3-2019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5CA5C9B-1585-4D8B-BCFC-6E55329297C1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3" descr="Patanal-1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hthoek 5"/>
          <p:cNvSpPr/>
          <p:nvPr/>
        </p:nvSpPr>
        <p:spPr>
          <a:xfrm>
            <a:off x="-396552" y="1"/>
            <a:ext cx="432048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7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Amaze" pitchFamily="34" charset="0"/>
                <a:cs typeface="+mn-cs"/>
              </a:rPr>
              <a:t>Brazilië</a:t>
            </a:r>
            <a:r>
              <a:rPr lang="nl-NL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  </a:t>
            </a:r>
          </a:p>
        </p:txBody>
      </p:sp>
    </p:spTree>
  </p:cSld>
  <p:clrMapOvr>
    <a:masterClrMapping/>
  </p:clrMapOvr>
  <p:transition spd="slow" advTm="7000">
    <p:zoom/>
    <p:sndAc>
      <p:stSnd loop="1">
        <p:snd r:embed="rId2" name="Vogel muzie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Patanal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Patanal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Patanal-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Patanal-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Patanal-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51"/>
          <a:stretch>
            <a:fillRect/>
          </a:stretch>
        </p:blipFill>
        <p:spPr bwMode="auto">
          <a:xfrm>
            <a:off x="-58738" y="0"/>
            <a:ext cx="9202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Patanal-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Patanal-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63" y="0"/>
            <a:ext cx="8728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2" descr="Patanal-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" y="58738"/>
            <a:ext cx="9036050" cy="674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Patanal-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2" descr="Patanal-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" y="39688"/>
            <a:ext cx="9032875" cy="677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Patanal-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1"/>
          <a:stretch>
            <a:fillRect/>
          </a:stretch>
        </p:blipFill>
        <p:spPr bwMode="auto">
          <a:xfrm>
            <a:off x="47625" y="58738"/>
            <a:ext cx="9048750" cy="674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Patanal-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Patanal-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43F0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2" descr="Patanal-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88" y="584200"/>
            <a:ext cx="7210425" cy="56896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2" descr="Patanal-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9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Patanal-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6" b="11151"/>
          <a:stretch>
            <a:fillRect/>
          </a:stretch>
        </p:blipFill>
        <p:spPr bwMode="auto">
          <a:xfrm>
            <a:off x="-49213" y="0"/>
            <a:ext cx="9193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Patanal-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50" r="2748" b="6950"/>
          <a:stretch>
            <a:fillRect/>
          </a:stretch>
        </p:blipFill>
        <p:spPr bwMode="auto">
          <a:xfrm>
            <a:off x="-9525" y="0"/>
            <a:ext cx="9153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2" descr="Patanal-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" y="61913"/>
            <a:ext cx="8997950" cy="6734175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Patanal-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88" b="4788"/>
          <a:stretch>
            <a:fillRect/>
          </a:stretch>
        </p:blipFill>
        <p:spPr bwMode="auto">
          <a:xfrm>
            <a:off x="285750" y="333375"/>
            <a:ext cx="8572500" cy="6191250"/>
          </a:xfrm>
          <a:prstGeom prst="rect">
            <a:avLst/>
          </a:prstGeom>
          <a:noFill/>
          <a:ln w="19050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41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Patanal-22.jpg"/>
          <p:cNvPicPr>
            <a:picLocks noChangeAspect="1"/>
          </p:cNvPicPr>
          <p:nvPr/>
        </p:nvPicPr>
        <p:blipFill>
          <a:blip r:embed="rId2"/>
          <a:srcRect t="3759" b="3759"/>
          <a:stretch>
            <a:fillRect/>
          </a:stretch>
        </p:blipFill>
        <p:spPr>
          <a:xfrm>
            <a:off x="285750" y="333375"/>
            <a:ext cx="8572500" cy="6191250"/>
          </a:xfrm>
          <a:prstGeom prst="rect">
            <a:avLst/>
          </a:prstGeom>
          <a:ln w="28575">
            <a:solidFill>
              <a:schemeClr val="bg2">
                <a:lumMod val="75000"/>
              </a:schemeClr>
            </a:solidFill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Patanal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233363"/>
            <a:ext cx="8572500" cy="6391275"/>
          </a:xfrm>
          <a:prstGeom prst="rect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Patanal-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600075"/>
            <a:ext cx="8572500" cy="565785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43F0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Patanal-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15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Patanal-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1"/>
          <a:stretch>
            <a:fillRect/>
          </a:stretch>
        </p:blipFill>
        <p:spPr bwMode="auto">
          <a:xfrm>
            <a:off x="158750" y="166688"/>
            <a:ext cx="8826500" cy="6524625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Patanal-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5" t="1701" b="1701"/>
          <a:stretch>
            <a:fillRect/>
          </a:stretch>
        </p:blipFill>
        <p:spPr bwMode="auto">
          <a:xfrm>
            <a:off x="123825" y="115888"/>
            <a:ext cx="8896350" cy="6626225"/>
          </a:xfrm>
          <a:prstGeom prst="rect">
            <a:avLst/>
          </a:prstGeom>
          <a:noFill/>
          <a:ln w="2857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Patanal-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Patanal-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" r="1962" b="1701"/>
          <a:stretch>
            <a:fillRect/>
          </a:stretch>
        </p:blipFill>
        <p:spPr bwMode="auto">
          <a:xfrm>
            <a:off x="-49213" y="0"/>
            <a:ext cx="9193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Patanal-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Patanal-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1"/>
          <a:stretch>
            <a:fillRect/>
          </a:stretch>
        </p:blipFill>
        <p:spPr bwMode="auto">
          <a:xfrm>
            <a:off x="-44450" y="0"/>
            <a:ext cx="9188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Patanal-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1" t="4851" r="1691"/>
          <a:stretch>
            <a:fillRect/>
          </a:stretch>
        </p:blipFill>
        <p:spPr bwMode="auto">
          <a:xfrm>
            <a:off x="179388" y="166688"/>
            <a:ext cx="8785225" cy="6524625"/>
          </a:xfrm>
          <a:prstGeom prst="rect">
            <a:avLst/>
          </a:prstGeom>
          <a:noFill/>
          <a:ln w="28575">
            <a:solidFill>
              <a:srgbClr val="00B0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Patanal-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Patanal-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1" descr="Patanal-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1" r="1515"/>
          <a:stretch>
            <a:fillRect/>
          </a:stretch>
        </p:blipFill>
        <p:spPr bwMode="auto">
          <a:xfrm>
            <a:off x="111125" y="93663"/>
            <a:ext cx="8921750" cy="667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Afbeelding 1" descr="Patanal-4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Afbeelding 1" descr="Patanal-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1"/>
          <a:stretch>
            <a:fillRect/>
          </a:stretch>
        </p:blipFill>
        <p:spPr bwMode="auto">
          <a:xfrm>
            <a:off x="0" y="0"/>
            <a:ext cx="92090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Afbeelding 1" descr="Patanal-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1" r="700"/>
          <a:stretch>
            <a:fillRect/>
          </a:stretch>
        </p:blipFill>
        <p:spPr bwMode="auto">
          <a:xfrm>
            <a:off x="76200" y="58738"/>
            <a:ext cx="8991600" cy="6740525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Afbeelding 1" descr="Patanal-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1" b="1701"/>
          <a:stretch>
            <a:fillRect/>
          </a:stretch>
        </p:blipFill>
        <p:spPr bwMode="auto">
          <a:xfrm>
            <a:off x="117475" y="104775"/>
            <a:ext cx="8909050" cy="6648450"/>
          </a:xfrm>
          <a:prstGeom prst="rect">
            <a:avLst/>
          </a:prstGeom>
          <a:noFill/>
          <a:ln w="28575">
            <a:solidFill>
              <a:srgbClr val="00B0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39" name="Afbeelding 2" descr="Toekan ani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950" y="836613"/>
            <a:ext cx="2447925" cy="253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hthoek 3"/>
          <p:cNvSpPr/>
          <p:nvPr/>
        </p:nvSpPr>
        <p:spPr>
          <a:xfrm>
            <a:off x="2267744" y="5733256"/>
            <a:ext cx="1117614" cy="707886"/>
          </a:xfrm>
          <a:prstGeom prst="rect">
            <a:avLst/>
          </a:prstGeom>
          <a:noFill/>
          <a:ln w="12700">
            <a:solidFill>
              <a:srgbClr val="00B050"/>
            </a:solidFill>
          </a:ln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4000" b="1" dirty="0">
                <a:ln/>
                <a:solidFill>
                  <a:schemeClr val="accent3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Amaze" pitchFamily="34" charset="0"/>
              </a:rPr>
              <a:t>J.J.</a:t>
            </a: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ésil - Le Pantanal .. 17 12 2014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Brésil - Le Pantanal .. 17 12 2014</Template>
  <TotalTime>1</TotalTime>
  <Words>19</Words>
  <Application>Microsoft Office PowerPoint</Application>
  <PresentationFormat>Presentación en pantalla (4:3)</PresentationFormat>
  <Paragraphs>4</Paragraphs>
  <Slides>39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3" baseType="lpstr">
      <vt:lpstr>Arial</vt:lpstr>
      <vt:lpstr>Calibri</vt:lpstr>
      <vt:lpstr>Brésil - Le Pantanal .. 17 12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2019-03-10T11:39:34Z</dcterms:created>
  <dcterms:modified xsi:type="dcterms:W3CDTF">2019-03-10T11:41:33Z</dcterms:modified>
</cp:coreProperties>
</file>