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9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e+DjxYOWi63ZUgX0eyjIw" hashData="g8hoE6aO6BHom0MOxLdrhew8WV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FBD3B-080B-4A6C-82DF-49AE6F06B2E2}" type="datetimeFigureOut">
              <a:rPr lang="hu-HU" smtClean="0"/>
              <a:pPr/>
              <a:t>2018.11.18.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9A001-1BC7-4710-82F2-27315E649A94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http://www.pridehotel.com/blogs/wp-content/uploads/2011/02/Born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9144000" cy="6096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000364" y="2714620"/>
            <a:ext cx="21098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borneo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3000">
    <p:wipe dir="u"/>
    <p:sndAc>
      <p:stSnd>
        <p:snd r:embed="rId2" name="06-richard_clayderman-my_w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4" name="Picture 2" descr="http://ts1.mm.bing.net/images/thumbnail.aspx?q=4637117916839936&amp;id=748ccc3137b874a6b970fa240acc58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6715140" cy="70193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2" name="Picture 4" descr="http://www.traveldestinationinfo.com/wp-content/uploads/2011/10/Borneo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0" name="Picture 2" descr="http://theplanetd.com/images/mount-kinabalu-view-malaysia-born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350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8" name="Picture 4" descr="https://lh6.googleusercontent.com/-SekU7jxeOfw/STeeUT2lIeI/AAAAAAAABAE/iX9BIH4UEvE/s640/fPA1562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2901"/>
            <a:ext cx="9144000" cy="72009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https://lh6.googleusercontent.com/-uBbNSLnzPNc/STecX4R83zI/AAAAAAAAAzw/ekCoKcC3Sks/s988/fPA0650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45164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https://lh3.googleusercontent.com/-bGaIdXi0WHk/STeeI4cNGdI/AAAAAAAAA-8/c3CYk4Gu9X0/s526/fPA1560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500958" cy="69875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3554" name="Picture 2" descr="https://lh4.googleusercontent.com/-jEGmh9ydj70/STecaIGywmI/AAAAAAAAA0A/gpT65ketVyw/s826/fPA0651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272610" cy="55007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https://lh3.googleusercontent.com/-kO9SjGkdXaU/STeccu8PP2I/AAAAAAAAA0Q/ir6ENauphGw/s727/fPA065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4919"/>
            <a:ext cx="9144000" cy="6163082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57158" y="28572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Kota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Kinabalu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https://lh4.googleusercontent.com/-vv7V1Sk8QH8/STeceR0YWtI/AAAAAAAAA0Y/7vORIRggmLo/s490/fPA065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-19444"/>
            <a:ext cx="5572132" cy="6877444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0" y="571480"/>
            <a:ext cx="2500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Tanjung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Aru</a:t>
            </a:r>
            <a:r>
              <a:rPr lang="hu-HU" dirty="0" smtClean="0">
                <a:solidFill>
                  <a:srgbClr val="C00000"/>
                </a:solidFill>
              </a:rPr>
              <a:t> hotel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s://lh5.googleusercontent.com/-A8qRYRDIy2s/STeciYyw1LI/AAAAAAAAA04/kwt7rZ2-eq4/s909/fPA0751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4163" cy="49291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https://lh6.googleusercontent.com/-9w6JwTNAzjE/STecjLKD2qI/AAAAAAAAA1A/wn01XBoqX9w/s775/fPA075136+Manukan+Is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781369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57158" y="0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Manukan</a:t>
            </a:r>
            <a:r>
              <a:rPr lang="hu-HU" dirty="0" smtClean="0">
                <a:solidFill>
                  <a:srgbClr val="C00000"/>
                </a:solidFill>
              </a:rPr>
              <a:t> Island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https://lh4.googleusercontent.com/-MJB0T78AA90/STecpnw4ywI/AAAAAAAAA1o/_pC5f2PvH_0/s697/fPA0751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9649"/>
            <a:ext cx="9144000" cy="6428351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14282" y="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Water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village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0" name="Picture 2" descr="https://lh4.googleusercontent.com/-kpbhE8S0o4Y/STecqyV9DCI/AAAAAAAAA1w/9oYQ_JigVMo/s680/fPA0851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8941"/>
            <a:ext cx="9144000" cy="658906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00034" y="71435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00000"/>
                </a:solidFill>
              </a:rPr>
              <a:t>Mount </a:t>
            </a:r>
            <a:r>
              <a:rPr lang="hu-HU" dirty="0" err="1" smtClean="0">
                <a:solidFill>
                  <a:srgbClr val="C00000"/>
                </a:solidFill>
              </a:rPr>
              <a:t>Kinabalu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 descr="https://lh4.googleusercontent.com/-jy15xaRrQqI/STecvZ6OVwI/AAAAAAAAA2I/PFUoCOw96qg/s568/fPA095259+Rafflessia+Flow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929586" cy="684066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142976" y="64291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Raflessia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flower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 descr="https://lh4.googleusercontent.com/-rk629uScpgc/STecxZuckqI/AAAAAAAAA2Q/Lrq7aiu72Cw/s681/fPA0952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8615"/>
            <a:ext cx="9144000" cy="657938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428596" y="428604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Jungle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walkway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8" name="Picture 2" descr="https://lh4.googleusercontent.com/-KFbRrD_8qYc/STec0H_PiSI/AAAAAAAAA2g/2L-Twjgu0uk/s537/fPA0953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500958" cy="6844451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000100" y="500042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Urangutan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4034" name="Picture 2" descr="https://lh3.googleusercontent.com/-PVHG431-8bI/STec1O--B6I/AAAAAAAAA2o/xCFw3IFYauw/s490/fPA0953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-45428"/>
            <a:ext cx="6072198" cy="690342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85720" y="642918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Macquakue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3010" name="Picture 2" descr="https://lh4.googleusercontent.com/-rhJ3SN4ECeU/STec4I2MTgI/AAAAAAAAA24/j-Kjlx2nlU8/s653/fPA1053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01"/>
            <a:ext cx="9144000" cy="6861502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785786" y="85723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Gomatong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cave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1986" name="Picture 2" descr="https://lh3.googleusercontent.com/-Rj06XAyBBrg/STec7jKTf4I/AAAAAAAAA3M/6maCZlctDVQ/s545/fPA1054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9789"/>
            <a:ext cx="7572396" cy="6808211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214414" y="428604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Proboscis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monkey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62" name="Picture 2" descr="https://lh4.googleusercontent.com/-QP8br231_zE/STedBaMnm9I/AAAAAAAAA3s/odaGBCIyoVQ/s989/fPA1055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420225" cy="44196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85720" y="428604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Saku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River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s://lh5.googleusercontent.com/-IVv6q8wOdAA/STedCELe7iI/AAAAAAAAA30/o-jJ81X2KNA/s641/fPA1155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759"/>
            <a:ext cx="9001156" cy="688076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071538" y="28572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Kingfisher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https://lh5.googleusercontent.com/-jSdbbnuuDHg/STedLTCpLMI/AAAAAAAAA4s/PzLgIkXGFIk/s490/fPA1156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86664"/>
            <a:ext cx="4214810" cy="6771336"/>
          </a:xfrm>
          <a:prstGeom prst="rect">
            <a:avLst/>
          </a:prstGeom>
          <a:noFill/>
        </p:spPr>
      </p:pic>
      <p:pic>
        <p:nvPicPr>
          <p:cNvPr id="38916" name="Picture 4" descr="https://lh5.googleusercontent.com/-EvnruQItV34/STedYQDrLnI/AAAAAAAAA58/uNTyt2EbGJM/s490/fPA1257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4929190" cy="55270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https://lh6.googleusercontent.com/-1kmIZ-jOh0Y/STedTpcfj0I/AAAAAAAAA5c/EOGRc72qWpU/s939/fPA1256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57354" y="357166"/>
            <a:ext cx="11499430" cy="600076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https://lh6.googleusercontent.com/-pCv59UgapFQ/STedgVZ0RBI/AAAAAAAAA64/OlrPQ-Y70sk/s661/fPA1257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543"/>
            <a:ext cx="9144000" cy="677845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714480" y="57148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Libaran</a:t>
            </a:r>
            <a:r>
              <a:rPr lang="hu-HU" dirty="0" smtClean="0">
                <a:solidFill>
                  <a:srgbClr val="C00000"/>
                </a:solidFill>
              </a:rPr>
              <a:t> Island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2" name="Picture 2" descr="https://lh3.googleusercontent.com/-d-bRAjLwEBw/STedjLXnd3I/AAAAAAAAA7I/CBx6sCNzO8s/s714/fPA1358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2705"/>
            <a:ext cx="9144000" cy="627529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14282" y="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00000"/>
                </a:solidFill>
              </a:rPr>
              <a:t>Baby </a:t>
            </a:r>
            <a:r>
              <a:rPr lang="hu-HU" dirty="0" err="1" smtClean="0">
                <a:solidFill>
                  <a:srgbClr val="C00000"/>
                </a:solidFill>
              </a:rPr>
              <a:t>turtles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s://lh4.googleusercontent.com/-l7tU63683Po/STed5Sny-5I/AAAAAAAAA9Q/sGhNlFkRTf8/s713/fPA1358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3903"/>
            <a:ext cx="9144000" cy="6284097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714348" y="14285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Selingan</a:t>
            </a:r>
            <a:r>
              <a:rPr lang="hu-HU" dirty="0" smtClean="0">
                <a:solidFill>
                  <a:srgbClr val="C00000"/>
                </a:solidFill>
              </a:rPr>
              <a:t> Island </a:t>
            </a:r>
            <a:r>
              <a:rPr lang="hu-HU" dirty="0" err="1" smtClean="0">
                <a:solidFill>
                  <a:srgbClr val="C00000"/>
                </a:solidFill>
              </a:rPr>
              <a:t>jetty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s://lh3.googleusercontent.com/-7tw4jACLx8g/STeeEso9ArI/AAAAAAAAA-k/kMLlZnd0lK4/s677/fPA1460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9743"/>
            <a:ext cx="9144000" cy="661825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428596" y="785794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00000"/>
                </a:solidFill>
              </a:rPr>
              <a:t>Rasa Ria </a:t>
            </a:r>
            <a:r>
              <a:rPr lang="hu-HU" dirty="0" err="1" smtClean="0">
                <a:solidFill>
                  <a:srgbClr val="C00000"/>
                </a:solidFill>
              </a:rPr>
              <a:t>sunset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https://lh6.googleusercontent.com/-1NlLwmpBogA/STeeViyIaJI/AAAAAAAABAM/-L48Skwh9cI/s774/fPA1562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9163"/>
            <a:ext cx="9144000" cy="578883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00034" y="571480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Horbil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6" name="Picture 2" descr="https://lh3.googleusercontent.com/-9xOr_9k4Kwg/STeeZn-fvBI/AAAAAAAABAc/IBk5bDXipGc/s747/fPA1562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358346" cy="6138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2" name="Picture 2" descr="https://lh4.googleusercontent.com/-7o9TDcniUFU/SRC9ecuSl9I/AAAAAAAAANE/L-ELqKV_cGM/s691/smallPA1155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831"/>
            <a:ext cx="9144000" cy="6484169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428596" y="100010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Kinabatangan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River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http://lh4.ggpht.com/-k8zahVAPfOc/TdBpBM9X0nI/AAAAAAAAAa4/628tiVaGWKY/s512/JPG%2520COPY%2520EDIT-2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5500694" cy="686916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https://lh4.googleusercontent.com/-DTwCrmuR9BE/TdBpBHYrmSI/AAAAAAAAAa4/liBNLrqopp0/s720/JPG%2520COPY%2520EDIT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5298" name="Picture 2" descr="http://hisss.net/wp-content/uploads/2011/04/7borneo-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4274" name="Picture 2" descr="http://www.extremeborneo.com/Mount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-190818"/>
            <a:ext cx="4714876" cy="70488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428596" y="285728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dayak</a:t>
            </a:r>
            <a:endParaRPr lang="hu-HU" dirty="0">
              <a:solidFill>
                <a:srgbClr val="C00000"/>
              </a:solidFill>
            </a:endParaRPr>
          </a:p>
        </p:txBody>
      </p:sp>
      <p:pic>
        <p:nvPicPr>
          <p:cNvPr id="53254" name="Picture 6" descr="http://api.ning.com/files/hmNtFto2Qgy7mKC2UMwdMVkYMvoA841ZQ5UnDVBryxFs3Ai-ZoIZosdKwg*Dxlvx/164426_1512467899433_1466467858_31035991_7534139_n.jpg?width=640&amp;height=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Szövegdoboz 7"/>
          <p:cNvSpPr txBox="1"/>
          <p:nvPr/>
        </p:nvSpPr>
        <p:spPr>
          <a:xfrm>
            <a:off x="642910" y="50004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dayak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2226" name="Picture 2" descr="http://zoltantakacs.com/zt/im/scan/people/11958-1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7355"/>
            <a:ext cx="9358346" cy="606064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14282" y="285728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Dayak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tribe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central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Kalimantan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 descr="https://lh5.googleusercontent.com/-5sLMwsiRGX8/TdBpBIEgdoI/AAAAAAAAAa4/mfp6G0OAJDw/s640/MN%2520COPY%2520EDIT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642910" y="92867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Gaya</a:t>
            </a:r>
            <a:r>
              <a:rPr lang="hu-HU" dirty="0" smtClean="0">
                <a:solidFill>
                  <a:srgbClr val="C00000"/>
                </a:solidFill>
              </a:rPr>
              <a:t> Island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8" name="Picture 2" descr="http://farm1.staticflickr.com/252/524885771_70d7e3ea7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0"/>
            <a:ext cx="4572000" cy="68687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http://desmond.imageshack.us/Himg651/scaled.php?server=651&amp;filename=7borneoorangutan.jpg&amp;res=lan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243639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71472" y="5786454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357158" y="71435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Nyaru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Menteng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rnéo .. 02 06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Bornéo .. 02 06 2015</Template>
  <TotalTime>4</TotalTime>
  <Words>65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Bornéo .. 02 06 2015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2018-11-18T15:42:57Z</dcterms:created>
  <dcterms:modified xsi:type="dcterms:W3CDTF">2018-11-18T15:47:50Z</dcterms:modified>
</cp:coreProperties>
</file>