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69" r:id="rId2"/>
  </p:sldMasterIdLst>
  <p:sldIdLst>
    <p:sldId id="256" r:id="rId3"/>
    <p:sldId id="260" r:id="rId4"/>
    <p:sldId id="258" r:id="rId5"/>
    <p:sldId id="257" r:id="rId6"/>
    <p:sldId id="259" r:id="rId7"/>
    <p:sldId id="273" r:id="rId8"/>
    <p:sldId id="262" r:id="rId9"/>
    <p:sldId id="263" r:id="rId10"/>
    <p:sldId id="264" r:id="rId11"/>
    <p:sldId id="267" r:id="rId12"/>
    <p:sldId id="266" r:id="rId13"/>
    <p:sldId id="265" r:id="rId14"/>
    <p:sldId id="268" r:id="rId15"/>
    <p:sldId id="289" r:id="rId16"/>
    <p:sldId id="271" r:id="rId17"/>
    <p:sldId id="274" r:id="rId18"/>
    <p:sldId id="269" r:id="rId19"/>
    <p:sldId id="298" r:id="rId20"/>
    <p:sldId id="270" r:id="rId21"/>
    <p:sldId id="281" r:id="rId22"/>
    <p:sldId id="272" r:id="rId23"/>
    <p:sldId id="299" r:id="rId24"/>
    <p:sldId id="279" r:id="rId25"/>
    <p:sldId id="280" r:id="rId26"/>
    <p:sldId id="261" r:id="rId27"/>
    <p:sldId id="278" r:id="rId28"/>
    <p:sldId id="277" r:id="rId29"/>
    <p:sldId id="276" r:id="rId30"/>
    <p:sldId id="275" r:id="rId31"/>
    <p:sldId id="282" r:id="rId32"/>
    <p:sldId id="283" r:id="rId33"/>
    <p:sldId id="290" r:id="rId34"/>
    <p:sldId id="284" r:id="rId35"/>
    <p:sldId id="285" r:id="rId36"/>
    <p:sldId id="286" r:id="rId37"/>
    <p:sldId id="291" r:id="rId38"/>
    <p:sldId id="287" r:id="rId39"/>
    <p:sldId id="288" r:id="rId40"/>
    <p:sldId id="292" r:id="rId41"/>
    <p:sldId id="295" r:id="rId42"/>
    <p:sldId id="294" r:id="rId43"/>
    <p:sldId id="296" r:id="rId44"/>
    <p:sldId id="293" r:id="rId45"/>
    <p:sldId id="300" r:id="rId46"/>
    <p:sldId id="301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7lWoVORDdwSjyBqoD7UIg==" hashData="HfyQFjrEWDgiMlMHtdZ6EswjY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3CCCC"/>
    <a:srgbClr val="FF0066"/>
    <a:srgbClr val="FF00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34EC0-2C36-41E5-BBD2-9E91D41C1C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8038154"/>
      </p:ext>
    </p:extLst>
  </p:cSld>
  <p:clrMapOvr>
    <a:masterClrMapping/>
  </p:clrMapOvr>
  <p:transition spd="med" advTm="4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0FDC5-5EE9-47B4-A382-491CB1AEE8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1430679"/>
      </p:ext>
    </p:extLst>
  </p:cSld>
  <p:clrMapOvr>
    <a:masterClrMapping/>
  </p:clrMapOvr>
  <p:transition spd="med" advTm="4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A77D2-7458-47FA-9D09-5E9732BE4D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623752"/>
      </p:ext>
    </p:extLst>
  </p:cSld>
  <p:clrMapOvr>
    <a:masterClrMapping/>
  </p:clrMapOvr>
  <p:transition spd="med" advTm="4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04949-DECF-4027-A9F8-3CB0B7358B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0901684"/>
      </p:ext>
    </p:extLst>
  </p:cSld>
  <p:clrMapOvr>
    <a:masterClrMapping/>
  </p:clrMapOvr>
  <p:transition spd="med" advTm="4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9B80A-BC96-41DA-9932-EDEE430689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7227814"/>
      </p:ext>
    </p:extLst>
  </p:cSld>
  <p:clrMapOvr>
    <a:masterClrMapping/>
  </p:clrMapOvr>
  <p:transition spd="med" advTm="4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B52C4-4582-4F26-81F0-8509FF5B0C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6183815"/>
      </p:ext>
    </p:extLst>
  </p:cSld>
  <p:clrMapOvr>
    <a:masterClrMapping/>
  </p:clrMapOvr>
  <p:transition spd="med" advTm="4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4B43B-58A3-461D-9428-D4B9D15D6D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9263867"/>
      </p:ext>
    </p:extLst>
  </p:cSld>
  <p:clrMapOvr>
    <a:masterClrMapping/>
  </p:clrMapOvr>
  <p:transition spd="med" advTm="4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4B4B8-1CA4-41EC-81E4-82EDD3F8BE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6183457"/>
      </p:ext>
    </p:extLst>
  </p:cSld>
  <p:clrMapOvr>
    <a:masterClrMapping/>
  </p:clrMapOvr>
  <p:transition spd="med" advTm="4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4F5F8-89ED-4782-99A9-174D0541A8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6434889"/>
      </p:ext>
    </p:extLst>
  </p:cSld>
  <p:clrMapOvr>
    <a:masterClrMapping/>
  </p:clrMapOvr>
  <p:transition spd="med" advTm="4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CC8DA-4979-48A0-91B6-EA054F5052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0899681"/>
      </p:ext>
    </p:extLst>
  </p:cSld>
  <p:clrMapOvr>
    <a:masterClrMapping/>
  </p:clrMapOvr>
  <p:transition spd="med" advTm="4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49FDC-4390-4630-AD1B-AE65CA0924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101889"/>
      </p:ext>
    </p:extLst>
  </p:cSld>
  <p:clrMapOvr>
    <a:masterClrMapping/>
  </p:clrMapOvr>
  <p:transition spd="med" advTm="4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29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0FF4F52B-80BA-4288-B82F-047FDAF945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ransition spd="med" advTm="4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Bancer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32526">
            <a:off x="611188" y="-171450"/>
            <a:ext cx="5400675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7" descr="escu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2781">
            <a:off x="5580063" y="3429000"/>
            <a:ext cx="329723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 rot="-730751">
            <a:off x="-7938" y="1644650"/>
            <a:ext cx="9142413" cy="27082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i="1" kern="10" dirty="0">
                <a:ln w="120650">
                  <a:solidFill>
                    <a:srgbClr val="FF0000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B I L B A O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684213" y="5084763"/>
            <a:ext cx="3960812" cy="1074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476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¡PARA QUÉ MÁS!</a:t>
            </a:r>
          </a:p>
        </p:txBody>
      </p:sp>
      <p:sp>
        <p:nvSpPr>
          <p:cNvPr id="2054" name="Text Box 10"/>
          <p:cNvSpPr txBox="1">
            <a:spLocks noChangeArrowheads="1"/>
          </p:cNvSpPr>
          <p:nvPr/>
        </p:nvSpPr>
        <p:spPr bwMode="auto">
          <a:xfrm>
            <a:off x="250825" y="6524625"/>
            <a:ext cx="2952750" cy="366713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000000"/>
                </a:solidFill>
              </a:rPr>
              <a:t> Cantan:  Los Bocheros</a:t>
            </a:r>
          </a:p>
        </p:txBody>
      </p:sp>
    </p:spTree>
  </p:cSld>
  <p:clrMapOvr>
    <a:masterClrMapping/>
  </p:clrMapOvr>
  <p:transition spd="med" advTm="8000">
    <p:pull dir="r"/>
    <p:sndAc>
      <p:stSnd loop="1">
        <p:snd r:embed="rId2" name="Los Bocheros - Un Ingles Vino A Bilba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205 -0.85364 C -0.36996 -0.84924 -0.36771 -0.84485 -0.36562 -0.84046 C -0.36458 -0.83838 -0.36232 -0.83398 -0.36232 -0.83398 C -0.36024 -0.82335 -0.3566 -0.81387 -0.35399 -0.80346 C -0.35226 -0.79676 -0.35087 -0.78751 -0.34757 -0.7815 C -0.34305 -0.77317 -0.33333 -0.76739 -0.32621 -0.76416 C -0.31285 -0.75213 -0.33246 -0.77132 -0.31632 -0.74658 C -0.31337 -0.74219 -0.30851 -0.74104 -0.30486 -0.73803 C -0.29913 -0.72277 -0.29462 -0.72115 -0.28351 -0.71838 C -0.27621 -0.70843 -0.28073 -0.7126 -0.26875 -0.70728 C -0.26719 -0.70658 -0.26389 -0.7052 -0.26389 -0.7052 C -0.2566 -0.69849 -0.24653 -0.69711 -0.23767 -0.69433 C -0.22726 -0.68508 -0.21371 -0.68046 -0.20156 -0.67699 C -0.18663 -0.66335 -0.16649 -0.66982 -0.14913 -0.66589 C -0.14253 -0.6645 -0.12951 -0.6615 -0.12951 -0.6615 C -0.1118 -0.66335 -0.08698 -0.65965 -0.07048 -0.67468 C -0.06996 -0.67768 -0.06996 -0.68092 -0.06875 -0.68346 C -0.06667 -0.68716 -0.05434 -0.69502 -0.05087 -0.69872 C -0.02465 -0.6978 0.00174 -0.69341 0.02795 -0.69433 C 0.06129 -0.69549 0.09462 -0.69919 0.12795 -0.7008 C 0.14202 -0.70682 0.15261 -0.69711 0.16563 -0.69433 C 0.18455 -0.68184 0.19375 -0.683 0.21649 -0.68138 C 0.23403 -0.67815 0.25174 -0.67745 0.26893 -0.67237 C 0.27327 -0.66127 0.27639 -0.66196 0.28195 -0.65271 C 0.2849 -0.64786 0.29011 -0.63745 0.29011 -0.63745 C 0.29271 -0.61757 0.29479 -0.59583 0.3033 -0.57849 C 0.30573 -0.56878 0.3092 -0.55976 0.31146 -0.55005 C 0.31042 -0.5378 0.31059 -0.52508 0.30816 -0.51306 C 0.30764 -0.51075 0.29063 -0.50057 0.29011 -0.50011 C 0.28351 -0.49109 0.27865 -0.48231 0.27222 -0.47375 C 0.26875 -0.45595 0.27396 -0.47167 0.26389 -0.46289 C 0.26215 -0.4615 0.26215 -0.4578 0.26059 -0.45618 C 0.25781 -0.45317 0.24809 -0.44924 0.24427 -0.44763 C 0.225 -0.42797 0.20243 -0.42543 0.17865 -0.42358 C 0.16754 -0.41364 0.14601 -0.4141 0.13281 -0.41271 C 0.09636 -0.40855 0.12309 -0.41271 0.08524 -0.40601 C 0.06806 -0.40323 0.09254 -0.40069 0.05747 -0.39953 C 0.03455 -0.39884 0.01146 -0.39815 -0.01146 -0.39745 C -0.05364 -0.40023 -0.07205 -0.3963 -0.10486 -0.4104 C -0.1066 -0.41179 -0.10851 -0.41317 -0.10989 -0.41502 C -0.11128 -0.41687 -0.11146 -0.41988 -0.11302 -0.42127 C -0.11528 -0.42335 -0.12917 -0.4289 -0.13107 -0.43005 C -0.1368 -0.43352 -0.14132 -0.43838 -0.14757 -0.44092 C -0.16198 -0.45387 -0.17795 -0.45942 -0.19514 -0.46289 C -0.21927 -0.47329 -0.24392 -0.47953 -0.26875 -0.48693 C -0.29462 -0.48531 -0.31875 -0.48138 -0.34427 -0.47815 C -0.36354 -0.4756 -0.38333 -0.47375 -0.40156 -0.46497 C -0.41285 -0.45433 -0.41857 -0.45179 -0.43107 -0.44323 C -0.43455 -0.44092 -0.43889 -0.44092 -0.44253 -0.43884 C -0.44896 -0.43514 -0.45434 -0.42982 -0.46059 -0.42566 C -0.47222 -0.403 -0.4533 -0.43768 -0.47048 -0.41502 C -0.4717 -0.41317 -0.47135 -0.4104 -0.47205 -0.40855 C -0.47482 -0.40069 -0.47517 -0.40208 -0.48038 -0.39745 C -0.48142 -0.39514 -0.48229 -0.39283 -0.48351 -0.39075 C -0.48507 -0.38843 -0.48715 -0.38682 -0.48854 -0.38427 C -0.48958 -0.38242 -0.48906 -0.37965 -0.4901 -0.3778 C -0.49184 -0.37433 -0.49496 -0.37248 -0.4967 -0.36901 C -0.50486 -0.35375 -0.50937 -0.3378 -0.52135 -0.32739 C -0.51753 -0.3156 -0.51649 -0.29895 -0.50642 -0.29479 C -0.50087 -0.28901 -0.49687 -0.28231 -0.4901 -0.27953 C -0.48368 -0.27375 -0.47621 -0.26936 -0.46875 -0.26635 C -0.46128 -0.25965 -0.4526 -0.25711 -0.44427 -0.25317 C -0.43316 -0.24231 -0.42205 -0.24069 -0.40989 -0.23352 C -0.39982 -0.22774 -0.39062 -0.2252 -0.38038 -0.22057 C -0.37552 -0.21849 -0.37066 -0.21502 -0.36562 -0.21387 C -0.35816 -0.21202 -0.33611 -0.20994 -0.33107 -0.20947 C -0.3191 -0.20161 -0.30503 -0.20254 -0.29184 -0.20092 C -0.24601 -0.19028 0.01042 -0.19237 0.03125 -0.19213 C 0.09688 -0.18289 0.1625 -0.1741 0.22795 -0.16393 C 0.22952 -0.163 0.23125 -0.16254 0.23281 -0.16161 C 0.23455 -0.16046 0.23577 -0.15838 0.23768 -0.15745 C 0.24306 -0.15491 0.24879 -0.15468 0.25417 -0.15283 C 0.26042 -0.14867 0.26545 -0.14635 0.27222 -0.14404 C 0.28143 -0.13572 0.2934 -0.13595 0.3033 -0.12878 C 0.31163 -0.12277 0.31719 -0.11445 0.32465 -0.10705 C 0.32708 -0.10196 0.32986 -0.09618 0.33281 -0.09179 C 0.33646 -0.08647 0.34427 -0.0763 0.34427 -0.0763 C 0.34757 -0.06427 0.34445 -0.07237 0.35573 -0.05895 C 0.36702 -0.04578 0.37674 -0.02913 0.39011 -0.01965 C 0.38906 -0.01595 0.38889 -0.01179 0.38698 -0.00878 C 0.38316 -0.00277 0.36649 0.00301 0.36233 0.0044 C 0.34566 0.00995 0.33212 0.01526 0.31476 0.01758 C 0.27899 0.01411 0.28021 0.01711 0.25573 0.00879 C 0.23854 0.00301 0.22309 -0.0067 0.20486 -0.00878 C 0.15799 -0.0141 0.17865 -0.01086 0.14271 -0.01734 C 0.11215 -0.01664 0.08143 -0.01664 0.05087 -0.01526 C 0.03368 -0.01456 0.01754 -9.24855E-7 1.94444E-6 -9.24855E-7 " pathEditMode="relative" ptsTypes="ffffffffffffffffffffffffffffffffffffffffffffffffffffffffffffffffffffffffffffffffffffffA">
                                      <p:cBhvr>
                                        <p:cTn id="9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 descr="ca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620713"/>
            <a:ext cx="8208963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Oval 13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Text Box 14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Vista del Casco Viejo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Guggenhei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8677275" cy="554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Oval 9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0" name="Text Box 10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Vista aérea de Bilbao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bilbao-ayunta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92100"/>
            <a:ext cx="8497887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Oval 11"/>
          <p:cNvSpPr>
            <a:spLocks noChangeArrowheads="1"/>
          </p:cNvSpPr>
          <p:nvPr/>
        </p:nvSpPr>
        <p:spPr bwMode="auto">
          <a:xfrm>
            <a:off x="6804025" y="6237288"/>
            <a:ext cx="23399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4" name="Text Box 12"/>
          <p:cNvSpPr txBox="1">
            <a:spLocks noChangeArrowheads="1"/>
          </p:cNvSpPr>
          <p:nvPr/>
        </p:nvSpPr>
        <p:spPr bwMode="auto">
          <a:xfrm>
            <a:off x="7092950" y="6308725"/>
            <a:ext cx="2051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Ayuntamiento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057%20Mercado%20de%20la%20Ribera%20y%20p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53425" cy="626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Oval 6"/>
          <p:cNvSpPr>
            <a:spLocks noChangeArrowheads="1"/>
          </p:cNvSpPr>
          <p:nvPr/>
        </p:nvSpPr>
        <p:spPr bwMode="auto">
          <a:xfrm>
            <a:off x="5724525" y="5949950"/>
            <a:ext cx="3419475" cy="9080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48" name="Text Box 7"/>
          <p:cNvSpPr txBox="1">
            <a:spLocks noChangeArrowheads="1"/>
          </p:cNvSpPr>
          <p:nvPr/>
        </p:nvSpPr>
        <p:spPr bwMode="auto">
          <a:xfrm>
            <a:off x="6227763" y="6021388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Plaza de abastos y puente San Anton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as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2275"/>
            <a:ext cx="81375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Oval 6"/>
          <p:cNvSpPr>
            <a:spLocks noChangeArrowheads="1"/>
          </p:cNvSpPr>
          <p:nvPr/>
        </p:nvSpPr>
        <p:spPr bwMode="auto">
          <a:xfrm>
            <a:off x="5940425" y="6021388"/>
            <a:ext cx="2736850" cy="8366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2" name="Text Box 7"/>
          <p:cNvSpPr txBox="1">
            <a:spLocks noChangeArrowheads="1"/>
          </p:cNvSpPr>
          <p:nvPr/>
        </p:nvSpPr>
        <p:spPr bwMode="auto">
          <a:xfrm>
            <a:off x="6227763" y="6078538"/>
            <a:ext cx="2916237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Portal de Zamudio</a:t>
            </a:r>
          </a:p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Casco Viejo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Casc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7150"/>
            <a:ext cx="6769100" cy="673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Oval 8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6" name="Text Box 9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Portales de la Ribera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937055649_c2b6fd370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Oval 6"/>
          <p:cNvSpPr>
            <a:spLocks noChangeArrowheads="1"/>
          </p:cNvSpPr>
          <p:nvPr/>
        </p:nvSpPr>
        <p:spPr bwMode="auto">
          <a:xfrm>
            <a:off x="5940425" y="6237288"/>
            <a:ext cx="2519363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0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Fuente del Perro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atsanti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Oval 6"/>
          <p:cNvSpPr>
            <a:spLocks noChangeArrowheads="1"/>
          </p:cNvSpPr>
          <p:nvPr/>
        </p:nvSpPr>
        <p:spPr bwMode="auto">
          <a:xfrm>
            <a:off x="6516688" y="6237288"/>
            <a:ext cx="2627312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4" name="Text Box 7"/>
          <p:cNvSpPr txBox="1">
            <a:spLocks noChangeArrowheads="1"/>
          </p:cNvSpPr>
          <p:nvPr/>
        </p:nvSpPr>
        <p:spPr bwMode="auto">
          <a:xfrm>
            <a:off x="7164388" y="6308725"/>
            <a:ext cx="1979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Catedral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007%20Iglesia%20de%20San%20Anton%20(B-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9050"/>
            <a:ext cx="7272338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Oval 6"/>
          <p:cNvSpPr>
            <a:spLocks noChangeArrowheads="1"/>
          </p:cNvSpPr>
          <p:nvPr/>
        </p:nvSpPr>
        <p:spPr bwMode="auto">
          <a:xfrm>
            <a:off x="0" y="6381750"/>
            <a:ext cx="2555875" cy="4762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250825" y="6456363"/>
            <a:ext cx="2339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Iglesia San Antón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006%20Museo%20Vasco%20e%20Iglesia%20de%20los%20Santos%20Juanes%20(B-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Oval 8"/>
          <p:cNvSpPr>
            <a:spLocks noChangeArrowheads="1"/>
          </p:cNvSpPr>
          <p:nvPr/>
        </p:nvSpPr>
        <p:spPr bwMode="auto">
          <a:xfrm>
            <a:off x="6011863" y="6237288"/>
            <a:ext cx="3132137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292" name="Text Box 9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Iglesia Santos Juanes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antosJua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242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Oval 5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Iglesia San Nicolás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009%20Iglesia%20de%20la%20Encarnacion%20(B-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4340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Iglesia La Encarnación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422%20Begona-Basilica%20(A-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888"/>
            <a:ext cx="8353425" cy="626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Basílica de Begoña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013%20Palacio%20de%20John%20(La%20Bolsa)%20(B-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Oval 6"/>
          <p:cNvSpPr>
            <a:spLocks noChangeArrowheads="1"/>
          </p:cNvSpPr>
          <p:nvPr/>
        </p:nvSpPr>
        <p:spPr bwMode="auto">
          <a:xfrm>
            <a:off x="6948488" y="6237288"/>
            <a:ext cx="2195512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7451725" y="6216650"/>
            <a:ext cx="1692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Palacio Jon          La Bolsa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bilbaoNoc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888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Oval 5"/>
          <p:cNvSpPr>
            <a:spLocks noChangeArrowheads="1"/>
          </p:cNvSpPr>
          <p:nvPr/>
        </p:nvSpPr>
        <p:spPr bwMode="auto">
          <a:xfrm>
            <a:off x="5724525" y="6264275"/>
            <a:ext cx="3419475" cy="6207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6011863" y="6383338"/>
            <a:ext cx="29162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La ria desde San Antón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Muelle Na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497888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Oval 5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La ria desde La Merced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888"/>
            <a:ext cx="8424863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Oval 3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Plazuela de Unamuno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DSC048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Oval 10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484" name="Text Box 11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Calzadas de Mallona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003%20Sede%20de%20Euskaltzaindia%20(B-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4475"/>
            <a:ext cx="8424863" cy="631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Oval 6"/>
          <p:cNvSpPr>
            <a:spLocks noChangeArrowheads="1"/>
          </p:cNvSpPr>
          <p:nvPr/>
        </p:nvSpPr>
        <p:spPr bwMode="auto">
          <a:xfrm>
            <a:off x="6804025" y="6237288"/>
            <a:ext cx="23399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7380288" y="6308725"/>
            <a:ext cx="1763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Plaza Nueva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014%20Teatro%20Arriaga%20(B-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0500"/>
            <a:ext cx="8497888" cy="636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Oval 6"/>
          <p:cNvSpPr>
            <a:spLocks noChangeArrowheads="1"/>
          </p:cNvSpPr>
          <p:nvPr/>
        </p:nvSpPr>
        <p:spPr bwMode="auto">
          <a:xfrm>
            <a:off x="6732588" y="6237288"/>
            <a:ext cx="2411412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2532" name="Text Box 7"/>
          <p:cNvSpPr txBox="1">
            <a:spLocks noChangeArrowheads="1"/>
          </p:cNvSpPr>
          <p:nvPr/>
        </p:nvSpPr>
        <p:spPr bwMode="auto">
          <a:xfrm>
            <a:off x="7019925" y="6308725"/>
            <a:ext cx="21240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Teatro Arriaga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museodereproduccionesartisticas_157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Oval 8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6" name="Text Box 9"/>
          <p:cNvSpPr txBox="1">
            <a:spLocks noChangeArrowheads="1"/>
          </p:cNvSpPr>
          <p:nvPr/>
        </p:nvSpPr>
        <p:spPr bwMode="auto">
          <a:xfrm>
            <a:off x="5867400" y="6308725"/>
            <a:ext cx="3276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Museo de Reproducciones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are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73050"/>
            <a:ext cx="8640762" cy="620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Oval 6"/>
          <p:cNvSpPr>
            <a:spLocks noChangeArrowheads="1"/>
          </p:cNvSpPr>
          <p:nvPr/>
        </p:nvSpPr>
        <p:spPr bwMode="auto">
          <a:xfrm>
            <a:off x="6516688" y="6237288"/>
            <a:ext cx="2627312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4580" name="Text Box 7"/>
          <p:cNvSpPr txBox="1">
            <a:spLocks noChangeArrowheads="1"/>
          </p:cNvSpPr>
          <p:nvPr/>
        </p:nvSpPr>
        <p:spPr bwMode="auto">
          <a:xfrm>
            <a:off x="6877050" y="6308725"/>
            <a:ext cx="2266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Kiosco del Arenal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019%20Monumento%20a%20Don%20Diego%20Lopez%20de%20Haro%20(B-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04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Diego López de Haro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 descr="estacion-atxuri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6094">
            <a:off x="5572125" y="0"/>
            <a:ext cx="3571875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9" descr="016%20Estacion%20de%20Santander%20(La%20Concordia)%20(B-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5569">
            <a:off x="323850" y="3644900"/>
            <a:ext cx="5616575" cy="341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10" descr="Renf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4058">
            <a:off x="611188" y="260350"/>
            <a:ext cx="4392612" cy="329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Oval 11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30" name="Text Box 12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Estaciones de tren 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023%20Diputac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349250"/>
            <a:ext cx="8210550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Oval 7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2" name="Text Box 8"/>
          <p:cNvSpPr txBox="1">
            <a:spLocks noChangeArrowheads="1"/>
          </p:cNvSpPr>
          <p:nvPr/>
        </p:nvSpPr>
        <p:spPr bwMode="auto">
          <a:xfrm>
            <a:off x="6084888" y="6308725"/>
            <a:ext cx="3059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Palacio de la Diputación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6" descr="80396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96863"/>
            <a:ext cx="8208963" cy="615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Oval 7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76" name="Text Box 8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Palacio de Chávarri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029%20Monumento%20del%20Sagrado%20Corazon%20(C-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Oval 6"/>
          <p:cNvSpPr>
            <a:spLocks noChangeArrowheads="1"/>
          </p:cNvSpPr>
          <p:nvPr/>
        </p:nvSpPr>
        <p:spPr bwMode="auto">
          <a:xfrm>
            <a:off x="6659563" y="6237288"/>
            <a:ext cx="2484437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0" name="Text Box 7"/>
          <p:cNvSpPr txBox="1">
            <a:spLocks noChangeArrowheads="1"/>
          </p:cNvSpPr>
          <p:nvPr/>
        </p:nvSpPr>
        <p:spPr bwMode="auto">
          <a:xfrm>
            <a:off x="6877050" y="6308725"/>
            <a:ext cx="2266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Corazón de Jesús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bellas_artes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700"/>
            <a:ext cx="9144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Museo de Bellas Artes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guggenhei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Oval 5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Museo </a:t>
            </a:r>
            <a:r>
              <a:rPr lang="es-ES" b="1">
                <a:solidFill>
                  <a:srgbClr val="FF0066"/>
                </a:solidFill>
              </a:rPr>
              <a:t>Guggenheim</a:t>
            </a:r>
            <a:r>
              <a:rPr lang="es-ES" b="1"/>
              <a:t> 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Guggenheim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5"/>
            <a:ext cx="9144000" cy="605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Oval 5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2772" name="Text Box 6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66"/>
                </a:solidFill>
              </a:rPr>
              <a:t>Guggenheim y Puppy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Euskaldu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5"/>
            <a:ext cx="9144000" cy="677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3796" name="Text Box 7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Palacio Euskalduna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0" descr="Universidad_de_Deus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96863"/>
            <a:ext cx="8208963" cy="615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Oval 11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4820" name="Text Box 12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Universidad de Deusto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tores-isoza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825"/>
            <a:ext cx="9144000" cy="591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Oval 6"/>
          <p:cNvSpPr>
            <a:spLocks noChangeArrowheads="1"/>
          </p:cNvSpPr>
          <p:nvPr/>
        </p:nvSpPr>
        <p:spPr bwMode="auto">
          <a:xfrm>
            <a:off x="6156325" y="5949950"/>
            <a:ext cx="2987675" cy="9080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5844" name="Text Box 7"/>
          <p:cNvSpPr txBox="1">
            <a:spLocks noChangeArrowheads="1"/>
          </p:cNvSpPr>
          <p:nvPr/>
        </p:nvSpPr>
        <p:spPr bwMode="auto">
          <a:xfrm>
            <a:off x="6516688" y="6021388"/>
            <a:ext cx="23050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Puente Calatraba  y </a:t>
            </a:r>
            <a:r>
              <a:rPr lang="es-ES" b="1">
                <a:solidFill>
                  <a:srgbClr val="FF0066"/>
                </a:solidFill>
              </a:rPr>
              <a:t>Torres Isozaki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P1011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49250"/>
            <a:ext cx="8137525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6868" name="Text Box 7"/>
          <p:cNvSpPr txBox="1">
            <a:spLocks noChangeArrowheads="1"/>
          </p:cNvSpPr>
          <p:nvPr/>
        </p:nvSpPr>
        <p:spPr bwMode="auto">
          <a:xfrm>
            <a:off x="6227763" y="6216650"/>
            <a:ext cx="29162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Alhóndiga                   (en transformación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684%20Abando-La%20Gran%20Via%20(B-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404813"/>
            <a:ext cx="8137525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Oval 6"/>
          <p:cNvSpPr>
            <a:spLocks noChangeArrowheads="1"/>
          </p:cNvSpPr>
          <p:nvPr/>
        </p:nvSpPr>
        <p:spPr bwMode="auto">
          <a:xfrm>
            <a:off x="7524750" y="6237288"/>
            <a:ext cx="1619250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7812088" y="6308725"/>
            <a:ext cx="13319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Gran Vía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689%20Indautxu-Estacion%20Metro%20(C-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17" descr="xabi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5188"/>
            <a:ext cx="9144000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Oval 18"/>
          <p:cNvSpPr>
            <a:spLocks noChangeArrowheads="1"/>
          </p:cNvSpPr>
          <p:nvPr/>
        </p:nvSpPr>
        <p:spPr bwMode="auto">
          <a:xfrm>
            <a:off x="6156325" y="6237288"/>
            <a:ext cx="29876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8917" name="Text Box 19"/>
          <p:cNvSpPr txBox="1">
            <a:spLocks noChangeArrowheads="1"/>
          </p:cNvSpPr>
          <p:nvPr/>
        </p:nvSpPr>
        <p:spPr bwMode="auto">
          <a:xfrm>
            <a:off x="6877050" y="6216650"/>
            <a:ext cx="2266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Metro Bilbao y una estación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euskotren_bilbo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04838"/>
            <a:ext cx="7921625" cy="59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Oval 6"/>
          <p:cNvSpPr>
            <a:spLocks noChangeArrowheads="1"/>
          </p:cNvSpPr>
          <p:nvPr/>
        </p:nvSpPr>
        <p:spPr bwMode="auto">
          <a:xfrm>
            <a:off x="7524750" y="6237288"/>
            <a:ext cx="1619250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40" name="Text Box 7"/>
          <p:cNvSpPr txBox="1">
            <a:spLocks noChangeArrowheads="1"/>
          </p:cNvSpPr>
          <p:nvPr/>
        </p:nvSpPr>
        <p:spPr bwMode="auto">
          <a:xfrm>
            <a:off x="7596188" y="6308725"/>
            <a:ext cx="15478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Tranvía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dsc00274h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3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7" descr="Bilbao_Iberdrola_Pelli-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Oval 8"/>
          <p:cNvSpPr>
            <a:spLocks noChangeArrowheads="1"/>
          </p:cNvSpPr>
          <p:nvPr/>
        </p:nvSpPr>
        <p:spPr bwMode="auto">
          <a:xfrm>
            <a:off x="5724525" y="5876925"/>
            <a:ext cx="3419475" cy="9810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0965" name="Text Box 9"/>
          <p:cNvSpPr txBox="1">
            <a:spLocks noChangeArrowheads="1"/>
          </p:cNvSpPr>
          <p:nvPr/>
        </p:nvSpPr>
        <p:spPr bwMode="auto">
          <a:xfrm>
            <a:off x="6011863" y="6021388"/>
            <a:ext cx="31321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Torre Iberdrola              En construcción y  virtual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04%20Pasacalles%20por%20Corr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2112963"/>
            <a:ext cx="7470775" cy="474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Picture 7" descr="marijaia-aste-nagus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3167">
            <a:off x="179388" y="188913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1" name="Picture 13" descr="port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0601">
            <a:off x="3995738" y="188913"/>
            <a:ext cx="4486275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2" name="WordArt 14"/>
          <p:cNvSpPr>
            <a:spLocks noChangeArrowheads="1" noChangeShapeType="1" noTextEdit="1"/>
          </p:cNvSpPr>
          <p:nvPr/>
        </p:nvSpPr>
        <p:spPr bwMode="auto">
          <a:xfrm>
            <a:off x="755650" y="2276475"/>
            <a:ext cx="6769100" cy="23749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99CC"/>
                  </a:solidFill>
                  <a:round/>
                  <a:headEnd/>
                  <a:tailEnd/>
                </a:ln>
                <a:solidFill>
                  <a:srgbClr val="800080">
                    <a:alpha val="85097"/>
                  </a:srgbClr>
                </a:solidFill>
                <a:latin typeface="Algerian"/>
              </a:rPr>
              <a:t>ASTE   NAGUSIA</a:t>
            </a:r>
          </a:p>
        </p:txBody>
      </p:sp>
      <p:sp>
        <p:nvSpPr>
          <p:cNvPr id="53263" name="Oval 15"/>
          <p:cNvSpPr>
            <a:spLocks noChangeArrowheads="1"/>
          </p:cNvSpPr>
          <p:nvPr/>
        </p:nvSpPr>
        <p:spPr bwMode="auto">
          <a:xfrm>
            <a:off x="0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3264" name="Text Box 16"/>
          <p:cNvSpPr txBox="1">
            <a:spLocks noChangeArrowheads="1"/>
          </p:cNvSpPr>
          <p:nvPr/>
        </p:nvSpPr>
        <p:spPr bwMode="auto">
          <a:xfrm>
            <a:off x="250825" y="6308725"/>
            <a:ext cx="29162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Estampas de las fiestas</a:t>
            </a:r>
          </a:p>
        </p:txBody>
      </p:sp>
    </p:spTree>
  </p:cSld>
  <p:clrMapOvr>
    <a:masterClrMapping/>
  </p:clrMapOvr>
  <p:transition spd="med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2" grpId="0" animBg="1"/>
      <p:bldP spid="53263" grpId="0" animBg="1"/>
      <p:bldP spid="5326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6" descr="53%20MARIJAIA%20en%20las%20Txos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888"/>
            <a:ext cx="8569325" cy="642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Oval 7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3012" name="Text Box 8"/>
          <p:cNvSpPr txBox="1">
            <a:spLocks noChangeArrowheads="1"/>
          </p:cNvSpPr>
          <p:nvPr/>
        </p:nvSpPr>
        <p:spPr bwMode="auto">
          <a:xfrm>
            <a:off x="6227763" y="6308725"/>
            <a:ext cx="2916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Mari Jaia en su salsa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11a%20IRRINTZ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96863"/>
            <a:ext cx="8424862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Oval 6"/>
          <p:cNvSpPr>
            <a:spLocks noChangeArrowheads="1"/>
          </p:cNvSpPr>
          <p:nvPr/>
        </p:nvSpPr>
        <p:spPr bwMode="auto">
          <a:xfrm>
            <a:off x="5724525" y="6237288"/>
            <a:ext cx="3419475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4036" name="Text Box 7"/>
          <p:cNvSpPr txBox="1">
            <a:spLocks noChangeArrowheads="1"/>
          </p:cNvSpPr>
          <p:nvPr/>
        </p:nvSpPr>
        <p:spPr bwMode="auto">
          <a:xfrm>
            <a:off x="5940425" y="6308725"/>
            <a:ext cx="29162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En plena Aste Nagusia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BILBOTARR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888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Oval 5"/>
          <p:cNvSpPr>
            <a:spLocks noChangeArrowheads="1"/>
          </p:cNvSpPr>
          <p:nvPr/>
        </p:nvSpPr>
        <p:spPr bwMode="auto">
          <a:xfrm>
            <a:off x="4716463" y="6237288"/>
            <a:ext cx="4427537" cy="62071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5060" name="Text Box 6"/>
          <p:cNvSpPr txBox="1">
            <a:spLocks noChangeArrowheads="1"/>
          </p:cNvSpPr>
          <p:nvPr/>
        </p:nvSpPr>
        <p:spPr bwMode="auto">
          <a:xfrm>
            <a:off x="5076825" y="6308725"/>
            <a:ext cx="40671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</a:rPr>
              <a:t>Txiquiteros cantando bilbainadas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WordArt 4"/>
          <p:cNvSpPr>
            <a:spLocks noChangeArrowheads="1" noChangeShapeType="1" noTextEdit="1"/>
          </p:cNvSpPr>
          <p:nvPr/>
        </p:nvSpPr>
        <p:spPr bwMode="auto">
          <a:xfrm rot="-730751">
            <a:off x="-7938" y="1644650"/>
            <a:ext cx="9142413" cy="27082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i="1" kern="10">
                <a:ln w="120650">
                  <a:solidFill>
                    <a:srgbClr val="FF0000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Kristen ITC"/>
              </a:rPr>
              <a:t>F  I  N </a:t>
            </a:r>
          </a:p>
        </p:txBody>
      </p:sp>
      <p:sp>
        <p:nvSpPr>
          <p:cNvPr id="46083" name="Text Box 6"/>
          <p:cNvSpPr txBox="1">
            <a:spLocks noChangeArrowheads="1"/>
          </p:cNvSpPr>
          <p:nvPr/>
        </p:nvSpPr>
        <p:spPr bwMode="auto">
          <a:xfrm>
            <a:off x="6227763" y="5084763"/>
            <a:ext cx="2916237" cy="91598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/>
              <a:t>Canción:                       Un ingles vino a Bilbao     y popurrí</a:t>
            </a:r>
          </a:p>
        </p:txBody>
      </p:sp>
      <p:sp>
        <p:nvSpPr>
          <p:cNvPr id="46084" name="Text Box 7"/>
          <p:cNvSpPr txBox="1">
            <a:spLocks noChangeArrowheads="1"/>
          </p:cNvSpPr>
          <p:nvPr/>
        </p:nvSpPr>
        <p:spPr bwMode="auto">
          <a:xfrm>
            <a:off x="6372225" y="6237288"/>
            <a:ext cx="2771775" cy="36671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dirty="0">
                <a:solidFill>
                  <a:srgbClr val="000000"/>
                </a:solidFill>
              </a:rPr>
              <a:t>Montaje:  Juan Toledo</a:t>
            </a: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068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pp5068</Template>
  <TotalTime>2</TotalTime>
  <Words>194</Words>
  <Application>Microsoft Office PowerPoint</Application>
  <PresentationFormat>Presentación en pantalla (4:3)</PresentationFormat>
  <Paragraphs>52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Tahoma</vt:lpstr>
      <vt:lpstr>Arial</vt:lpstr>
      <vt:lpstr>Wingdings</vt:lpstr>
      <vt:lpstr>Calibri</vt:lpstr>
      <vt:lpstr>pp5068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2021-02-03T19:26:09Z</dcterms:created>
  <dcterms:modified xsi:type="dcterms:W3CDTF">2021-02-03T19:28:39Z</dcterms:modified>
</cp:coreProperties>
</file>