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4"/>
  </p:notesMasterIdLst>
  <p:sldIdLst>
    <p:sldId id="256" r:id="rId3"/>
    <p:sldId id="257" r:id="rId4"/>
    <p:sldId id="258" r:id="rId5"/>
    <p:sldId id="259" r:id="rId6"/>
    <p:sldId id="260" r:id="rId7"/>
    <p:sldId id="280" r:id="rId8"/>
    <p:sldId id="261" r:id="rId9"/>
    <p:sldId id="281" r:id="rId10"/>
    <p:sldId id="262" r:id="rId11"/>
    <p:sldId id="263" r:id="rId12"/>
    <p:sldId id="264" r:id="rId13"/>
    <p:sldId id="265" r:id="rId14"/>
    <p:sldId id="266" r:id="rId15"/>
    <p:sldId id="267" r:id="rId16"/>
    <p:sldId id="284" r:id="rId17"/>
    <p:sldId id="268" r:id="rId18"/>
    <p:sldId id="282" r:id="rId19"/>
    <p:sldId id="269" r:id="rId20"/>
    <p:sldId id="285" r:id="rId21"/>
    <p:sldId id="270" r:id="rId22"/>
    <p:sldId id="283" r:id="rId23"/>
    <p:sldId id="271" r:id="rId24"/>
    <p:sldId id="272" r:id="rId25"/>
    <p:sldId id="273" r:id="rId26"/>
    <p:sldId id="274" r:id="rId27"/>
    <p:sldId id="275" r:id="rId28"/>
    <p:sldId id="276" r:id="rId29"/>
    <p:sldId id="277" r:id="rId30"/>
    <p:sldId id="278" r:id="rId31"/>
    <p:sldId id="279" r:id="rId32"/>
    <p:sldId id="286" r:id="rId33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tuARkOTPfgGzRzLk0zEqoA" hashData="AZ0zPZW4J/abvf+p/FDkbek9PQ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5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es-ES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1B2C796A-FE63-4457-A846-9D58DB1029DE}" type="datetimeFigureOut">
              <a:rPr lang="es-ES"/>
              <a:pPr/>
              <a:t>18/01/2014</a:t>
            </a:fld>
            <a:endParaRPr lang="es-ES"/>
          </a:p>
        </p:txBody>
      </p:sp>
      <p:sp>
        <p:nvSpPr>
          <p:cNvPr id="4403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40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40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es-ES"/>
          </a:p>
        </p:txBody>
      </p:sp>
      <p:sp>
        <p:nvSpPr>
          <p:cNvPr id="440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19660754-DEB7-4B5B-BCA4-E4A84CBF3D10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EB7BC6-663F-47A9-A877-24BF1173C215}" type="datetimeFigureOut">
              <a:rPr lang="es-ES"/>
              <a:pPr>
                <a:defRPr/>
              </a:pPr>
              <a:t>18/01/2014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1C388B-62A3-442A-8CE9-5C5B4ED056A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F6D781-A55C-4374-ABC1-9FAA029D309E}" type="datetimeFigureOut">
              <a:rPr lang="es-ES"/>
              <a:pPr>
                <a:defRPr/>
              </a:pPr>
              <a:t>18/01/2014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467E91-CE1B-483F-AE08-54FEF090E67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CB89C4-CA82-4289-B7AF-10A8C4C4275C}" type="datetimeFigureOut">
              <a:rPr lang="es-ES"/>
              <a:pPr>
                <a:defRPr/>
              </a:pPr>
              <a:t>18/01/2014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265481-1B4E-419D-AB08-440BEC35155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E173ED-1F3D-4548-8D68-375261BC19D5}" type="datetimeFigureOut">
              <a:rPr lang="es-ES"/>
              <a:pPr>
                <a:defRPr/>
              </a:pPr>
              <a:t>18/01/2014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A89DD0-A316-479B-86DF-7B3A0C5245C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0FF3CC-6BA8-43BB-AC7D-372D8985D07D}" type="datetimeFigureOut">
              <a:rPr lang="es-ES"/>
              <a:pPr>
                <a:defRPr/>
              </a:pPr>
              <a:t>18/01/2014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083B17-CE67-4B75-971D-FE44FB0DF35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CE57D-BFE5-4E9E-8AB3-98424A776A9E}" type="datetimeFigureOut">
              <a:rPr lang="es-ES"/>
              <a:pPr>
                <a:defRPr/>
              </a:pPr>
              <a:t>18/01/2014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DC91BA-63D4-4FB3-AF9E-64DA029DF09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629B4D-081D-4422-9939-B7750A2990D7}" type="datetimeFigureOut">
              <a:rPr lang="es-ES"/>
              <a:pPr>
                <a:defRPr/>
              </a:pPr>
              <a:t>18/01/2014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62F522-23B7-4E9D-BF5E-5B8095AD70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8D4CB0-79B9-4019-9673-755AE9A51953}" type="datetimeFigureOut">
              <a:rPr lang="es-ES"/>
              <a:pPr>
                <a:defRPr/>
              </a:pPr>
              <a:t>18/01/2014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5D6F48-873F-47A9-9352-35E348EB355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53DC89-8A6D-4387-9BD5-DED8A9E543C5}" type="datetimeFigureOut">
              <a:rPr lang="es-ES"/>
              <a:pPr>
                <a:defRPr/>
              </a:pPr>
              <a:t>18/01/2014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D31F67-122C-4C52-9488-475DE24435F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A66039-219E-4D35-996E-19EEE670E02E}" type="datetimeFigureOut">
              <a:rPr lang="es-ES"/>
              <a:pPr>
                <a:defRPr/>
              </a:pPr>
              <a:t>18/01/2014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D80550-2782-456A-9805-E1C88447680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32EACC-B2B5-4DD1-A67F-3007782ED60D}" type="datetimeFigureOut">
              <a:rPr lang="es-ES"/>
              <a:pPr>
                <a:defRPr/>
              </a:pPr>
              <a:t>18/01/2014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7635E6-133A-4BC3-B105-13FB4ED7E05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08FA83-6B23-413D-9C24-23A49F56369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0FF3AFE-9A62-4E46-A54D-2B1521D829B1}" type="datetimeFigureOut">
              <a:rPr lang="es-ES"/>
              <a:pPr>
                <a:defRPr/>
              </a:pPr>
              <a:t>18/01/2014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818D79-56B8-4FDD-AE38-2D896EBF31C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Tm="5000">
    <p:cover dir="d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9E0EE2D-B5C7-4AB1-84EE-F11CBC958E9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323850" y="333375"/>
            <a:ext cx="8424863" cy="424815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s-ES" sz="6600" kern="10" spc="-660" dirty="0" smtClean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B i l b a o</a:t>
            </a:r>
            <a:endParaRPr lang="es-ES" sz="6600" kern="10" spc="-660" dirty="0">
              <a:ln w="12700">
                <a:solidFill>
                  <a:srgbClr val="000099"/>
                </a:solidFill>
                <a:round/>
                <a:headEnd/>
                <a:tailEnd/>
              </a:ln>
              <a:solidFill>
                <a:srgbClr val="33CCFF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Impact"/>
            </a:endParaRPr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5229225"/>
            <a:ext cx="58578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/>
              <a:t>Canción La B de Bilbao</a:t>
            </a: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5726113"/>
            <a:ext cx="61182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s-ES"/>
              <a:t>Interpretada por Beti Aurrera</a:t>
            </a:r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6300788" y="5013325"/>
            <a:ext cx="28432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/>
              <a:t>Letra y música de </a:t>
            </a:r>
          </a:p>
          <a:p>
            <a:r>
              <a:rPr lang="es-ES"/>
              <a:t>Aurelio Marroquín Gómez</a:t>
            </a: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3400425" y="5949950"/>
            <a:ext cx="2343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/>
              <a:t>Imágenes de Internet</a:t>
            </a:r>
          </a:p>
        </p:txBody>
      </p:sp>
    </p:spTree>
  </p:cSld>
  <p:clrMapOvr>
    <a:masterClrMapping/>
  </p:clrMapOvr>
  <p:transition spd="slow" advTm="5000">
    <p:cover dir="d"/>
    <p:sndAc>
      <p:stSnd loop="1">
        <p:snd r:embed="rId3" name="05 Pista 5. La B de BILBAO. Interpretada por BETI AURRERA. Letra y música. Aurelio Marroquín Gómez.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1af0475379b37243467782e84150bb7d_720x56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495300"/>
            <a:ext cx="9144000" cy="586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1f0c77620e2553ba126a8bafd841863a_720x56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cover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6b345b8a9ce161e8ba0e4585e6b7a372_720x56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cover dir="l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6d0a7c4cc8f5804a750609370d05368d_720x56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123950"/>
            <a:ext cx="9144000" cy="461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cover dir="l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789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7892" name="Picture 4" descr="Diapositiva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cover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6e3cbe255b6de0524d1fb2af19b05125_720x56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641350"/>
            <a:ext cx="9144000" cy="557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891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8916" name="Picture 4" descr="Diapositiva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push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6eeb6c4356ff5fd7aa0a5c4026265293_720x56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push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8c37704c2910ac3eaff423854cfc4096_720x56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pu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8e8fa96cd9737a33f75aae8a4b2b7bf9_720x56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push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9e1a692f5cd63cfc9c8db55e63bf96e2_720x56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15f01a4479800d644df75d45c1c43270_720x56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21a0c269a6412c1700288464981e0594_720x56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23850"/>
            <a:ext cx="9144000" cy="621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 orient="vert"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4198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1988" name="Picture 4" descr="Diapositiva3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32f17ec93acb45ea0b04b69f9365c482_720x56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054100"/>
            <a:ext cx="9144000" cy="474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trips dir="l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993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9940" name="Picture 4" descr="Diapositiva3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trip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65a94a68fcb5707e9e9c7f7beadaf376_720x56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trips dir="r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4301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3012" name="Picture 4" descr="Diapositiva6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trips dir="r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090f786bd135b8f4aa417a6c2602fd56_720x56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pull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4096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0964" name="Picture 4" descr="Diapositiva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trips dir="r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98a59197c96e844dcc854a2f3b70407f_720x56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228600"/>
            <a:ext cx="91440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trips dir="r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862fb3104aee1684bd341849ff3861e7_720x56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49250"/>
            <a:ext cx="9144000" cy="615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867d4dc786ce461e8451d54ee86ed136_720x56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heel spokes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2774fbac23bfd6579365639c9b5b4227_720x56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heel spokes="2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652953172662f04039db97da36428671_720x56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hee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c2614aa06ce636bc3f1f4dc7b9bed40a_720x56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heel spokes="8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de5f2afd22e36a07e1db666de4642c39_720x56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f7b599785fdbce307cff11fec5a88d25_720x56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 descr="f64caa0e011d94d28d9daf98e9646849_720x56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114300"/>
            <a:ext cx="9144000" cy="66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ilbao con B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Bilbao con B</Template>
  <TotalTime>2</TotalTime>
  <Words>85</Words>
  <Application>Microsoft Office PowerPoint</Application>
  <PresentationFormat>Presentación en pantalla (4:3)</PresentationFormat>
  <Paragraphs>34</Paragraphs>
  <Slides>31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5" baseType="lpstr">
      <vt:lpstr>Calibri</vt:lpstr>
      <vt:lpstr>Arial</vt:lpstr>
      <vt:lpstr>Bilbao con B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dc:description>Enviado por MV. JAUREGUI</dc:description>
  <cp:lastModifiedBy>JOSE LUIS</cp:lastModifiedBy>
  <cp:revision>1</cp:revision>
  <dcterms:created xsi:type="dcterms:W3CDTF">2014-01-18T09:28:59Z</dcterms:created>
  <dcterms:modified xsi:type="dcterms:W3CDTF">2014-01-18T09:31:48Z</dcterms:modified>
</cp:coreProperties>
</file>