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7" r:id="rId5"/>
    <p:sldId id="285" r:id="rId6"/>
    <p:sldId id="296" r:id="rId7"/>
    <p:sldId id="288" r:id="rId8"/>
    <p:sldId id="286" r:id="rId9"/>
    <p:sldId id="289" r:id="rId10"/>
    <p:sldId id="290" r:id="rId11"/>
    <p:sldId id="291" r:id="rId12"/>
    <p:sldId id="281" r:id="rId13"/>
    <p:sldId id="284" r:id="rId14"/>
    <p:sldId id="302" r:id="rId15"/>
    <p:sldId id="311" r:id="rId16"/>
    <p:sldId id="282" r:id="rId17"/>
    <p:sldId id="292" r:id="rId18"/>
    <p:sldId id="293" r:id="rId19"/>
    <p:sldId id="294" r:id="rId20"/>
    <p:sldId id="295" r:id="rId21"/>
    <p:sldId id="283" r:id="rId22"/>
    <p:sldId id="298" r:id="rId23"/>
    <p:sldId id="299" r:id="rId24"/>
    <p:sldId id="301" r:id="rId25"/>
    <p:sldId id="303" r:id="rId26"/>
    <p:sldId id="304" r:id="rId27"/>
    <p:sldId id="305" r:id="rId28"/>
    <p:sldId id="307" r:id="rId29"/>
    <p:sldId id="308" r:id="rId30"/>
    <p:sldId id="314" r:id="rId31"/>
    <p:sldId id="306" r:id="rId32"/>
    <p:sldId id="315" r:id="rId33"/>
    <p:sldId id="316" r:id="rId34"/>
    <p:sldId id="310" r:id="rId35"/>
    <p:sldId id="313" r:id="rId36"/>
    <p:sldId id="319" r:id="rId37"/>
    <p:sldId id="318" r:id="rId38"/>
    <p:sldId id="317" r:id="rId39"/>
    <p:sldId id="268" r:id="rId40"/>
    <p:sldId id="257" r:id="rId41"/>
    <p:sldId id="258" r:id="rId42"/>
    <p:sldId id="259" r:id="rId43"/>
    <p:sldId id="260" r:id="rId44"/>
    <p:sldId id="265" r:id="rId45"/>
    <p:sldId id="262" r:id="rId46"/>
    <p:sldId id="263" r:id="rId47"/>
    <p:sldId id="261" r:id="rId48"/>
    <p:sldId id="264" r:id="rId49"/>
    <p:sldId id="267" r:id="rId50"/>
    <p:sldId id="266" r:id="rId51"/>
    <p:sldId id="269" r:id="rId52"/>
    <p:sldId id="272" r:id="rId53"/>
    <p:sldId id="273" r:id="rId54"/>
    <p:sldId id="274" r:id="rId55"/>
    <p:sldId id="275" r:id="rId56"/>
    <p:sldId id="276" r:id="rId57"/>
    <p:sldId id="277" r:id="rId58"/>
    <p:sldId id="278" r:id="rId59"/>
    <p:sldId id="280" r:id="rId60"/>
    <p:sldId id="320" r:id="rId61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0Zk5eASEunuuYA06Ipnrg==" hashData="le8+xmwuHtTdFVojLGOd+dCZV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2" d="100"/>
        <a:sy n="4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08963-A804-40C0-8EF7-81FF3D32BE05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2916C-B4FB-4DE0-A74E-E74FFF53B36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55204467"/>
      </p:ext>
    </p:extLst>
  </p:cSld>
  <p:clrMapOvr>
    <a:masterClrMapping/>
  </p:clrMapOvr>
  <p:transition spd="slow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F4631-D7DF-4562-9B98-9777926D4E42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BC405-17E1-427F-B87B-4305E9997F68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00268523"/>
      </p:ext>
    </p:extLst>
  </p:cSld>
  <p:clrMapOvr>
    <a:masterClrMapping/>
  </p:clrMapOvr>
  <p:transition spd="slow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67FC6-7534-41C7-9CA2-65A1633E0FD6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43586-9FE8-45B8-B012-3A3E7EE5C40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47942763"/>
      </p:ext>
    </p:extLst>
  </p:cSld>
  <p:clrMapOvr>
    <a:masterClrMapping/>
  </p:clrMapOvr>
  <p:transition spd="slow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54756-4AD0-41E1-B4A5-65D792E1E43F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EBC52-B083-4C51-9155-F2A9047F567C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4352396"/>
      </p:ext>
    </p:extLst>
  </p:cSld>
  <p:clrMapOvr>
    <a:masterClrMapping/>
  </p:clrMapOvr>
  <p:transition spd="slow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0E725-6B88-4BD5-BEAE-F429271C8177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E14F0-184E-4FAC-BB07-0161E345859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237918970"/>
      </p:ext>
    </p:extLst>
  </p:cSld>
  <p:clrMapOvr>
    <a:masterClrMapping/>
  </p:clrMapOvr>
  <p:transition spd="slow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9A8C9-9FD7-4784-8E3C-D33A3B2CE1FA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1355E-BDA7-4FCA-AF8D-72DA29AAD291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08249889"/>
      </p:ext>
    </p:extLst>
  </p:cSld>
  <p:clrMapOvr>
    <a:masterClrMapping/>
  </p:clrMapOvr>
  <p:transition spd="slow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31A6F-2567-453E-9398-97B53A22398D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4D6D0-3CCA-4007-B786-E12505EF2F12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52071771"/>
      </p:ext>
    </p:extLst>
  </p:cSld>
  <p:clrMapOvr>
    <a:masterClrMapping/>
  </p:clrMapOvr>
  <p:transition spd="slow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C8F53-BAD5-441F-8C08-1ED08B427173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CA37E-604C-4264-B2E9-0AFFAE7868A6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99219519"/>
      </p:ext>
    </p:extLst>
  </p:cSld>
  <p:clrMapOvr>
    <a:masterClrMapping/>
  </p:clrMapOvr>
  <p:transition spd="slow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FA844-14B8-46DD-882C-A36A2AFB0124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2FCEB-B047-4AA7-8B44-C2284A70EB2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73336390"/>
      </p:ext>
    </p:extLst>
  </p:cSld>
  <p:clrMapOvr>
    <a:masterClrMapping/>
  </p:clrMapOvr>
  <p:transition spd="slow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0A96E-35C2-446E-B37A-F9B647DD11E3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9F454-FCA2-4ECB-9941-35561748FCBA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12982792"/>
      </p:ext>
    </p:extLst>
  </p:cSld>
  <p:clrMapOvr>
    <a:masterClrMapping/>
  </p:clrMapOvr>
  <p:transition spd="slow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3926A-AD65-473B-A6FA-3E7B89BC46A9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82AC5-2552-412D-A2C5-34E591AE1319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86096039"/>
      </p:ext>
    </p:extLst>
  </p:cSld>
  <p:clrMapOvr>
    <a:masterClrMapping/>
  </p:clrMapOvr>
  <p:transition spd="slow"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808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1AC1DC-2E7E-4B93-85BD-85DF1FF4F595}" type="datetimeFigureOut">
              <a:rPr lang="de-DE"/>
              <a:pPr>
                <a:defRPr/>
              </a:pPr>
              <a:t>11.12.2020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FFC72A-6496-410E-8F55-673827B0DF49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228102" y="1863095"/>
            <a:ext cx="6279283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isometricOffAxis1Right"/>
              <a:lightRig rig="harsh" dir="t">
                <a:rot lat="0" lon="0" rev="6600000"/>
              </a:lightRig>
            </a:scene3d>
            <a:sp3d z="488950" extrusionH="488950" contourW="50800" prstMaterial="metal">
              <a:bevelT w="438150" h="501650" prst="cross"/>
              <a:bevelB w="406400" h="476250" prst="convex"/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accent2">
                  <a:lumMod val="60000"/>
                  <a:lumOff val="4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9600" b="1" dirty="0" smtClean="0">
                <a:ln w="104775" cap="rnd" cmpd="dbl">
                  <a:gradFill flip="none" rotWithShape="1">
                    <a:gsLst>
                      <a:gs pos="50000">
                        <a:schemeClr val="accent3">
                          <a:lumMod val="75000"/>
                          <a:alpha val="0"/>
                        </a:schemeClr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prstDash val="sysDash"/>
                </a:ln>
                <a:solidFill>
                  <a:srgbClr val="FF0000"/>
                </a:solidFill>
                <a:effectLst>
                  <a:outerShdw blurRad="12700" sx="65000" sy="65000" algn="tl" rotWithShape="0">
                    <a:srgbClr val="FFFF00">
                      <a:alpha val="45000"/>
                    </a:srgbClr>
                  </a:outerShdw>
                </a:effectLst>
                <a:latin typeface="+mn-lt"/>
                <a:cs typeface="+mn-cs"/>
              </a:rPr>
              <a:t>BERMUDAS</a:t>
            </a:r>
            <a:r>
              <a:rPr lang="de-DE" sz="5400" b="1" dirty="0" smtClean="0">
                <a:ln w="104775" cap="rnd" cmpd="dbl">
                  <a:gradFill flip="none" rotWithShape="1">
                    <a:gsLst>
                      <a:gs pos="50000">
                        <a:schemeClr val="accent3">
                          <a:lumMod val="75000"/>
                          <a:alpha val="0"/>
                        </a:schemeClr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prstDash val="sysDash"/>
                </a:ln>
                <a:solidFill>
                  <a:srgbClr val="FF0000"/>
                </a:solidFill>
                <a:effectLst>
                  <a:outerShdw blurRad="12700" sx="65000" sy="65000" algn="tl" rotWithShape="0">
                    <a:srgbClr val="FFFF00">
                      <a:alpha val="45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de-DE" sz="5400" b="1" dirty="0">
              <a:ln w="104775" cap="rnd" cmpd="dbl">
                <a:gradFill flip="none" rotWithShape="1">
                  <a:gsLst>
                    <a:gs pos="50000">
                      <a:schemeClr val="accent3">
                        <a:lumMod val="75000"/>
                        <a:alpha val="0"/>
                      </a:schemeClr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prstDash val="sysDash"/>
              </a:ln>
              <a:solidFill>
                <a:srgbClr val="FF0000"/>
              </a:solidFill>
              <a:effectLst>
                <a:outerShdw blurRad="12700" sx="65000" sy="65000" algn="tl" rotWithShape="0">
                  <a:srgbClr val="FFFF00">
                    <a:alpha val="4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1" name="Picture 4" descr="C:\Users\Bagira\Desktop\bermuda 1\male bermuda 1\images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28625"/>
            <a:ext cx="2286000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C:\Users\Bagira\Desktop\bermuda 1\male bermuda 1\images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500063"/>
            <a:ext cx="2119312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3" descr="C:\Users\Bagira\Desktop\bermuda 1\male bermuda 1\images5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000625"/>
            <a:ext cx="2286000" cy="157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4" descr="C:\Users\Bagira\Desktop\bermuda 1\male bermuda 1\imagesr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4000500"/>
            <a:ext cx="2071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C:\Users\Bagira\Desktop\bermuda 1\male bermuda 1\images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5072063"/>
            <a:ext cx="207168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3" descr="C:\Users\Bagira\Desktop\bermuda 1\male bermuda 1\imagest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5857875"/>
            <a:ext cx="20002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Bagira\Desktop\bermuda 1\male bermuda 1\images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2500313"/>
            <a:ext cx="2116137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  <p:sndAc>
      <p:stSnd loop="1">
        <p:snd r:embed="rId2" name="BONEY M - Daddy cool .._GS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Bagira\Desktop\bermuda 1\male bermuda 1\DSCN24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14313"/>
            <a:ext cx="6364288" cy="635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C:\Users\Bagira\Desktop\bermuda 1\male bermuda 1\DSCN24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90500"/>
            <a:ext cx="4857750" cy="647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agira\Desktop\bermuda 1\male bermuda 1\DSCN24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C:\Users\Bagira\Desktop\bermuda 1\male bermuda 1\DSCN24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C:\Users\Bagira\Desktop\bermuda 1\male bermuda 1\DSCN24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agira\Desktop\bermuda 1\male bermuda 1\DSCN24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eck 2"/>
          <p:cNvSpPr/>
          <p:nvPr/>
        </p:nvSpPr>
        <p:spPr>
          <a:xfrm>
            <a:off x="1408730" y="642918"/>
            <a:ext cx="5869685" cy="3416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TODOS LOS TECHOS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ES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BLANCO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PINTADO</a:t>
            </a:r>
            <a:endParaRPr lang="de-DE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Bagira\Desktop\bermuda 1\male bermuda 1\DSCN2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Bagira\Desktop\bermuda 1\male bermuda 1\DSCN2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96838"/>
            <a:ext cx="5000625" cy="666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:\Users\Bagira\Desktop\bermuda 1\male bermuda 1\DSCN24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Bagira\Desktop\bermuda 1\male bermuda 1\DSCN24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0"/>
            <a:ext cx="5786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:\Users\Bagira\Desktop\bermuda 1\male bermuda 1\DSCN24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Bagira\Desktop\bermuda 1\male bermuda 1\DSCN25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596900"/>
            <a:ext cx="9166225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:\Users\Bagira\Desktop\bermuda 1\male bermuda 1\DSCN25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214313"/>
            <a:ext cx="6021388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Bagira\Desktop\bermuda 1\male bermuda 1\DSCN24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4963"/>
            <a:ext cx="7310438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5" descr="C:\Users\Bagira\Desktop\bermuda 1\male bermuda 1\DSCN25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070475"/>
            <a:ext cx="7286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C:\Users\Bagira\Desktop\bermuda 1\male bermuda 1\DSCN24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Bagira\Desktop\bermuda 1\male bermuda 1\DSCN2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Bagira\Desktop\bermuda 1\male bermuda 1\DSCN25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:\Users\Bagira\Desktop\bermuda 1\male bermuda 1\DSCN25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:\Users\Bagira\Desktop\bermuda 1\male bermuda 1\DSCN24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38"/>
            <a:ext cx="9144000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Bagira\Desktop\bermuda 1\male bermuda 1\DSCN25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215313" cy="604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C:\Users\Bagira\Desktop\bermuda 1\male bermuda 1\DSCN25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42938"/>
            <a:ext cx="7786687" cy="584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Bagira\Desktop\bermuda 1\male bermuda 1\DSCN25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28625"/>
            <a:ext cx="5786438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C:\Users\Bagira\Desktop\bermuda 1\male bermuda 1\DSCN25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C:\Users\Bagira\Desktop\bermuda 1\male bermuda 1\DSCN25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47725"/>
            <a:ext cx="7620000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Bagira\Desktop\bermuda 1\male bermuda 1\DSCN25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1588"/>
            <a:ext cx="5145087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C:\Users\Bagira\Desktop\bermuda 1\male bermuda 1\DSCN2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C:\Users\Bagira\Desktop\bermuda 1\male bermuda 1\DSCN25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Users\Bagira\Desktop\bermuda 1\male bermuda 1\DSCN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Bagira\Desktop\bermuda 1\male bermuda 1\DSCN25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5" descr="C:\Users\Bagira\Desktop\bermuda 1\male bermuda 1\DSCN25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000250"/>
            <a:ext cx="2730500" cy="32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C:\Users\Bagira\Desktop\bermuda 1\male bermuda 1\DSCN25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C:\Users\Bagira\Desktop\bermuda 1\male bermuda 1\DSCN25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29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2" descr="C:\Users\Bagira\Desktop\bermuda 1\male bermuda 1\DSCN25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0"/>
            <a:ext cx="45831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Users\Bagira\Desktop\bermuda 1\male bermuda 1\DSCN25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Bagira\Desktop\bermuda 1\male bermuda 1\DSCN25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C:\Users\Bagira\Desktop\bermuda 1\male bermuda 1\DSCN25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00063"/>
            <a:ext cx="4929187" cy="580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5" descr="C:\Users\Bagira\Desktop\bermuda 1\male bermuda 1\DSCN25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075" y="571500"/>
            <a:ext cx="3717925" cy="581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:\Users\Bagira\Desktop\bermuda 1\male bermuda 1\DSCN25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Bagira\Desktop\bermuda 1\male bermuda 1\DSCN25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hteck 6"/>
          <p:cNvSpPr/>
          <p:nvPr/>
        </p:nvSpPr>
        <p:spPr>
          <a:xfrm>
            <a:off x="0" y="3473540"/>
            <a:ext cx="882047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 sz="5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ALAMBRE POR TODAS PARTES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  <a:cs typeface="+mn-cs"/>
              </a:rPr>
              <a:t>DECORACION </a:t>
            </a:r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C:\Users\Bagira\Desktop\bermuda 1\male bermuda 1\DSCN24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57213"/>
            <a:ext cx="762000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Bagira\Desktop\bermuda 1\male bermuda 1\DSCN24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:\Users\Bagira\Desktop\bermuda 1\male bermuda 1\DSCN24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C:\Users\Bagira\Desktop\bermuda 1\male bermuda 1\DSCN24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C:\Users\Bagira\Desktop\bermuda 1\male bermuda 1\DSCN24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19175"/>
            <a:ext cx="7620000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Bagira\Desktop\bermuda 1\male bermuda 1\DSCN24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:\Users\Bagira\Desktop\bermuda 1\male bermuda 1\DSCN24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07950"/>
            <a:ext cx="5000625" cy="666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C:\Users\Bagira\Desktop\bermuda 1\male bermuda 1\DSCN24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Bagira\Desktop\bermuda 1\male bermuda 1\DSCN2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96838"/>
            <a:ext cx="5000625" cy="666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C:\Users\Bagira\Desktop\bermuda 1\male bermuda 1\DSCN24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C:\Users\Bagira\Desktop\bermuda 1\male bermuda 1\DSCN24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C:\Users\Bagira\Desktop\bermuda 1\male bermuda 1\DSCN24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Bagira\Desktop\bermuda 1\male bermuda 1\DSCN24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C:\Users\Bagira\Desktop\bermuda 1\male bermuda 1\DSCN24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Bagira\Desktop\bermuda 1\male bermuda 1\DSCN24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 descr="C:\Users\Bagira\Desktop\bermuda 1\male bermuda 1\DSCN24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C:\Users\Bagira\Desktop\bermuda 1\male bermuda 1\DSCN24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C:\Users\Bagira\Desktop\bermuda 1\male bermuda 1\DSCN2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6263"/>
            <a:ext cx="7620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Bagira\Desktop\bermuda 1\male bermuda 1\DSCN24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 descr="C:\Users\Bagira\Desktop\bermuda 1\male bermuda 1\DSCN24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5" descr="C:\Users\Bagira\Desktop\bermuda 1\male bermuda 1\DSCN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mudes .. 06 10 2010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Bermudes .. 06 10 2010</Template>
  <TotalTime>8</TotalTime>
  <Words>28</Words>
  <Application>Microsoft Office PowerPoint</Application>
  <PresentationFormat>Presentación en pantalla (4:3)</PresentationFormat>
  <Paragraphs>10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3" baseType="lpstr">
      <vt:lpstr>Calibri</vt:lpstr>
      <vt:lpstr>Arial</vt:lpstr>
      <vt:lpstr>Bermudes .. 06 10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2020-12-11T09:56:19Z</dcterms:created>
  <dcterms:modified xsi:type="dcterms:W3CDTF">2020-12-11T10:04:41Z</dcterms:modified>
</cp:coreProperties>
</file>