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92"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93" r:id="rId29"/>
    <p:sldId id="294" r:id="rId30"/>
    <p:sldId id="295" r:id="rId31"/>
    <p:sldId id="296" r:id="rId32"/>
    <p:sldId id="297" r:id="rId33"/>
    <p:sldId id="298" r:id="rId34"/>
    <p:sldId id="299" r:id="rId35"/>
    <p:sldId id="300" r:id="rId36"/>
    <p:sldId id="301" r:id="rId37"/>
    <p:sldId id="302" r:id="rId38"/>
    <p:sldId id="303" r:id="rId39"/>
    <p:sldId id="282" r:id="rId40"/>
    <p:sldId id="283" r:id="rId41"/>
    <p:sldId id="284" r:id="rId42"/>
    <p:sldId id="285" r:id="rId43"/>
    <p:sldId id="286" r:id="rId44"/>
    <p:sldId id="287" r:id="rId45"/>
    <p:sldId id="288" r:id="rId46"/>
    <p:sldId id="289" r:id="rId47"/>
    <p:sldId id="290" r:id="rId48"/>
    <p:sldId id="304" r:id="rId49"/>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Cy6TEY6FOM0kMSt5TYo3Uw" hashData="wner7tQnZLF/JcP5a7RadPYv1Nk"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66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83" d="100"/>
          <a:sy n="83" d="100"/>
        </p:scale>
        <p:origin x="-978"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58B2E2D1-CD43-4430-B4DE-5524B3920CD5}" type="slidenum">
              <a:rPr lang="es-ES"/>
              <a:pPr/>
              <a:t>‹Nº›</a:t>
            </a:fld>
            <a:endParaRPr lang="es-ES"/>
          </a:p>
        </p:txBody>
      </p:sp>
    </p:spTree>
  </p:cSld>
  <p:clrMapOvr>
    <a:masterClrMapping/>
  </p:clrMapOvr>
  <p:transition spd="slow">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DCF465E3-758A-42A9-BE21-09E73D57BE3D}" type="slidenum">
              <a:rPr lang="es-ES"/>
              <a:pPr/>
              <a:t>‹Nº›</a:t>
            </a:fld>
            <a:endParaRPr lang="es-ES"/>
          </a:p>
        </p:txBody>
      </p:sp>
    </p:spTree>
  </p:cSld>
  <p:clrMapOvr>
    <a:masterClrMapping/>
  </p:clrMapOvr>
  <p:transition spd="slow">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E8081C0A-DAF2-40A9-9DA7-CEA9E7E746C6}" type="slidenum">
              <a:rPr lang="es-ES"/>
              <a:pPr/>
              <a:t>‹Nº›</a:t>
            </a:fld>
            <a:endParaRPr lang="es-ES"/>
          </a:p>
        </p:txBody>
      </p:sp>
    </p:spTree>
  </p:cSld>
  <p:clrMapOvr>
    <a:masterClrMapping/>
  </p:clrMapOvr>
  <p:transition spd="slow">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5B154288-B3D8-4C4D-BA90-2480A94B0DA7}" type="slidenum">
              <a:rPr lang="es-ES"/>
              <a:pPr/>
              <a:t>‹Nº›</a:t>
            </a:fld>
            <a:endParaRPr lang="es-ES"/>
          </a:p>
        </p:txBody>
      </p:sp>
    </p:spTree>
  </p:cSld>
  <p:clrMapOvr>
    <a:masterClrMapping/>
  </p:clrMapOvr>
  <p:transition spd="slow">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
          </a:p>
        </p:txBody>
      </p:sp>
      <p:sp>
        <p:nvSpPr>
          <p:cNvPr id="8" name="7 Marcador de pie de página"/>
          <p:cNvSpPr>
            <a:spLocks noGrp="1"/>
          </p:cNvSpPr>
          <p:nvPr>
            <p:ph type="ftr" sz="quarter" idx="11"/>
          </p:nvPr>
        </p:nvSpPr>
        <p:spPr/>
        <p:txBody>
          <a:bodyPr/>
          <a:lstStyle>
            <a:lvl1pPr>
              <a:defRPr/>
            </a:lvl1pPr>
          </a:lstStyle>
          <a:p>
            <a:endParaRPr lang="es-ES"/>
          </a:p>
        </p:txBody>
      </p:sp>
      <p:sp>
        <p:nvSpPr>
          <p:cNvPr id="9" name="8 Marcador de número de diapositiva"/>
          <p:cNvSpPr>
            <a:spLocks noGrp="1"/>
          </p:cNvSpPr>
          <p:nvPr>
            <p:ph type="sldNum" sz="quarter" idx="12"/>
          </p:nvPr>
        </p:nvSpPr>
        <p:spPr/>
        <p:txBody>
          <a:bodyPr/>
          <a:lstStyle>
            <a:lvl1pPr>
              <a:defRPr/>
            </a:lvl1pPr>
          </a:lstStyle>
          <a:p>
            <a:fld id="{17888814-9F34-477C-80D5-42D9B0562435}" type="slidenum">
              <a:rPr lang="es-ES"/>
              <a:pPr/>
              <a:t>‹Nº›</a:t>
            </a:fld>
            <a:endParaRPr lang="es-ES"/>
          </a:p>
        </p:txBody>
      </p:sp>
    </p:spTree>
  </p:cSld>
  <p:clrMapOvr>
    <a:masterClrMapping/>
  </p:clrMapOvr>
  <p:transition spd="slow">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
          </a:p>
        </p:txBody>
      </p:sp>
      <p:sp>
        <p:nvSpPr>
          <p:cNvPr id="4" name="3 Marcador de pie de página"/>
          <p:cNvSpPr>
            <a:spLocks noGrp="1"/>
          </p:cNvSpPr>
          <p:nvPr>
            <p:ph type="ftr" sz="quarter" idx="11"/>
          </p:nvPr>
        </p:nvSpPr>
        <p:spPr/>
        <p:txBody>
          <a:bodyPr/>
          <a:lstStyle>
            <a:lvl1pPr>
              <a:defRPr/>
            </a:lvl1pPr>
          </a:lstStyle>
          <a:p>
            <a:endParaRPr lang="es-ES"/>
          </a:p>
        </p:txBody>
      </p:sp>
      <p:sp>
        <p:nvSpPr>
          <p:cNvPr id="5" name="4 Marcador de número de diapositiva"/>
          <p:cNvSpPr>
            <a:spLocks noGrp="1"/>
          </p:cNvSpPr>
          <p:nvPr>
            <p:ph type="sldNum" sz="quarter" idx="12"/>
          </p:nvPr>
        </p:nvSpPr>
        <p:spPr/>
        <p:txBody>
          <a:bodyPr/>
          <a:lstStyle>
            <a:lvl1pPr>
              <a:defRPr/>
            </a:lvl1pPr>
          </a:lstStyle>
          <a:p>
            <a:fld id="{B3C11739-8B81-4D51-9AE1-137689FDEF71}" type="slidenum">
              <a:rPr lang="es-ES"/>
              <a:pPr/>
              <a:t>‹Nº›</a:t>
            </a:fld>
            <a:endParaRPr lang="es-ES"/>
          </a:p>
        </p:txBody>
      </p:sp>
    </p:spTree>
  </p:cSld>
  <p:clrMapOvr>
    <a:masterClrMapping/>
  </p:clrMapOvr>
  <p:transition spd="slow">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
          </a:p>
        </p:txBody>
      </p:sp>
      <p:sp>
        <p:nvSpPr>
          <p:cNvPr id="3" name="2 Marcador de pie de página"/>
          <p:cNvSpPr>
            <a:spLocks noGrp="1"/>
          </p:cNvSpPr>
          <p:nvPr>
            <p:ph type="ftr" sz="quarter" idx="11"/>
          </p:nvPr>
        </p:nvSpPr>
        <p:spPr/>
        <p:txBody>
          <a:bodyPr/>
          <a:lstStyle>
            <a:lvl1pPr>
              <a:defRPr/>
            </a:lvl1pPr>
          </a:lstStyle>
          <a:p>
            <a:endParaRPr lang="es-ES"/>
          </a:p>
        </p:txBody>
      </p:sp>
      <p:sp>
        <p:nvSpPr>
          <p:cNvPr id="4" name="3 Marcador de número de diapositiva"/>
          <p:cNvSpPr>
            <a:spLocks noGrp="1"/>
          </p:cNvSpPr>
          <p:nvPr>
            <p:ph type="sldNum" sz="quarter" idx="12"/>
          </p:nvPr>
        </p:nvSpPr>
        <p:spPr/>
        <p:txBody>
          <a:bodyPr/>
          <a:lstStyle>
            <a:lvl1pPr>
              <a:defRPr/>
            </a:lvl1pPr>
          </a:lstStyle>
          <a:p>
            <a:fld id="{E8E02270-7DC9-4BB7-B9AC-98E2E91383ED}" type="slidenum">
              <a:rPr lang="es-ES"/>
              <a:pPr/>
              <a:t>‹Nº›</a:t>
            </a:fld>
            <a:endParaRPr lang="es-ES"/>
          </a:p>
        </p:txBody>
      </p:sp>
    </p:spTree>
  </p:cSld>
  <p:clrMapOvr>
    <a:masterClrMapping/>
  </p:clrMapOvr>
  <p:transition spd="slow">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F8DE4ECD-02DF-4B78-8914-76E4D9CD05CA}" type="slidenum">
              <a:rPr lang="es-ES"/>
              <a:pPr/>
              <a:t>‹Nº›</a:t>
            </a:fld>
            <a:endParaRPr lang="es-ES"/>
          </a:p>
        </p:txBody>
      </p:sp>
    </p:spTree>
  </p:cSld>
  <p:clrMapOvr>
    <a:masterClrMapping/>
  </p:clrMapOvr>
  <p:transition spd="slow">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555E3EA2-BE96-4AEA-B9E3-0EC15618EF46}" type="slidenum">
              <a:rPr lang="es-ES"/>
              <a:pPr/>
              <a:t>‹Nº›</a:t>
            </a:fld>
            <a:endParaRPr lang="es-ES"/>
          </a:p>
        </p:txBody>
      </p:sp>
    </p:spTree>
  </p:cSld>
  <p:clrMapOvr>
    <a:masterClrMapping/>
  </p:clrMapOvr>
  <p:transition spd="slow">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7442FEC3-83D1-4F5F-9DB4-5ED90A463F89}" type="slidenum">
              <a:rPr lang="es-ES"/>
              <a:pPr/>
              <a:t>‹Nº›</a:t>
            </a:fld>
            <a:endParaRPr lang="es-ES"/>
          </a:p>
        </p:txBody>
      </p:sp>
    </p:spTree>
  </p:cSld>
  <p:clrMapOvr>
    <a:masterClrMapping/>
  </p:clrMapOvr>
  <p:transition spd="slow">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262DDEB8-5B89-496F-83BB-2C5331AA1D67}" type="slidenum">
              <a:rPr lang="es-ES"/>
              <a:pPr/>
              <a:t>‹Nº›</a:t>
            </a:fld>
            <a:endParaRPr lang="es-ES"/>
          </a:p>
        </p:txBody>
      </p:sp>
    </p:spTree>
  </p:cSld>
  <p:clrMapOvr>
    <a:masterClrMapping/>
  </p:clrMapOvr>
  <p:transition spd="slow">
    <p:zo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57707A80-3334-4315-AA8A-F80D21870975}" type="slidenum">
              <a:rPr lang="es-ES"/>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zoom/>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41.gif"/><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8" Type="http://schemas.openxmlformats.org/officeDocument/2006/relationships/image" Target="../media/image45.png"/><Relationship Id="rId13" Type="http://schemas.openxmlformats.org/officeDocument/2006/relationships/hyperlink" Target="https://vk.com/mispps" TargetMode="External"/><Relationship Id="rId3" Type="http://schemas.openxmlformats.org/officeDocument/2006/relationships/image" Target="../media/image42.png"/><Relationship Id="rId7" Type="http://schemas.openxmlformats.org/officeDocument/2006/relationships/hyperlink" Target="https://www.facebook.com/mispps" TargetMode="External"/><Relationship Id="rId12" Type="http://schemas.openxmlformats.org/officeDocument/2006/relationships/image" Target="../media/image4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4.png"/><Relationship Id="rId11" Type="http://schemas.openxmlformats.org/officeDocument/2006/relationships/hyperlink" Target="https://plus.google.com/+Mispps/" TargetMode="External"/><Relationship Id="rId5" Type="http://schemas.openxmlformats.org/officeDocument/2006/relationships/image" Target="../media/image43.png"/><Relationship Id="rId10" Type="http://schemas.openxmlformats.org/officeDocument/2006/relationships/image" Target="../media/image4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24-Jaygahe Shah dar Mehmankhaneh"/>
          <p:cNvPicPr>
            <a:picLocks noChangeAspect="1" noChangeArrowheads="1"/>
          </p:cNvPicPr>
          <p:nvPr/>
        </p:nvPicPr>
        <p:blipFill>
          <a:blip r:embed="rId3"/>
          <a:srcRect/>
          <a:stretch>
            <a:fillRect/>
          </a:stretch>
        </p:blipFill>
        <p:spPr bwMode="auto">
          <a:xfrm>
            <a:off x="0" y="1588"/>
            <a:ext cx="9144000" cy="6856412"/>
          </a:xfrm>
          <a:prstGeom prst="rect">
            <a:avLst/>
          </a:prstGeom>
          <a:noFill/>
        </p:spPr>
      </p:pic>
      <p:sp>
        <p:nvSpPr>
          <p:cNvPr id="39939" name="WordArt 3"/>
          <p:cNvSpPr>
            <a:spLocks noChangeArrowheads="1" noChangeShapeType="1" noTextEdit="1"/>
          </p:cNvSpPr>
          <p:nvPr/>
        </p:nvSpPr>
        <p:spPr bwMode="auto">
          <a:xfrm>
            <a:off x="1187450" y="908050"/>
            <a:ext cx="6337300" cy="4681538"/>
          </a:xfrm>
          <a:prstGeom prst="rect">
            <a:avLst/>
          </a:prstGeom>
        </p:spPr>
        <p:txBody>
          <a:bodyPr wrap="none" fromWordArt="1">
            <a:prstTxWarp prst="textSlantUp">
              <a:avLst>
                <a:gd name="adj" fmla="val 32056"/>
              </a:avLst>
            </a:prstTxWarp>
          </a:bodyPr>
          <a:lstStyle/>
          <a:p>
            <a:pPr algn="ctr"/>
            <a:r>
              <a:rPr lang="es-ES" sz="3600" b="1" kern="10" dirty="0">
                <a:ln w="9525">
                  <a:solidFill>
                    <a:srgbClr val="CC99FF"/>
                  </a:solidFill>
                  <a:round/>
                  <a:headEnd/>
                  <a:tailEnd/>
                </a:ln>
                <a:gradFill rotWithShape="0">
                  <a:gsLst>
                    <a:gs pos="0">
                      <a:srgbClr val="6600CC"/>
                    </a:gs>
                    <a:gs pos="100000">
                      <a:srgbClr val="CC00CC"/>
                    </a:gs>
                  </a:gsLst>
                  <a:lin ang="5400000" scaled="1"/>
                </a:gradFill>
                <a:effectLst>
                  <a:outerShdw dist="53882" dir="2700000" algn="ctr" rotWithShape="0">
                    <a:srgbClr val="9999FF">
                      <a:alpha val="80000"/>
                    </a:srgbClr>
                  </a:outerShdw>
                </a:effectLst>
                <a:latin typeface="Berlin Sans FB"/>
              </a:rPr>
              <a:t>BELLEZAS DE PERSIA</a:t>
            </a:r>
          </a:p>
          <a:p>
            <a:pPr algn="ctr"/>
            <a:r>
              <a:rPr lang="es-ES" sz="3600" b="1" kern="10" dirty="0">
                <a:ln w="9525">
                  <a:solidFill>
                    <a:srgbClr val="CC99FF"/>
                  </a:solidFill>
                  <a:round/>
                  <a:headEnd/>
                  <a:tailEnd/>
                </a:ln>
                <a:gradFill rotWithShape="0">
                  <a:gsLst>
                    <a:gs pos="0">
                      <a:srgbClr val="6600CC"/>
                    </a:gs>
                    <a:gs pos="100000">
                      <a:srgbClr val="CC00CC"/>
                    </a:gs>
                  </a:gsLst>
                  <a:lin ang="5400000" scaled="1"/>
                </a:gradFill>
                <a:effectLst>
                  <a:outerShdw dist="53882" dir="2700000" algn="ctr" rotWithShape="0">
                    <a:srgbClr val="9999FF">
                      <a:alpha val="80000"/>
                    </a:srgbClr>
                  </a:outerShdw>
                </a:effectLst>
                <a:latin typeface="Berlin Sans FB"/>
              </a:rPr>
              <a:t>IRAN</a:t>
            </a:r>
          </a:p>
        </p:txBody>
      </p:sp>
    </p:spTree>
  </p:cSld>
  <p:clrMapOvr>
    <a:masterClrMapping/>
  </p:clrMapOvr>
  <p:transition spd="slow">
    <p:zoom/>
    <p:sndAc>
      <p:stSnd loop="1">
        <p:snd r:embed="rId2" name="placido domingo - amigos para siempre285.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39939"/>
                                        </p:tgtEl>
                                        <p:attrNameLst>
                                          <p:attrName>style.visibility</p:attrName>
                                        </p:attrNameLst>
                                      </p:cBhvr>
                                      <p:to>
                                        <p:strVal val="visible"/>
                                      </p:to>
                                    </p:set>
                                    <p:anim calcmode="lin" valueType="num">
                                      <p:cBhvr>
                                        <p:cTn id="7" dur="3000" fill="hold"/>
                                        <p:tgtEl>
                                          <p:spTgt spid="39939"/>
                                        </p:tgtEl>
                                        <p:attrNameLst>
                                          <p:attrName>ppt_w</p:attrName>
                                        </p:attrNameLst>
                                      </p:cBhvr>
                                      <p:tavLst>
                                        <p:tav tm="0">
                                          <p:val>
                                            <p:fltVal val="0"/>
                                          </p:val>
                                        </p:tav>
                                        <p:tav tm="100000">
                                          <p:val>
                                            <p:strVal val="#ppt_w"/>
                                          </p:val>
                                        </p:tav>
                                      </p:tavLst>
                                    </p:anim>
                                    <p:anim calcmode="lin" valueType="num">
                                      <p:cBhvr>
                                        <p:cTn id="8" dur="3000" fill="hold"/>
                                        <p:tgtEl>
                                          <p:spTgt spid="39939"/>
                                        </p:tgtEl>
                                        <p:attrNameLst>
                                          <p:attrName>ppt_h</p:attrName>
                                        </p:attrNameLst>
                                      </p:cBhvr>
                                      <p:tavLst>
                                        <p:tav tm="0">
                                          <p:val>
                                            <p:fltVal val="0"/>
                                          </p:val>
                                        </p:tav>
                                        <p:tav tm="100000">
                                          <p:val>
                                            <p:strVal val="#ppt_h"/>
                                          </p:val>
                                        </p:tav>
                                      </p:tavLst>
                                    </p:anim>
                                    <p:anim calcmode="lin" valueType="num">
                                      <p:cBhvr>
                                        <p:cTn id="9" dur="3000" fill="hold"/>
                                        <p:tgtEl>
                                          <p:spTgt spid="39939"/>
                                        </p:tgtEl>
                                        <p:attrNameLst>
                                          <p:attrName>ppt_x</p:attrName>
                                        </p:attrNameLst>
                                      </p:cBhvr>
                                      <p:tavLst>
                                        <p:tav tm="0" fmla="#ppt_x+(cos(-2*pi*(1-$))*-#ppt_x-sin(-2*pi*(1-$))*(1-#ppt_y))*(1-$)">
                                          <p:val>
                                            <p:fltVal val="0"/>
                                          </p:val>
                                        </p:tav>
                                        <p:tav tm="100000">
                                          <p:val>
                                            <p:fltVal val="1"/>
                                          </p:val>
                                        </p:tav>
                                      </p:tavLst>
                                    </p:anim>
                                    <p:anim calcmode="lin" valueType="num">
                                      <p:cBhvr>
                                        <p:cTn id="10" dur="3000" fill="hold"/>
                                        <p:tgtEl>
                                          <p:spTgt spid="39939"/>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9"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lstStyle/>
          <a:p>
            <a:r>
              <a:rPr lang="es-ES" b="1">
                <a:solidFill>
                  <a:srgbClr val="9966FF"/>
                </a:solidFill>
              </a:rPr>
              <a:t>YAZD</a:t>
            </a:r>
          </a:p>
        </p:txBody>
      </p:sp>
      <p:sp>
        <p:nvSpPr>
          <p:cNvPr id="3075" name="Rectangle 3"/>
          <p:cNvSpPr>
            <a:spLocks noGrp="1" noChangeArrowheads="1"/>
          </p:cNvSpPr>
          <p:nvPr>
            <p:ph type="body" idx="1"/>
          </p:nvPr>
        </p:nvSpPr>
        <p:spPr/>
        <p:txBody>
          <a:bodyPr/>
          <a:lstStyle/>
          <a:p>
            <a:r>
              <a:rPr lang="es-ES" sz="4000" b="1">
                <a:solidFill>
                  <a:srgbClr val="9966FF"/>
                </a:solidFill>
              </a:rPr>
              <a:t>Yazd a veces transliterada como Yezd, es una de las ciudades más antiguas y de mayor importancia histórica de Irán. Es capital de la provincia de Yazd, con una población de 433.836 habitantes. </a:t>
            </a:r>
          </a:p>
        </p:txBody>
      </p:sp>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500" decel="50000" fill="hold">
                                          <p:stCondLst>
                                            <p:cond delay="0"/>
                                          </p:stCondLst>
                                        </p:cTn>
                                        <p:tgtEl>
                                          <p:spTgt spid="3074"/>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3074"/>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3074"/>
                                        </p:tgtEl>
                                        <p:attrNameLst>
                                          <p:attrName>ppt_w</p:attrName>
                                        </p:attrNameLst>
                                      </p:cBhvr>
                                      <p:tavLst>
                                        <p:tav tm="0">
                                          <p:val>
                                            <p:strVal val="#ppt_w*.05"/>
                                          </p:val>
                                        </p:tav>
                                        <p:tav tm="100000">
                                          <p:val>
                                            <p:strVal val="#ppt_w"/>
                                          </p:val>
                                        </p:tav>
                                      </p:tavLst>
                                    </p:anim>
                                    <p:anim calcmode="lin" valueType="num">
                                      <p:cBhvr>
                                        <p:cTn id="10" dur="1000" fill="hold"/>
                                        <p:tgtEl>
                                          <p:spTgt spid="3074"/>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3074"/>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3074"/>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3074"/>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3074"/>
                                        </p:tgtEl>
                                      </p:cBhvr>
                                    </p:animEffect>
                                  </p:childTnLst>
                                </p:cTn>
                              </p:par>
                            </p:childTnLst>
                          </p:cTn>
                        </p:par>
                      </p:childTnLst>
                    </p:cTn>
                  </p:par>
                  <p:par>
                    <p:cTn id="15" fill="hold">
                      <p:stCondLst>
                        <p:cond delay="indefinite"/>
                      </p:stCondLst>
                      <p:childTnLst>
                        <p:par>
                          <p:cTn id="16" fill="hold">
                            <p:stCondLst>
                              <p:cond delay="0"/>
                            </p:stCondLst>
                            <p:childTnLst>
                              <p:par>
                                <p:cTn id="17" presetID="25" presetClass="entr" presetSubtype="0" fill="hold" grpId="0" nodeType="clickEffect">
                                  <p:stCondLst>
                                    <p:cond delay="0"/>
                                  </p:stCondLst>
                                  <p:childTnLst>
                                    <p:set>
                                      <p:cBhvr>
                                        <p:cTn id="18" dur="1" fill="hold">
                                          <p:stCondLst>
                                            <p:cond delay="0"/>
                                          </p:stCondLst>
                                        </p:cTn>
                                        <p:tgtEl>
                                          <p:spTgt spid="3075">
                                            <p:txEl>
                                              <p:pRg st="0" end="0"/>
                                            </p:txEl>
                                          </p:spTgt>
                                        </p:tgtEl>
                                        <p:attrNameLst>
                                          <p:attrName>style.visibility</p:attrName>
                                        </p:attrNameLst>
                                      </p:cBhvr>
                                      <p:to>
                                        <p:strVal val="visible"/>
                                      </p:to>
                                    </p:set>
                                    <p:anim calcmode="lin" valueType="num">
                                      <p:cBhvr>
                                        <p:cTn id="19" dur="500" decel="50000" fill="hold">
                                          <p:stCondLst>
                                            <p:cond delay="0"/>
                                          </p:stCondLst>
                                        </p:cTn>
                                        <p:tgtEl>
                                          <p:spTgt spid="3075">
                                            <p:txEl>
                                              <p:pRg st="0" end="0"/>
                                            </p:txEl>
                                          </p:spTgt>
                                        </p:tgtEl>
                                        <p:attrNameLst>
                                          <p:attrName>style.rotation</p:attrName>
                                        </p:attrNameLst>
                                      </p:cBhvr>
                                      <p:tavLst>
                                        <p:tav tm="0">
                                          <p:val>
                                            <p:fltVal val="-90"/>
                                          </p:val>
                                        </p:tav>
                                        <p:tav tm="100000">
                                          <p:val>
                                            <p:fltVal val="0"/>
                                          </p:val>
                                        </p:tav>
                                      </p:tavLst>
                                    </p:anim>
                                    <p:anim calcmode="lin" valueType="num">
                                      <p:cBhvr>
                                        <p:cTn id="20" dur="500" decel="50000" fill="hold">
                                          <p:stCondLst>
                                            <p:cond delay="0"/>
                                          </p:stCondLst>
                                        </p:cTn>
                                        <p:tgtEl>
                                          <p:spTgt spid="3075">
                                            <p:txEl>
                                              <p:pRg st="0" end="0"/>
                                            </p:txEl>
                                          </p:spTgt>
                                        </p:tgtEl>
                                        <p:attrNameLst>
                                          <p:attrName>ppt_w</p:attrName>
                                        </p:attrNameLst>
                                      </p:cBhvr>
                                      <p:tavLst>
                                        <p:tav tm="0">
                                          <p:val>
                                            <p:strVal val="#ppt_w"/>
                                          </p:val>
                                        </p:tav>
                                        <p:tav tm="100000">
                                          <p:val>
                                            <p:strVal val="#ppt_w*.05"/>
                                          </p:val>
                                        </p:tav>
                                      </p:tavLst>
                                    </p:anim>
                                    <p:anim calcmode="lin" valueType="num">
                                      <p:cBhvr>
                                        <p:cTn id="21" dur="500" accel="50000" fill="hold">
                                          <p:stCondLst>
                                            <p:cond delay="500"/>
                                          </p:stCondLst>
                                        </p:cTn>
                                        <p:tgtEl>
                                          <p:spTgt spid="3075">
                                            <p:txEl>
                                              <p:pRg st="0" end="0"/>
                                            </p:txEl>
                                          </p:spTgt>
                                        </p:tgtEl>
                                        <p:attrNameLst>
                                          <p:attrName>ppt_w</p:attrName>
                                        </p:attrNameLst>
                                      </p:cBhvr>
                                      <p:tavLst>
                                        <p:tav tm="0">
                                          <p:val>
                                            <p:strVal val="#ppt_w*.05"/>
                                          </p:val>
                                        </p:tav>
                                        <p:tav tm="100000">
                                          <p:val>
                                            <p:strVal val="#ppt_w"/>
                                          </p:val>
                                        </p:tav>
                                      </p:tavLst>
                                    </p:anim>
                                    <p:anim calcmode="lin" valueType="num">
                                      <p:cBhvr>
                                        <p:cTn id="22" dur="1000" fill="hold"/>
                                        <p:tgtEl>
                                          <p:spTgt spid="3075">
                                            <p:txEl>
                                              <p:pRg st="0" end="0"/>
                                            </p:txEl>
                                          </p:spTgt>
                                        </p:tgtEl>
                                        <p:attrNameLst>
                                          <p:attrName>ppt_h</p:attrName>
                                        </p:attrNameLst>
                                      </p:cBhvr>
                                      <p:tavLst>
                                        <p:tav tm="0">
                                          <p:val>
                                            <p:strVal val="#ppt_h"/>
                                          </p:val>
                                        </p:tav>
                                        <p:tav tm="100000">
                                          <p:val>
                                            <p:strVal val="#ppt_h"/>
                                          </p:val>
                                        </p:tav>
                                      </p:tavLst>
                                    </p:anim>
                                    <p:anim calcmode="lin" valueType="num">
                                      <p:cBhvr>
                                        <p:cTn id="23" dur="500" decel="50000" fill="hold">
                                          <p:stCondLst>
                                            <p:cond delay="0"/>
                                          </p:stCondLst>
                                        </p:cTn>
                                        <p:tgtEl>
                                          <p:spTgt spid="3075">
                                            <p:txEl>
                                              <p:pRg st="0" end="0"/>
                                            </p:txEl>
                                          </p:spTgt>
                                        </p:tgtEl>
                                        <p:attrNameLst>
                                          <p:attrName>ppt_x</p:attrName>
                                        </p:attrNameLst>
                                      </p:cBhvr>
                                      <p:tavLst>
                                        <p:tav tm="0">
                                          <p:val>
                                            <p:strVal val="#ppt_x+.4"/>
                                          </p:val>
                                        </p:tav>
                                        <p:tav tm="100000">
                                          <p:val>
                                            <p:strVal val="#ppt_x"/>
                                          </p:val>
                                        </p:tav>
                                      </p:tavLst>
                                    </p:anim>
                                    <p:anim calcmode="lin" valueType="num">
                                      <p:cBhvr>
                                        <p:cTn id="24" dur="500" decel="50000" fill="hold">
                                          <p:stCondLst>
                                            <p:cond delay="0"/>
                                          </p:stCondLst>
                                        </p:cTn>
                                        <p:tgtEl>
                                          <p:spTgt spid="3075">
                                            <p:txEl>
                                              <p:pRg st="0" end="0"/>
                                            </p:txEl>
                                          </p:spTgt>
                                        </p:tgtEl>
                                        <p:attrNameLst>
                                          <p:attrName>ppt_y</p:attrName>
                                        </p:attrNameLst>
                                      </p:cBhvr>
                                      <p:tavLst>
                                        <p:tav tm="0">
                                          <p:val>
                                            <p:strVal val="#ppt_y-.2"/>
                                          </p:val>
                                        </p:tav>
                                        <p:tav tm="100000">
                                          <p:val>
                                            <p:strVal val="#ppt_y+.1"/>
                                          </p:val>
                                        </p:tav>
                                      </p:tavLst>
                                    </p:anim>
                                    <p:anim calcmode="lin" valueType="num">
                                      <p:cBhvr>
                                        <p:cTn id="25" dur="500" accel="50000" fill="hold">
                                          <p:stCondLst>
                                            <p:cond delay="500"/>
                                          </p:stCondLst>
                                        </p:cTn>
                                        <p:tgtEl>
                                          <p:spTgt spid="3075">
                                            <p:txEl>
                                              <p:pRg st="0" end="0"/>
                                            </p:txEl>
                                          </p:spTgt>
                                        </p:tgtEl>
                                        <p:attrNameLst>
                                          <p:attrName>ppt_y</p:attrName>
                                        </p:attrNameLst>
                                      </p:cBhvr>
                                      <p:tavLst>
                                        <p:tav tm="0">
                                          <p:val>
                                            <p:strVal val="#ppt_y+.1"/>
                                          </p:val>
                                        </p:tav>
                                        <p:tav tm="100000">
                                          <p:val>
                                            <p:strVal val="#ppt_y"/>
                                          </p:val>
                                        </p:tav>
                                      </p:tavLst>
                                    </p:anim>
                                    <p:animEffect transition="in" filter="fade">
                                      <p:cBhvr>
                                        <p:cTn id="26" dur="1000" decel="50000">
                                          <p:stCondLst>
                                            <p:cond delay="0"/>
                                          </p:stCondLst>
                                        </p:cTn>
                                        <p:tgtEl>
                                          <p:spTgt spid="307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 grpId="0"/>
      <p:bldP spid="3075"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descr="412635736_76dea30db4_b"/>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zoom/>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4" name="Picture 4" descr="tekiyeh_amir_chaghmagh_yazd"/>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zoom/>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Picture 4" descr="651755"/>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zoom/>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Picture 4" descr="Beautiful Jame Masjid, Yazd, Iran-770158"/>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zoom/>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6" name="Picture 4" descr="2674692200_a1db061506_b"/>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zoom/>
  </p:transition>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r>
              <a:rPr lang="es-ES" b="1">
                <a:solidFill>
                  <a:srgbClr val="9966FF"/>
                </a:solidFill>
              </a:rPr>
              <a:t>SHIRAZ</a:t>
            </a:r>
          </a:p>
        </p:txBody>
      </p:sp>
      <p:sp>
        <p:nvSpPr>
          <p:cNvPr id="9219" name="Rectangle 3"/>
          <p:cNvSpPr>
            <a:spLocks noGrp="1" noChangeArrowheads="1"/>
          </p:cNvSpPr>
          <p:nvPr>
            <p:ph type="body" idx="1"/>
          </p:nvPr>
        </p:nvSpPr>
        <p:spPr>
          <a:xfrm>
            <a:off x="323850" y="1600200"/>
            <a:ext cx="8362950" cy="4924425"/>
          </a:xfrm>
        </p:spPr>
        <p:txBody>
          <a:bodyPr/>
          <a:lstStyle/>
          <a:p>
            <a:pPr>
              <a:lnSpc>
                <a:spcPct val="90000"/>
              </a:lnSpc>
            </a:pPr>
            <a:r>
              <a:rPr lang="es-ES" b="1">
                <a:solidFill>
                  <a:srgbClr val="9966FF"/>
                </a:solidFill>
              </a:rPr>
              <a:t>Shirāz es una ciudad localizada al suroeste de Irán, capital de la provincia de Fars. Se encuentra localizada a 1.486 m sobre el nivel medio del mar, al pie de los Montes Zagros, con una población de 1.255.955 (2005). Shiraz fue capital de Persia durante la Dinastía Zand, entre 1750 y 1794. Se la conoce como la ciudad de la poesía, vino, rosas y luciérnagas.</a:t>
            </a:r>
            <a:r>
              <a:rPr lang="es-ES"/>
              <a:t> </a:t>
            </a:r>
          </a:p>
        </p:txBody>
      </p:sp>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9218"/>
                                        </p:tgtEl>
                                        <p:attrNameLst>
                                          <p:attrName>style.visibility</p:attrName>
                                        </p:attrNameLst>
                                      </p:cBhvr>
                                      <p:to>
                                        <p:strVal val="visible"/>
                                      </p:to>
                                    </p:set>
                                    <p:anim calcmode="lin" valueType="num">
                                      <p:cBhvr>
                                        <p:cTn id="7" dur="500" decel="50000" fill="hold">
                                          <p:stCondLst>
                                            <p:cond delay="0"/>
                                          </p:stCondLst>
                                        </p:cTn>
                                        <p:tgtEl>
                                          <p:spTgt spid="9218"/>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9218"/>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9218"/>
                                        </p:tgtEl>
                                        <p:attrNameLst>
                                          <p:attrName>ppt_w</p:attrName>
                                        </p:attrNameLst>
                                      </p:cBhvr>
                                      <p:tavLst>
                                        <p:tav tm="0">
                                          <p:val>
                                            <p:strVal val="#ppt_w*.05"/>
                                          </p:val>
                                        </p:tav>
                                        <p:tav tm="100000">
                                          <p:val>
                                            <p:strVal val="#ppt_w"/>
                                          </p:val>
                                        </p:tav>
                                      </p:tavLst>
                                    </p:anim>
                                    <p:anim calcmode="lin" valueType="num">
                                      <p:cBhvr>
                                        <p:cTn id="10" dur="1000" fill="hold"/>
                                        <p:tgtEl>
                                          <p:spTgt spid="9218"/>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9218"/>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9218"/>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9218"/>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9218"/>
                                        </p:tgtEl>
                                      </p:cBhvr>
                                    </p:animEffect>
                                  </p:childTnLst>
                                </p:cTn>
                              </p:par>
                            </p:childTnLst>
                          </p:cTn>
                        </p:par>
                      </p:childTnLst>
                    </p:cTn>
                  </p:par>
                  <p:par>
                    <p:cTn id="15" fill="hold">
                      <p:stCondLst>
                        <p:cond delay="indefinite"/>
                      </p:stCondLst>
                      <p:childTnLst>
                        <p:par>
                          <p:cTn id="16" fill="hold">
                            <p:stCondLst>
                              <p:cond delay="0"/>
                            </p:stCondLst>
                            <p:childTnLst>
                              <p:par>
                                <p:cTn id="17" presetID="25" presetClass="entr" presetSubtype="0" fill="hold" nodeType="clickEffect">
                                  <p:stCondLst>
                                    <p:cond delay="0"/>
                                  </p:stCondLst>
                                  <p:childTnLst>
                                    <p:set>
                                      <p:cBhvr>
                                        <p:cTn id="18" dur="1" fill="hold">
                                          <p:stCondLst>
                                            <p:cond delay="0"/>
                                          </p:stCondLst>
                                        </p:cTn>
                                        <p:tgtEl>
                                          <p:spTgt spid="9219">
                                            <p:txEl>
                                              <p:pRg st="0" end="0"/>
                                            </p:txEl>
                                          </p:spTgt>
                                        </p:tgtEl>
                                        <p:attrNameLst>
                                          <p:attrName>style.visibility</p:attrName>
                                        </p:attrNameLst>
                                      </p:cBhvr>
                                      <p:to>
                                        <p:strVal val="visible"/>
                                      </p:to>
                                    </p:set>
                                    <p:anim calcmode="lin" valueType="num">
                                      <p:cBhvr>
                                        <p:cTn id="19" dur="500" decel="50000" fill="hold">
                                          <p:stCondLst>
                                            <p:cond delay="0"/>
                                          </p:stCondLst>
                                        </p:cTn>
                                        <p:tgtEl>
                                          <p:spTgt spid="9219">
                                            <p:txEl>
                                              <p:pRg st="0" end="0"/>
                                            </p:txEl>
                                          </p:spTgt>
                                        </p:tgtEl>
                                        <p:attrNameLst>
                                          <p:attrName>style.rotation</p:attrName>
                                        </p:attrNameLst>
                                      </p:cBhvr>
                                      <p:tavLst>
                                        <p:tav tm="0">
                                          <p:val>
                                            <p:fltVal val="-90"/>
                                          </p:val>
                                        </p:tav>
                                        <p:tav tm="100000">
                                          <p:val>
                                            <p:fltVal val="0"/>
                                          </p:val>
                                        </p:tav>
                                      </p:tavLst>
                                    </p:anim>
                                    <p:anim calcmode="lin" valueType="num">
                                      <p:cBhvr>
                                        <p:cTn id="20" dur="500" decel="50000" fill="hold">
                                          <p:stCondLst>
                                            <p:cond delay="0"/>
                                          </p:stCondLst>
                                        </p:cTn>
                                        <p:tgtEl>
                                          <p:spTgt spid="9219">
                                            <p:txEl>
                                              <p:pRg st="0" end="0"/>
                                            </p:txEl>
                                          </p:spTgt>
                                        </p:tgtEl>
                                        <p:attrNameLst>
                                          <p:attrName>ppt_w</p:attrName>
                                        </p:attrNameLst>
                                      </p:cBhvr>
                                      <p:tavLst>
                                        <p:tav tm="0">
                                          <p:val>
                                            <p:strVal val="#ppt_w"/>
                                          </p:val>
                                        </p:tav>
                                        <p:tav tm="100000">
                                          <p:val>
                                            <p:strVal val="#ppt_w*.05"/>
                                          </p:val>
                                        </p:tav>
                                      </p:tavLst>
                                    </p:anim>
                                    <p:anim calcmode="lin" valueType="num">
                                      <p:cBhvr>
                                        <p:cTn id="21" dur="500" accel="50000" fill="hold">
                                          <p:stCondLst>
                                            <p:cond delay="500"/>
                                          </p:stCondLst>
                                        </p:cTn>
                                        <p:tgtEl>
                                          <p:spTgt spid="9219">
                                            <p:txEl>
                                              <p:pRg st="0" end="0"/>
                                            </p:txEl>
                                          </p:spTgt>
                                        </p:tgtEl>
                                        <p:attrNameLst>
                                          <p:attrName>ppt_w</p:attrName>
                                        </p:attrNameLst>
                                      </p:cBhvr>
                                      <p:tavLst>
                                        <p:tav tm="0">
                                          <p:val>
                                            <p:strVal val="#ppt_w*.05"/>
                                          </p:val>
                                        </p:tav>
                                        <p:tav tm="100000">
                                          <p:val>
                                            <p:strVal val="#ppt_w"/>
                                          </p:val>
                                        </p:tav>
                                      </p:tavLst>
                                    </p:anim>
                                    <p:anim calcmode="lin" valueType="num">
                                      <p:cBhvr>
                                        <p:cTn id="22" dur="1000" fill="hold"/>
                                        <p:tgtEl>
                                          <p:spTgt spid="9219">
                                            <p:txEl>
                                              <p:pRg st="0" end="0"/>
                                            </p:txEl>
                                          </p:spTgt>
                                        </p:tgtEl>
                                        <p:attrNameLst>
                                          <p:attrName>ppt_h</p:attrName>
                                        </p:attrNameLst>
                                      </p:cBhvr>
                                      <p:tavLst>
                                        <p:tav tm="0">
                                          <p:val>
                                            <p:strVal val="#ppt_h"/>
                                          </p:val>
                                        </p:tav>
                                        <p:tav tm="100000">
                                          <p:val>
                                            <p:strVal val="#ppt_h"/>
                                          </p:val>
                                        </p:tav>
                                      </p:tavLst>
                                    </p:anim>
                                    <p:anim calcmode="lin" valueType="num">
                                      <p:cBhvr>
                                        <p:cTn id="23" dur="500" decel="50000" fill="hold">
                                          <p:stCondLst>
                                            <p:cond delay="0"/>
                                          </p:stCondLst>
                                        </p:cTn>
                                        <p:tgtEl>
                                          <p:spTgt spid="9219">
                                            <p:txEl>
                                              <p:pRg st="0" end="0"/>
                                            </p:txEl>
                                          </p:spTgt>
                                        </p:tgtEl>
                                        <p:attrNameLst>
                                          <p:attrName>ppt_x</p:attrName>
                                        </p:attrNameLst>
                                      </p:cBhvr>
                                      <p:tavLst>
                                        <p:tav tm="0">
                                          <p:val>
                                            <p:strVal val="#ppt_x+.4"/>
                                          </p:val>
                                        </p:tav>
                                        <p:tav tm="100000">
                                          <p:val>
                                            <p:strVal val="#ppt_x"/>
                                          </p:val>
                                        </p:tav>
                                      </p:tavLst>
                                    </p:anim>
                                    <p:anim calcmode="lin" valueType="num">
                                      <p:cBhvr>
                                        <p:cTn id="24" dur="500" decel="50000" fill="hold">
                                          <p:stCondLst>
                                            <p:cond delay="0"/>
                                          </p:stCondLst>
                                        </p:cTn>
                                        <p:tgtEl>
                                          <p:spTgt spid="9219">
                                            <p:txEl>
                                              <p:pRg st="0" end="0"/>
                                            </p:txEl>
                                          </p:spTgt>
                                        </p:tgtEl>
                                        <p:attrNameLst>
                                          <p:attrName>ppt_y</p:attrName>
                                        </p:attrNameLst>
                                      </p:cBhvr>
                                      <p:tavLst>
                                        <p:tav tm="0">
                                          <p:val>
                                            <p:strVal val="#ppt_y-.2"/>
                                          </p:val>
                                        </p:tav>
                                        <p:tav tm="100000">
                                          <p:val>
                                            <p:strVal val="#ppt_y+.1"/>
                                          </p:val>
                                        </p:tav>
                                      </p:tavLst>
                                    </p:anim>
                                    <p:anim calcmode="lin" valueType="num">
                                      <p:cBhvr>
                                        <p:cTn id="25" dur="500" accel="50000" fill="hold">
                                          <p:stCondLst>
                                            <p:cond delay="500"/>
                                          </p:stCondLst>
                                        </p:cTn>
                                        <p:tgtEl>
                                          <p:spTgt spid="9219">
                                            <p:txEl>
                                              <p:pRg st="0" end="0"/>
                                            </p:txEl>
                                          </p:spTgt>
                                        </p:tgtEl>
                                        <p:attrNameLst>
                                          <p:attrName>ppt_y</p:attrName>
                                        </p:attrNameLst>
                                      </p:cBhvr>
                                      <p:tavLst>
                                        <p:tav tm="0">
                                          <p:val>
                                            <p:strVal val="#ppt_y+.1"/>
                                          </p:val>
                                        </p:tav>
                                        <p:tav tm="100000">
                                          <p:val>
                                            <p:strVal val="#ppt_y"/>
                                          </p:val>
                                        </p:tav>
                                      </p:tavLst>
                                    </p:anim>
                                    <p:animEffect transition="in" filter="fade">
                                      <p:cBhvr>
                                        <p:cTn id="26" dur="1000" decel="50000">
                                          <p:stCondLst>
                                            <p:cond delay="0"/>
                                          </p:stCondLst>
                                        </p:cTn>
                                        <p:tgtEl>
                                          <p:spTgt spid="92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4" name="Picture 4" descr="Aramgah-e-saadi_shiraz"/>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zoom/>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8" name="Picture 4" descr="EramShiraz2"/>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zoom/>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2" name="Picture 4" descr="EramShiraz"/>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zoom/>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6" name="Picture 4" descr="foto_iran_Shiraz_parco_della_tomba_del_poeta_Hafez_01"/>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zoom/>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40" name="Picture 4" descr="Hafez Shiraz"/>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zoom/>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4" name="Picture 4" descr="Hafez_Mausoleum_in_Shiraz"/>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zoom/>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9" name="Picture 5" descr="175 Shiraz (IRN) - Bagh-é Eram"/>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zoom/>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2" name="Picture 4" descr="Bagh-e_Eram_(1)"/>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zoom/>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6" name="Picture 4" descr="Baghe_Eram_Shiraz"/>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zoom/>
  </p:transition>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r>
              <a:rPr lang="es-ES" b="1">
                <a:solidFill>
                  <a:srgbClr val="9966FF"/>
                </a:solidFill>
              </a:rPr>
              <a:t>PALACIO NIAVARAN</a:t>
            </a:r>
          </a:p>
        </p:txBody>
      </p:sp>
      <p:sp>
        <p:nvSpPr>
          <p:cNvPr id="19459" name="Rectangle 3"/>
          <p:cNvSpPr>
            <a:spLocks noGrp="1" noChangeArrowheads="1"/>
          </p:cNvSpPr>
          <p:nvPr>
            <p:ph type="body" idx="1"/>
          </p:nvPr>
        </p:nvSpPr>
        <p:spPr/>
        <p:txBody>
          <a:bodyPr/>
          <a:lstStyle/>
          <a:p>
            <a:r>
              <a:rPr lang="es-ES" b="1">
                <a:solidFill>
                  <a:srgbClr val="9966FF"/>
                </a:solidFill>
              </a:rPr>
              <a:t>El Complejo Niavaran Palacio tiene su origen en un jardín en Niavaran, Teherán, que fue utilizado por Nasir al-Din Shah como residencia de verano. El palacio construido por Nasir al-Din Shah en este jardín fue remitido originalmente como </a:t>
            </a:r>
            <a:r>
              <a:rPr lang="es-ES" b="1" i="1">
                <a:solidFill>
                  <a:srgbClr val="9966FF"/>
                </a:solidFill>
              </a:rPr>
              <a:t>El Palacio Niavaran</a:t>
            </a:r>
            <a:r>
              <a:rPr lang="es-ES" b="1">
                <a:solidFill>
                  <a:srgbClr val="9966FF"/>
                </a:solidFill>
              </a:rPr>
              <a:t> y más tarde pasó a llamarse </a:t>
            </a:r>
            <a:r>
              <a:rPr lang="es-ES" b="1" i="1">
                <a:solidFill>
                  <a:srgbClr val="9966FF"/>
                </a:solidFill>
              </a:rPr>
              <a:t>Palacio Sahebqraniyeh</a:t>
            </a:r>
            <a:r>
              <a:rPr lang="es-ES"/>
              <a:t> </a:t>
            </a:r>
          </a:p>
        </p:txBody>
      </p:sp>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19458"/>
                                        </p:tgtEl>
                                        <p:attrNameLst>
                                          <p:attrName>style.visibility</p:attrName>
                                        </p:attrNameLst>
                                      </p:cBhvr>
                                      <p:to>
                                        <p:strVal val="visible"/>
                                      </p:to>
                                    </p:set>
                                    <p:anim calcmode="lin" valueType="num">
                                      <p:cBhvr>
                                        <p:cTn id="7" dur="500" decel="50000" fill="hold">
                                          <p:stCondLst>
                                            <p:cond delay="0"/>
                                          </p:stCondLst>
                                        </p:cTn>
                                        <p:tgtEl>
                                          <p:spTgt spid="19458"/>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9458"/>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9458"/>
                                        </p:tgtEl>
                                        <p:attrNameLst>
                                          <p:attrName>ppt_w</p:attrName>
                                        </p:attrNameLst>
                                      </p:cBhvr>
                                      <p:tavLst>
                                        <p:tav tm="0">
                                          <p:val>
                                            <p:strVal val="#ppt_w*.05"/>
                                          </p:val>
                                        </p:tav>
                                        <p:tav tm="100000">
                                          <p:val>
                                            <p:strVal val="#ppt_w"/>
                                          </p:val>
                                        </p:tav>
                                      </p:tavLst>
                                    </p:anim>
                                    <p:anim calcmode="lin" valueType="num">
                                      <p:cBhvr>
                                        <p:cTn id="10" dur="1000" fill="hold"/>
                                        <p:tgtEl>
                                          <p:spTgt spid="19458"/>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9458"/>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9458"/>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9458"/>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9458"/>
                                        </p:tgtEl>
                                      </p:cBhvr>
                                    </p:animEffect>
                                  </p:childTnLst>
                                </p:cTn>
                              </p:par>
                            </p:childTnLst>
                          </p:cTn>
                        </p:par>
                      </p:childTnLst>
                    </p:cTn>
                  </p:par>
                  <p:par>
                    <p:cTn id="15" fill="hold">
                      <p:stCondLst>
                        <p:cond delay="indefinite"/>
                      </p:stCondLst>
                      <p:childTnLst>
                        <p:par>
                          <p:cTn id="16" fill="hold">
                            <p:stCondLst>
                              <p:cond delay="0"/>
                            </p:stCondLst>
                            <p:childTnLst>
                              <p:par>
                                <p:cTn id="17" presetID="25" presetClass="entr" presetSubtype="0" fill="hold" nodeType="clickEffect">
                                  <p:stCondLst>
                                    <p:cond delay="0"/>
                                  </p:stCondLst>
                                  <p:childTnLst>
                                    <p:set>
                                      <p:cBhvr>
                                        <p:cTn id="18" dur="1" fill="hold">
                                          <p:stCondLst>
                                            <p:cond delay="0"/>
                                          </p:stCondLst>
                                        </p:cTn>
                                        <p:tgtEl>
                                          <p:spTgt spid="19459">
                                            <p:txEl>
                                              <p:pRg st="0" end="0"/>
                                            </p:txEl>
                                          </p:spTgt>
                                        </p:tgtEl>
                                        <p:attrNameLst>
                                          <p:attrName>style.visibility</p:attrName>
                                        </p:attrNameLst>
                                      </p:cBhvr>
                                      <p:to>
                                        <p:strVal val="visible"/>
                                      </p:to>
                                    </p:set>
                                    <p:anim calcmode="lin" valueType="num">
                                      <p:cBhvr>
                                        <p:cTn id="19" dur="500" decel="50000" fill="hold">
                                          <p:stCondLst>
                                            <p:cond delay="0"/>
                                          </p:stCondLst>
                                        </p:cTn>
                                        <p:tgtEl>
                                          <p:spTgt spid="19459">
                                            <p:txEl>
                                              <p:pRg st="0" end="0"/>
                                            </p:txEl>
                                          </p:spTgt>
                                        </p:tgtEl>
                                        <p:attrNameLst>
                                          <p:attrName>style.rotation</p:attrName>
                                        </p:attrNameLst>
                                      </p:cBhvr>
                                      <p:tavLst>
                                        <p:tav tm="0">
                                          <p:val>
                                            <p:fltVal val="-90"/>
                                          </p:val>
                                        </p:tav>
                                        <p:tav tm="100000">
                                          <p:val>
                                            <p:fltVal val="0"/>
                                          </p:val>
                                        </p:tav>
                                      </p:tavLst>
                                    </p:anim>
                                    <p:anim calcmode="lin" valueType="num">
                                      <p:cBhvr>
                                        <p:cTn id="20" dur="500" decel="50000" fill="hold">
                                          <p:stCondLst>
                                            <p:cond delay="0"/>
                                          </p:stCondLst>
                                        </p:cTn>
                                        <p:tgtEl>
                                          <p:spTgt spid="19459">
                                            <p:txEl>
                                              <p:pRg st="0" end="0"/>
                                            </p:txEl>
                                          </p:spTgt>
                                        </p:tgtEl>
                                        <p:attrNameLst>
                                          <p:attrName>ppt_w</p:attrName>
                                        </p:attrNameLst>
                                      </p:cBhvr>
                                      <p:tavLst>
                                        <p:tav tm="0">
                                          <p:val>
                                            <p:strVal val="#ppt_w"/>
                                          </p:val>
                                        </p:tav>
                                        <p:tav tm="100000">
                                          <p:val>
                                            <p:strVal val="#ppt_w*.05"/>
                                          </p:val>
                                        </p:tav>
                                      </p:tavLst>
                                    </p:anim>
                                    <p:anim calcmode="lin" valueType="num">
                                      <p:cBhvr>
                                        <p:cTn id="21" dur="500" accel="50000" fill="hold">
                                          <p:stCondLst>
                                            <p:cond delay="500"/>
                                          </p:stCondLst>
                                        </p:cTn>
                                        <p:tgtEl>
                                          <p:spTgt spid="19459">
                                            <p:txEl>
                                              <p:pRg st="0" end="0"/>
                                            </p:txEl>
                                          </p:spTgt>
                                        </p:tgtEl>
                                        <p:attrNameLst>
                                          <p:attrName>ppt_w</p:attrName>
                                        </p:attrNameLst>
                                      </p:cBhvr>
                                      <p:tavLst>
                                        <p:tav tm="0">
                                          <p:val>
                                            <p:strVal val="#ppt_w*.05"/>
                                          </p:val>
                                        </p:tav>
                                        <p:tav tm="100000">
                                          <p:val>
                                            <p:strVal val="#ppt_w"/>
                                          </p:val>
                                        </p:tav>
                                      </p:tavLst>
                                    </p:anim>
                                    <p:anim calcmode="lin" valueType="num">
                                      <p:cBhvr>
                                        <p:cTn id="22" dur="1000" fill="hold"/>
                                        <p:tgtEl>
                                          <p:spTgt spid="19459">
                                            <p:txEl>
                                              <p:pRg st="0" end="0"/>
                                            </p:txEl>
                                          </p:spTgt>
                                        </p:tgtEl>
                                        <p:attrNameLst>
                                          <p:attrName>ppt_h</p:attrName>
                                        </p:attrNameLst>
                                      </p:cBhvr>
                                      <p:tavLst>
                                        <p:tav tm="0">
                                          <p:val>
                                            <p:strVal val="#ppt_h"/>
                                          </p:val>
                                        </p:tav>
                                        <p:tav tm="100000">
                                          <p:val>
                                            <p:strVal val="#ppt_h"/>
                                          </p:val>
                                        </p:tav>
                                      </p:tavLst>
                                    </p:anim>
                                    <p:anim calcmode="lin" valueType="num">
                                      <p:cBhvr>
                                        <p:cTn id="23" dur="500" decel="50000" fill="hold">
                                          <p:stCondLst>
                                            <p:cond delay="0"/>
                                          </p:stCondLst>
                                        </p:cTn>
                                        <p:tgtEl>
                                          <p:spTgt spid="19459">
                                            <p:txEl>
                                              <p:pRg st="0" end="0"/>
                                            </p:txEl>
                                          </p:spTgt>
                                        </p:tgtEl>
                                        <p:attrNameLst>
                                          <p:attrName>ppt_x</p:attrName>
                                        </p:attrNameLst>
                                      </p:cBhvr>
                                      <p:tavLst>
                                        <p:tav tm="0">
                                          <p:val>
                                            <p:strVal val="#ppt_x+.4"/>
                                          </p:val>
                                        </p:tav>
                                        <p:tav tm="100000">
                                          <p:val>
                                            <p:strVal val="#ppt_x"/>
                                          </p:val>
                                        </p:tav>
                                      </p:tavLst>
                                    </p:anim>
                                    <p:anim calcmode="lin" valueType="num">
                                      <p:cBhvr>
                                        <p:cTn id="24" dur="500" decel="50000" fill="hold">
                                          <p:stCondLst>
                                            <p:cond delay="0"/>
                                          </p:stCondLst>
                                        </p:cTn>
                                        <p:tgtEl>
                                          <p:spTgt spid="19459">
                                            <p:txEl>
                                              <p:pRg st="0" end="0"/>
                                            </p:txEl>
                                          </p:spTgt>
                                        </p:tgtEl>
                                        <p:attrNameLst>
                                          <p:attrName>ppt_y</p:attrName>
                                        </p:attrNameLst>
                                      </p:cBhvr>
                                      <p:tavLst>
                                        <p:tav tm="0">
                                          <p:val>
                                            <p:strVal val="#ppt_y-.2"/>
                                          </p:val>
                                        </p:tav>
                                        <p:tav tm="100000">
                                          <p:val>
                                            <p:strVal val="#ppt_y+.1"/>
                                          </p:val>
                                        </p:tav>
                                      </p:tavLst>
                                    </p:anim>
                                    <p:anim calcmode="lin" valueType="num">
                                      <p:cBhvr>
                                        <p:cTn id="25" dur="500" accel="50000" fill="hold">
                                          <p:stCondLst>
                                            <p:cond delay="500"/>
                                          </p:stCondLst>
                                        </p:cTn>
                                        <p:tgtEl>
                                          <p:spTgt spid="19459">
                                            <p:txEl>
                                              <p:pRg st="0" end="0"/>
                                            </p:txEl>
                                          </p:spTgt>
                                        </p:tgtEl>
                                        <p:attrNameLst>
                                          <p:attrName>ppt_y</p:attrName>
                                        </p:attrNameLst>
                                      </p:cBhvr>
                                      <p:tavLst>
                                        <p:tav tm="0">
                                          <p:val>
                                            <p:strVal val="#ppt_y+.1"/>
                                          </p:val>
                                        </p:tav>
                                        <p:tav tm="100000">
                                          <p:val>
                                            <p:strVal val="#ppt_y"/>
                                          </p:val>
                                        </p:tav>
                                      </p:tavLst>
                                    </p:anim>
                                    <p:animEffect transition="in" filter="fade">
                                      <p:cBhvr>
                                        <p:cTn id="26" dur="1000" decel="50000">
                                          <p:stCondLst>
                                            <p:cond delay="0"/>
                                          </p:stCondLst>
                                        </p:cTn>
                                        <p:tgtEl>
                                          <p:spTgt spid="1945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4" name="Picture 4" descr="10150547"/>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zoom/>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8" name="Picture 4" descr="NiavaranPalaceTehran"/>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zoom/>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2" name="Picture 4" descr="NiavaranPalace35"/>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zoom/>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6" name="Picture 4" descr="24-Jaygahe Shah dar Mehmankhaneh"/>
          <p:cNvPicPr>
            <a:picLocks noChangeAspect="1" noChangeArrowheads="1"/>
          </p:cNvPicPr>
          <p:nvPr/>
        </p:nvPicPr>
        <p:blipFill>
          <a:blip r:embed="rId2"/>
          <a:srcRect/>
          <a:stretch>
            <a:fillRect/>
          </a:stretch>
        </p:blipFill>
        <p:spPr bwMode="auto">
          <a:xfrm>
            <a:off x="0" y="1588"/>
            <a:ext cx="9144000" cy="6856412"/>
          </a:xfrm>
          <a:prstGeom prst="rect">
            <a:avLst/>
          </a:prstGeom>
          <a:noFill/>
        </p:spPr>
      </p:pic>
    </p:spTree>
  </p:cSld>
  <p:clrMapOvr>
    <a:masterClrMapping/>
  </p:clrMapOvr>
  <p:transition spd="slow">
    <p:zoom/>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80" name="Picture 4" descr="783954487_9c9172656b_o"/>
          <p:cNvPicPr>
            <a:picLocks noChangeAspect="1" noChangeArrowheads="1"/>
          </p:cNvPicPr>
          <p:nvPr/>
        </p:nvPicPr>
        <p:blipFill>
          <a:blip r:embed="rId2"/>
          <a:srcRect/>
          <a:stretch>
            <a:fillRect/>
          </a:stretch>
        </p:blipFill>
        <p:spPr bwMode="auto">
          <a:xfrm>
            <a:off x="17463" y="0"/>
            <a:ext cx="9126537" cy="6858000"/>
          </a:xfrm>
          <a:prstGeom prst="rect">
            <a:avLst/>
          </a:prstGeom>
          <a:noFill/>
        </p:spPr>
      </p:pic>
    </p:spTree>
  </p:cSld>
  <p:clrMapOvr>
    <a:masterClrMapping/>
  </p:clrMapOvr>
  <p:transition spd="slow">
    <p:zoom/>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4" name="Picture 4" descr="DSCN2145"/>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zoom/>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8" name="Picture 4" descr="Niavaran_inside"/>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zoom/>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2" name="Picture 4" descr="xc50xu"/>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zoom/>
  </p:transition>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r>
              <a:rPr lang="es-ES" b="1">
                <a:solidFill>
                  <a:srgbClr val="9966FF"/>
                </a:solidFill>
              </a:rPr>
              <a:t>ISFAHÁN</a:t>
            </a:r>
          </a:p>
        </p:txBody>
      </p:sp>
      <p:sp>
        <p:nvSpPr>
          <p:cNvPr id="40963" name="Rectangle 3"/>
          <p:cNvSpPr>
            <a:spLocks noGrp="1" noChangeArrowheads="1"/>
          </p:cNvSpPr>
          <p:nvPr>
            <p:ph type="body" idx="1"/>
          </p:nvPr>
        </p:nvSpPr>
        <p:spPr>
          <a:xfrm>
            <a:off x="250825" y="1600200"/>
            <a:ext cx="8435975" cy="4852988"/>
          </a:xfrm>
        </p:spPr>
        <p:txBody>
          <a:bodyPr/>
          <a:lstStyle/>
          <a:p>
            <a:r>
              <a:rPr lang="es-ES" sz="3600" b="1">
                <a:solidFill>
                  <a:srgbClr val="9966FF"/>
                </a:solidFill>
              </a:rPr>
              <a:t>Isfahán localizada a 340 km al sur de Teherán, es la capital de la Provincia de Isfahán y la tercera ciudad más grande de Irán (después de Teherán y Mashhad). Isfahán tiene una población de 2.540.000 habitantes (2000).</a:t>
            </a:r>
            <a:r>
              <a:rPr lang="es-ES"/>
              <a:t> </a:t>
            </a:r>
          </a:p>
        </p:txBody>
      </p:sp>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40962"/>
                                        </p:tgtEl>
                                        <p:attrNameLst>
                                          <p:attrName>style.visibility</p:attrName>
                                        </p:attrNameLst>
                                      </p:cBhvr>
                                      <p:to>
                                        <p:strVal val="visible"/>
                                      </p:to>
                                    </p:set>
                                    <p:anim calcmode="lin" valueType="num">
                                      <p:cBhvr>
                                        <p:cTn id="7" dur="500" decel="50000" fill="hold">
                                          <p:stCondLst>
                                            <p:cond delay="0"/>
                                          </p:stCondLst>
                                        </p:cTn>
                                        <p:tgtEl>
                                          <p:spTgt spid="40962"/>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40962"/>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40962"/>
                                        </p:tgtEl>
                                        <p:attrNameLst>
                                          <p:attrName>ppt_w</p:attrName>
                                        </p:attrNameLst>
                                      </p:cBhvr>
                                      <p:tavLst>
                                        <p:tav tm="0">
                                          <p:val>
                                            <p:strVal val="#ppt_w*.05"/>
                                          </p:val>
                                        </p:tav>
                                        <p:tav tm="100000">
                                          <p:val>
                                            <p:strVal val="#ppt_w"/>
                                          </p:val>
                                        </p:tav>
                                      </p:tavLst>
                                    </p:anim>
                                    <p:anim calcmode="lin" valueType="num">
                                      <p:cBhvr>
                                        <p:cTn id="10" dur="1000" fill="hold"/>
                                        <p:tgtEl>
                                          <p:spTgt spid="40962"/>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40962"/>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40962"/>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40962"/>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40962"/>
                                        </p:tgtEl>
                                      </p:cBhvr>
                                    </p:animEffect>
                                  </p:childTnLst>
                                </p:cTn>
                              </p:par>
                            </p:childTnLst>
                          </p:cTn>
                        </p:par>
                      </p:childTnLst>
                    </p:cTn>
                  </p:par>
                  <p:par>
                    <p:cTn id="15" fill="hold">
                      <p:stCondLst>
                        <p:cond delay="indefinite"/>
                      </p:stCondLst>
                      <p:childTnLst>
                        <p:par>
                          <p:cTn id="16" fill="hold">
                            <p:stCondLst>
                              <p:cond delay="0"/>
                            </p:stCondLst>
                            <p:childTnLst>
                              <p:par>
                                <p:cTn id="17" presetID="25" presetClass="entr" presetSubtype="0" fill="hold" nodeType="clickEffect">
                                  <p:stCondLst>
                                    <p:cond delay="0"/>
                                  </p:stCondLst>
                                  <p:childTnLst>
                                    <p:set>
                                      <p:cBhvr>
                                        <p:cTn id="18" dur="1" fill="hold">
                                          <p:stCondLst>
                                            <p:cond delay="0"/>
                                          </p:stCondLst>
                                        </p:cTn>
                                        <p:tgtEl>
                                          <p:spTgt spid="40963">
                                            <p:txEl>
                                              <p:pRg st="0" end="0"/>
                                            </p:txEl>
                                          </p:spTgt>
                                        </p:tgtEl>
                                        <p:attrNameLst>
                                          <p:attrName>style.visibility</p:attrName>
                                        </p:attrNameLst>
                                      </p:cBhvr>
                                      <p:to>
                                        <p:strVal val="visible"/>
                                      </p:to>
                                    </p:set>
                                    <p:anim calcmode="lin" valueType="num">
                                      <p:cBhvr>
                                        <p:cTn id="19" dur="500" decel="50000" fill="hold">
                                          <p:stCondLst>
                                            <p:cond delay="0"/>
                                          </p:stCondLst>
                                        </p:cTn>
                                        <p:tgtEl>
                                          <p:spTgt spid="40963">
                                            <p:txEl>
                                              <p:pRg st="0" end="0"/>
                                            </p:txEl>
                                          </p:spTgt>
                                        </p:tgtEl>
                                        <p:attrNameLst>
                                          <p:attrName>style.rotation</p:attrName>
                                        </p:attrNameLst>
                                      </p:cBhvr>
                                      <p:tavLst>
                                        <p:tav tm="0">
                                          <p:val>
                                            <p:fltVal val="-90"/>
                                          </p:val>
                                        </p:tav>
                                        <p:tav tm="100000">
                                          <p:val>
                                            <p:fltVal val="0"/>
                                          </p:val>
                                        </p:tav>
                                      </p:tavLst>
                                    </p:anim>
                                    <p:anim calcmode="lin" valueType="num">
                                      <p:cBhvr>
                                        <p:cTn id="20" dur="500" decel="50000" fill="hold">
                                          <p:stCondLst>
                                            <p:cond delay="0"/>
                                          </p:stCondLst>
                                        </p:cTn>
                                        <p:tgtEl>
                                          <p:spTgt spid="40963">
                                            <p:txEl>
                                              <p:pRg st="0" end="0"/>
                                            </p:txEl>
                                          </p:spTgt>
                                        </p:tgtEl>
                                        <p:attrNameLst>
                                          <p:attrName>ppt_w</p:attrName>
                                        </p:attrNameLst>
                                      </p:cBhvr>
                                      <p:tavLst>
                                        <p:tav tm="0">
                                          <p:val>
                                            <p:strVal val="#ppt_w"/>
                                          </p:val>
                                        </p:tav>
                                        <p:tav tm="100000">
                                          <p:val>
                                            <p:strVal val="#ppt_w*.05"/>
                                          </p:val>
                                        </p:tav>
                                      </p:tavLst>
                                    </p:anim>
                                    <p:anim calcmode="lin" valueType="num">
                                      <p:cBhvr>
                                        <p:cTn id="21" dur="500" accel="50000" fill="hold">
                                          <p:stCondLst>
                                            <p:cond delay="500"/>
                                          </p:stCondLst>
                                        </p:cTn>
                                        <p:tgtEl>
                                          <p:spTgt spid="40963">
                                            <p:txEl>
                                              <p:pRg st="0" end="0"/>
                                            </p:txEl>
                                          </p:spTgt>
                                        </p:tgtEl>
                                        <p:attrNameLst>
                                          <p:attrName>ppt_w</p:attrName>
                                        </p:attrNameLst>
                                      </p:cBhvr>
                                      <p:tavLst>
                                        <p:tav tm="0">
                                          <p:val>
                                            <p:strVal val="#ppt_w*.05"/>
                                          </p:val>
                                        </p:tav>
                                        <p:tav tm="100000">
                                          <p:val>
                                            <p:strVal val="#ppt_w"/>
                                          </p:val>
                                        </p:tav>
                                      </p:tavLst>
                                    </p:anim>
                                    <p:anim calcmode="lin" valueType="num">
                                      <p:cBhvr>
                                        <p:cTn id="22" dur="1000" fill="hold"/>
                                        <p:tgtEl>
                                          <p:spTgt spid="40963">
                                            <p:txEl>
                                              <p:pRg st="0" end="0"/>
                                            </p:txEl>
                                          </p:spTgt>
                                        </p:tgtEl>
                                        <p:attrNameLst>
                                          <p:attrName>ppt_h</p:attrName>
                                        </p:attrNameLst>
                                      </p:cBhvr>
                                      <p:tavLst>
                                        <p:tav tm="0">
                                          <p:val>
                                            <p:strVal val="#ppt_h"/>
                                          </p:val>
                                        </p:tav>
                                        <p:tav tm="100000">
                                          <p:val>
                                            <p:strVal val="#ppt_h"/>
                                          </p:val>
                                        </p:tav>
                                      </p:tavLst>
                                    </p:anim>
                                    <p:anim calcmode="lin" valueType="num">
                                      <p:cBhvr>
                                        <p:cTn id="23" dur="500" decel="50000" fill="hold">
                                          <p:stCondLst>
                                            <p:cond delay="0"/>
                                          </p:stCondLst>
                                        </p:cTn>
                                        <p:tgtEl>
                                          <p:spTgt spid="40963">
                                            <p:txEl>
                                              <p:pRg st="0" end="0"/>
                                            </p:txEl>
                                          </p:spTgt>
                                        </p:tgtEl>
                                        <p:attrNameLst>
                                          <p:attrName>ppt_x</p:attrName>
                                        </p:attrNameLst>
                                      </p:cBhvr>
                                      <p:tavLst>
                                        <p:tav tm="0">
                                          <p:val>
                                            <p:strVal val="#ppt_x+.4"/>
                                          </p:val>
                                        </p:tav>
                                        <p:tav tm="100000">
                                          <p:val>
                                            <p:strVal val="#ppt_x"/>
                                          </p:val>
                                        </p:tav>
                                      </p:tavLst>
                                    </p:anim>
                                    <p:anim calcmode="lin" valueType="num">
                                      <p:cBhvr>
                                        <p:cTn id="24" dur="500" decel="50000" fill="hold">
                                          <p:stCondLst>
                                            <p:cond delay="0"/>
                                          </p:stCondLst>
                                        </p:cTn>
                                        <p:tgtEl>
                                          <p:spTgt spid="40963">
                                            <p:txEl>
                                              <p:pRg st="0" end="0"/>
                                            </p:txEl>
                                          </p:spTgt>
                                        </p:tgtEl>
                                        <p:attrNameLst>
                                          <p:attrName>ppt_y</p:attrName>
                                        </p:attrNameLst>
                                      </p:cBhvr>
                                      <p:tavLst>
                                        <p:tav tm="0">
                                          <p:val>
                                            <p:strVal val="#ppt_y-.2"/>
                                          </p:val>
                                        </p:tav>
                                        <p:tav tm="100000">
                                          <p:val>
                                            <p:strVal val="#ppt_y+.1"/>
                                          </p:val>
                                        </p:tav>
                                      </p:tavLst>
                                    </p:anim>
                                    <p:anim calcmode="lin" valueType="num">
                                      <p:cBhvr>
                                        <p:cTn id="25" dur="500" accel="50000" fill="hold">
                                          <p:stCondLst>
                                            <p:cond delay="500"/>
                                          </p:stCondLst>
                                        </p:cTn>
                                        <p:tgtEl>
                                          <p:spTgt spid="40963">
                                            <p:txEl>
                                              <p:pRg st="0" end="0"/>
                                            </p:txEl>
                                          </p:spTgt>
                                        </p:tgtEl>
                                        <p:attrNameLst>
                                          <p:attrName>ppt_y</p:attrName>
                                        </p:attrNameLst>
                                      </p:cBhvr>
                                      <p:tavLst>
                                        <p:tav tm="0">
                                          <p:val>
                                            <p:strVal val="#ppt_y+.1"/>
                                          </p:val>
                                        </p:tav>
                                        <p:tav tm="100000">
                                          <p:val>
                                            <p:strVal val="#ppt_y"/>
                                          </p:val>
                                        </p:tav>
                                      </p:tavLst>
                                    </p:anim>
                                    <p:animEffect transition="in" filter="fade">
                                      <p:cBhvr>
                                        <p:cTn id="26" dur="1000" decel="50000">
                                          <p:stCondLst>
                                            <p:cond delay="0"/>
                                          </p:stCondLst>
                                        </p:cTn>
                                        <p:tgtEl>
                                          <p:spTgt spid="4096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2" name="Picture 4" descr="Naghshe_Jahan_Square_Isfahan_modified"/>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zoom/>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6" name="Picture 4" descr="101_0004"/>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zoom/>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60" name="Picture 4" descr="IMG_1599fridaym"/>
          <p:cNvPicPr>
            <a:picLocks noChangeAspect="1" noChangeArrowheads="1"/>
          </p:cNvPicPr>
          <p:nvPr/>
        </p:nvPicPr>
        <p:blipFill>
          <a:blip r:embed="rId2"/>
          <a:srcRect/>
          <a:stretch>
            <a:fillRect/>
          </a:stretch>
        </p:blipFill>
        <p:spPr bwMode="auto">
          <a:xfrm>
            <a:off x="0" y="0"/>
            <a:ext cx="9144000" cy="6854825"/>
          </a:xfrm>
          <a:prstGeom prst="rect">
            <a:avLst/>
          </a:prstGeom>
          <a:noFill/>
        </p:spPr>
      </p:pic>
    </p:spTree>
  </p:cSld>
  <p:clrMapOvr>
    <a:masterClrMapping/>
  </p:clrMapOvr>
  <p:transition spd="slow">
    <p:zoom/>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4" name="Picture 4" descr="2069557753_8b58755cc6_o"/>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zoom/>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8" name="Picture 4" descr="PLAZA"/>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zoom/>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2" name="Picture 4" descr="Imam Mosque in Isfahan - Iran"/>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zoom/>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6" name="Picture 4" descr="370865307jBsECy_fs"/>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zoom/>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80" name="Picture 4" descr="3233575797_40797197c0_b"/>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zoom/>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4" name="Picture 4" descr="isfahan-1024"/>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zoom/>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8" name="Picture 4" descr="Si O Se poul - Isfahan"/>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zoom/>
  </p:transition>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r>
              <a:rPr lang="es-ES" b="1">
                <a:solidFill>
                  <a:srgbClr val="9966FF"/>
                </a:solidFill>
              </a:rPr>
              <a:t>PERSÉPOLIS</a:t>
            </a:r>
          </a:p>
        </p:txBody>
      </p:sp>
      <p:sp>
        <p:nvSpPr>
          <p:cNvPr id="28675" name="Rectangle 3"/>
          <p:cNvSpPr>
            <a:spLocks noGrp="1" noChangeArrowheads="1"/>
          </p:cNvSpPr>
          <p:nvPr>
            <p:ph type="body" idx="1"/>
          </p:nvPr>
        </p:nvSpPr>
        <p:spPr/>
        <p:txBody>
          <a:bodyPr/>
          <a:lstStyle/>
          <a:p>
            <a:pPr>
              <a:lnSpc>
                <a:spcPct val="90000"/>
              </a:lnSpc>
            </a:pPr>
            <a:r>
              <a:rPr lang="es-ES" sz="2400" b="1">
                <a:solidFill>
                  <a:srgbClr val="9966FF"/>
                </a:solidFill>
              </a:rPr>
              <a:t>Persépolis  fue la capital ceremonial del imperio aqueménida (ca. 550-330 a. C. ). Persépolis se encuentra a 70 km al noreste de la actual ciudad de Shiraz, en la provincia de Fars de la moderna Irán . En persa contemporánea, el sitio es conocido </a:t>
            </a:r>
            <a:r>
              <a:rPr lang="es-ES" sz="2400" b="1" i="1">
                <a:solidFill>
                  <a:srgbClr val="9966FF"/>
                </a:solidFill>
              </a:rPr>
              <a:t>como-e Jamshid Takht</a:t>
            </a:r>
            <a:r>
              <a:rPr lang="es-ES" sz="2400" b="1">
                <a:solidFill>
                  <a:srgbClr val="9966FF"/>
                </a:solidFill>
              </a:rPr>
              <a:t> (Trono de Jamshid ) y </a:t>
            </a:r>
            <a:r>
              <a:rPr lang="es-ES" sz="2400" b="1" i="1">
                <a:solidFill>
                  <a:srgbClr val="9966FF"/>
                </a:solidFill>
              </a:rPr>
              <a:t>parseh.</a:t>
            </a:r>
            <a:r>
              <a:rPr lang="es-ES" sz="2400" b="1">
                <a:solidFill>
                  <a:srgbClr val="9966FF"/>
                </a:solidFill>
              </a:rPr>
              <a:t> Los primeros restos de Persépolis fecha de alrededor 515 AC. Para los antiguos persas, la ciudad fue conocida como Parsa, que significa "La Ciudad de los persas". Persépolis es una transliteración del griego </a:t>
            </a:r>
            <a:r>
              <a:rPr lang="es-ES" sz="2400" b="1" i="1">
                <a:solidFill>
                  <a:srgbClr val="9966FF"/>
                </a:solidFill>
              </a:rPr>
              <a:t>(Perses polis:</a:t>
            </a:r>
            <a:r>
              <a:rPr lang="es-ES" sz="2400" b="1">
                <a:solidFill>
                  <a:srgbClr val="9966FF"/>
                </a:solidFill>
              </a:rPr>
              <a:t> "la ciudad persa"). </a:t>
            </a:r>
          </a:p>
          <a:p>
            <a:pPr>
              <a:lnSpc>
                <a:spcPct val="90000"/>
              </a:lnSpc>
            </a:pPr>
            <a:r>
              <a:rPr lang="es-ES" sz="2400" b="1">
                <a:solidFill>
                  <a:srgbClr val="9966FF"/>
                </a:solidFill>
              </a:rPr>
              <a:t>La UNESCO declaró a la ciudadela de Persépolis un Mundial de Patrimonio de la Humanidad en 1979.</a:t>
            </a:r>
            <a:r>
              <a:rPr lang="es-ES" sz="2400"/>
              <a:t> </a:t>
            </a:r>
          </a:p>
        </p:txBody>
      </p:sp>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28674"/>
                                        </p:tgtEl>
                                        <p:attrNameLst>
                                          <p:attrName>style.visibility</p:attrName>
                                        </p:attrNameLst>
                                      </p:cBhvr>
                                      <p:to>
                                        <p:strVal val="visible"/>
                                      </p:to>
                                    </p:set>
                                    <p:anim calcmode="lin" valueType="num">
                                      <p:cBhvr>
                                        <p:cTn id="7" dur="500" decel="50000" fill="hold">
                                          <p:stCondLst>
                                            <p:cond delay="0"/>
                                          </p:stCondLst>
                                        </p:cTn>
                                        <p:tgtEl>
                                          <p:spTgt spid="28674"/>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28674"/>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28674"/>
                                        </p:tgtEl>
                                        <p:attrNameLst>
                                          <p:attrName>ppt_w</p:attrName>
                                        </p:attrNameLst>
                                      </p:cBhvr>
                                      <p:tavLst>
                                        <p:tav tm="0">
                                          <p:val>
                                            <p:strVal val="#ppt_w*.05"/>
                                          </p:val>
                                        </p:tav>
                                        <p:tav tm="100000">
                                          <p:val>
                                            <p:strVal val="#ppt_w"/>
                                          </p:val>
                                        </p:tav>
                                      </p:tavLst>
                                    </p:anim>
                                    <p:anim calcmode="lin" valueType="num">
                                      <p:cBhvr>
                                        <p:cTn id="10" dur="1000" fill="hold"/>
                                        <p:tgtEl>
                                          <p:spTgt spid="28674"/>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28674"/>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28674"/>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28674"/>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28674"/>
                                        </p:tgtEl>
                                      </p:cBhvr>
                                    </p:animEffect>
                                  </p:childTnLst>
                                </p:cTn>
                              </p:par>
                            </p:childTnLst>
                          </p:cTn>
                        </p:par>
                      </p:childTnLst>
                    </p:cTn>
                  </p:par>
                  <p:par>
                    <p:cTn id="15" fill="hold">
                      <p:stCondLst>
                        <p:cond delay="indefinite"/>
                      </p:stCondLst>
                      <p:childTnLst>
                        <p:par>
                          <p:cTn id="16" fill="hold">
                            <p:stCondLst>
                              <p:cond delay="0"/>
                            </p:stCondLst>
                            <p:childTnLst>
                              <p:par>
                                <p:cTn id="17" presetID="25" presetClass="entr" presetSubtype="0" fill="hold" nodeType="clickEffect">
                                  <p:stCondLst>
                                    <p:cond delay="0"/>
                                  </p:stCondLst>
                                  <p:childTnLst>
                                    <p:set>
                                      <p:cBhvr>
                                        <p:cTn id="18" dur="1" fill="hold">
                                          <p:stCondLst>
                                            <p:cond delay="0"/>
                                          </p:stCondLst>
                                        </p:cTn>
                                        <p:tgtEl>
                                          <p:spTgt spid="28675">
                                            <p:txEl>
                                              <p:pRg st="0" end="0"/>
                                            </p:txEl>
                                          </p:spTgt>
                                        </p:tgtEl>
                                        <p:attrNameLst>
                                          <p:attrName>style.visibility</p:attrName>
                                        </p:attrNameLst>
                                      </p:cBhvr>
                                      <p:to>
                                        <p:strVal val="visible"/>
                                      </p:to>
                                    </p:set>
                                    <p:anim calcmode="lin" valueType="num">
                                      <p:cBhvr>
                                        <p:cTn id="19" dur="500" decel="50000" fill="hold">
                                          <p:stCondLst>
                                            <p:cond delay="0"/>
                                          </p:stCondLst>
                                        </p:cTn>
                                        <p:tgtEl>
                                          <p:spTgt spid="28675">
                                            <p:txEl>
                                              <p:pRg st="0" end="0"/>
                                            </p:txEl>
                                          </p:spTgt>
                                        </p:tgtEl>
                                        <p:attrNameLst>
                                          <p:attrName>style.rotation</p:attrName>
                                        </p:attrNameLst>
                                      </p:cBhvr>
                                      <p:tavLst>
                                        <p:tav tm="0">
                                          <p:val>
                                            <p:fltVal val="-90"/>
                                          </p:val>
                                        </p:tav>
                                        <p:tav tm="100000">
                                          <p:val>
                                            <p:fltVal val="0"/>
                                          </p:val>
                                        </p:tav>
                                      </p:tavLst>
                                    </p:anim>
                                    <p:anim calcmode="lin" valueType="num">
                                      <p:cBhvr>
                                        <p:cTn id="20" dur="500" decel="50000" fill="hold">
                                          <p:stCondLst>
                                            <p:cond delay="0"/>
                                          </p:stCondLst>
                                        </p:cTn>
                                        <p:tgtEl>
                                          <p:spTgt spid="28675">
                                            <p:txEl>
                                              <p:pRg st="0" end="0"/>
                                            </p:txEl>
                                          </p:spTgt>
                                        </p:tgtEl>
                                        <p:attrNameLst>
                                          <p:attrName>ppt_w</p:attrName>
                                        </p:attrNameLst>
                                      </p:cBhvr>
                                      <p:tavLst>
                                        <p:tav tm="0">
                                          <p:val>
                                            <p:strVal val="#ppt_w"/>
                                          </p:val>
                                        </p:tav>
                                        <p:tav tm="100000">
                                          <p:val>
                                            <p:strVal val="#ppt_w*.05"/>
                                          </p:val>
                                        </p:tav>
                                      </p:tavLst>
                                    </p:anim>
                                    <p:anim calcmode="lin" valueType="num">
                                      <p:cBhvr>
                                        <p:cTn id="21" dur="500" accel="50000" fill="hold">
                                          <p:stCondLst>
                                            <p:cond delay="500"/>
                                          </p:stCondLst>
                                        </p:cTn>
                                        <p:tgtEl>
                                          <p:spTgt spid="28675">
                                            <p:txEl>
                                              <p:pRg st="0" end="0"/>
                                            </p:txEl>
                                          </p:spTgt>
                                        </p:tgtEl>
                                        <p:attrNameLst>
                                          <p:attrName>ppt_w</p:attrName>
                                        </p:attrNameLst>
                                      </p:cBhvr>
                                      <p:tavLst>
                                        <p:tav tm="0">
                                          <p:val>
                                            <p:strVal val="#ppt_w*.05"/>
                                          </p:val>
                                        </p:tav>
                                        <p:tav tm="100000">
                                          <p:val>
                                            <p:strVal val="#ppt_w"/>
                                          </p:val>
                                        </p:tav>
                                      </p:tavLst>
                                    </p:anim>
                                    <p:anim calcmode="lin" valueType="num">
                                      <p:cBhvr>
                                        <p:cTn id="22" dur="1000" fill="hold"/>
                                        <p:tgtEl>
                                          <p:spTgt spid="28675">
                                            <p:txEl>
                                              <p:pRg st="0" end="0"/>
                                            </p:txEl>
                                          </p:spTgt>
                                        </p:tgtEl>
                                        <p:attrNameLst>
                                          <p:attrName>ppt_h</p:attrName>
                                        </p:attrNameLst>
                                      </p:cBhvr>
                                      <p:tavLst>
                                        <p:tav tm="0">
                                          <p:val>
                                            <p:strVal val="#ppt_h"/>
                                          </p:val>
                                        </p:tav>
                                        <p:tav tm="100000">
                                          <p:val>
                                            <p:strVal val="#ppt_h"/>
                                          </p:val>
                                        </p:tav>
                                      </p:tavLst>
                                    </p:anim>
                                    <p:anim calcmode="lin" valueType="num">
                                      <p:cBhvr>
                                        <p:cTn id="23" dur="500" decel="50000" fill="hold">
                                          <p:stCondLst>
                                            <p:cond delay="0"/>
                                          </p:stCondLst>
                                        </p:cTn>
                                        <p:tgtEl>
                                          <p:spTgt spid="28675">
                                            <p:txEl>
                                              <p:pRg st="0" end="0"/>
                                            </p:txEl>
                                          </p:spTgt>
                                        </p:tgtEl>
                                        <p:attrNameLst>
                                          <p:attrName>ppt_x</p:attrName>
                                        </p:attrNameLst>
                                      </p:cBhvr>
                                      <p:tavLst>
                                        <p:tav tm="0">
                                          <p:val>
                                            <p:strVal val="#ppt_x+.4"/>
                                          </p:val>
                                        </p:tav>
                                        <p:tav tm="100000">
                                          <p:val>
                                            <p:strVal val="#ppt_x"/>
                                          </p:val>
                                        </p:tav>
                                      </p:tavLst>
                                    </p:anim>
                                    <p:anim calcmode="lin" valueType="num">
                                      <p:cBhvr>
                                        <p:cTn id="24" dur="500" decel="50000" fill="hold">
                                          <p:stCondLst>
                                            <p:cond delay="0"/>
                                          </p:stCondLst>
                                        </p:cTn>
                                        <p:tgtEl>
                                          <p:spTgt spid="28675">
                                            <p:txEl>
                                              <p:pRg st="0" end="0"/>
                                            </p:txEl>
                                          </p:spTgt>
                                        </p:tgtEl>
                                        <p:attrNameLst>
                                          <p:attrName>ppt_y</p:attrName>
                                        </p:attrNameLst>
                                      </p:cBhvr>
                                      <p:tavLst>
                                        <p:tav tm="0">
                                          <p:val>
                                            <p:strVal val="#ppt_y-.2"/>
                                          </p:val>
                                        </p:tav>
                                        <p:tav tm="100000">
                                          <p:val>
                                            <p:strVal val="#ppt_y+.1"/>
                                          </p:val>
                                        </p:tav>
                                      </p:tavLst>
                                    </p:anim>
                                    <p:anim calcmode="lin" valueType="num">
                                      <p:cBhvr>
                                        <p:cTn id="25" dur="500" accel="50000" fill="hold">
                                          <p:stCondLst>
                                            <p:cond delay="500"/>
                                          </p:stCondLst>
                                        </p:cTn>
                                        <p:tgtEl>
                                          <p:spTgt spid="28675">
                                            <p:txEl>
                                              <p:pRg st="0" end="0"/>
                                            </p:txEl>
                                          </p:spTgt>
                                        </p:tgtEl>
                                        <p:attrNameLst>
                                          <p:attrName>ppt_y</p:attrName>
                                        </p:attrNameLst>
                                      </p:cBhvr>
                                      <p:tavLst>
                                        <p:tav tm="0">
                                          <p:val>
                                            <p:strVal val="#ppt_y+.1"/>
                                          </p:val>
                                        </p:tav>
                                        <p:tav tm="100000">
                                          <p:val>
                                            <p:strVal val="#ppt_y"/>
                                          </p:val>
                                        </p:tav>
                                      </p:tavLst>
                                    </p:anim>
                                    <p:animEffect transition="in" filter="fade">
                                      <p:cBhvr>
                                        <p:cTn id="26" dur="1000" decel="50000">
                                          <p:stCondLst>
                                            <p:cond delay="0"/>
                                          </p:stCondLst>
                                        </p:cTn>
                                        <p:tgtEl>
                                          <p:spTgt spid="28675">
                                            <p:txEl>
                                              <p:pRg st="0" end="0"/>
                                            </p:txEl>
                                          </p:spTgt>
                                        </p:tgtEl>
                                      </p:cBhvr>
                                    </p:animEffect>
                                  </p:childTnLst>
                                </p:cTn>
                              </p:par>
                              <p:par>
                                <p:cTn id="27" presetID="25" presetClass="entr" presetSubtype="0" fill="hold" nodeType="withEffect">
                                  <p:stCondLst>
                                    <p:cond delay="0"/>
                                  </p:stCondLst>
                                  <p:childTnLst>
                                    <p:set>
                                      <p:cBhvr>
                                        <p:cTn id="28" dur="1" fill="hold">
                                          <p:stCondLst>
                                            <p:cond delay="0"/>
                                          </p:stCondLst>
                                        </p:cTn>
                                        <p:tgtEl>
                                          <p:spTgt spid="28675">
                                            <p:txEl>
                                              <p:pRg st="1" end="1"/>
                                            </p:txEl>
                                          </p:spTgt>
                                        </p:tgtEl>
                                        <p:attrNameLst>
                                          <p:attrName>style.visibility</p:attrName>
                                        </p:attrNameLst>
                                      </p:cBhvr>
                                      <p:to>
                                        <p:strVal val="visible"/>
                                      </p:to>
                                    </p:set>
                                    <p:anim calcmode="lin" valueType="num">
                                      <p:cBhvr>
                                        <p:cTn id="29" dur="500" decel="50000" fill="hold">
                                          <p:stCondLst>
                                            <p:cond delay="0"/>
                                          </p:stCondLst>
                                        </p:cTn>
                                        <p:tgtEl>
                                          <p:spTgt spid="28675">
                                            <p:txEl>
                                              <p:pRg st="1" end="1"/>
                                            </p:txEl>
                                          </p:spTgt>
                                        </p:tgtEl>
                                        <p:attrNameLst>
                                          <p:attrName>style.rotation</p:attrName>
                                        </p:attrNameLst>
                                      </p:cBhvr>
                                      <p:tavLst>
                                        <p:tav tm="0">
                                          <p:val>
                                            <p:fltVal val="-90"/>
                                          </p:val>
                                        </p:tav>
                                        <p:tav tm="100000">
                                          <p:val>
                                            <p:fltVal val="0"/>
                                          </p:val>
                                        </p:tav>
                                      </p:tavLst>
                                    </p:anim>
                                    <p:anim calcmode="lin" valueType="num">
                                      <p:cBhvr>
                                        <p:cTn id="30" dur="500" decel="50000" fill="hold">
                                          <p:stCondLst>
                                            <p:cond delay="0"/>
                                          </p:stCondLst>
                                        </p:cTn>
                                        <p:tgtEl>
                                          <p:spTgt spid="28675">
                                            <p:txEl>
                                              <p:pRg st="1" end="1"/>
                                            </p:txEl>
                                          </p:spTgt>
                                        </p:tgtEl>
                                        <p:attrNameLst>
                                          <p:attrName>ppt_w</p:attrName>
                                        </p:attrNameLst>
                                      </p:cBhvr>
                                      <p:tavLst>
                                        <p:tav tm="0">
                                          <p:val>
                                            <p:strVal val="#ppt_w"/>
                                          </p:val>
                                        </p:tav>
                                        <p:tav tm="100000">
                                          <p:val>
                                            <p:strVal val="#ppt_w*.05"/>
                                          </p:val>
                                        </p:tav>
                                      </p:tavLst>
                                    </p:anim>
                                    <p:anim calcmode="lin" valueType="num">
                                      <p:cBhvr>
                                        <p:cTn id="31" dur="500" accel="50000" fill="hold">
                                          <p:stCondLst>
                                            <p:cond delay="500"/>
                                          </p:stCondLst>
                                        </p:cTn>
                                        <p:tgtEl>
                                          <p:spTgt spid="28675">
                                            <p:txEl>
                                              <p:pRg st="1" end="1"/>
                                            </p:txEl>
                                          </p:spTgt>
                                        </p:tgtEl>
                                        <p:attrNameLst>
                                          <p:attrName>ppt_w</p:attrName>
                                        </p:attrNameLst>
                                      </p:cBhvr>
                                      <p:tavLst>
                                        <p:tav tm="0">
                                          <p:val>
                                            <p:strVal val="#ppt_w*.05"/>
                                          </p:val>
                                        </p:tav>
                                        <p:tav tm="100000">
                                          <p:val>
                                            <p:strVal val="#ppt_w"/>
                                          </p:val>
                                        </p:tav>
                                      </p:tavLst>
                                    </p:anim>
                                    <p:anim calcmode="lin" valueType="num">
                                      <p:cBhvr>
                                        <p:cTn id="32" dur="1000" fill="hold"/>
                                        <p:tgtEl>
                                          <p:spTgt spid="28675">
                                            <p:txEl>
                                              <p:pRg st="1" end="1"/>
                                            </p:txEl>
                                          </p:spTgt>
                                        </p:tgtEl>
                                        <p:attrNameLst>
                                          <p:attrName>ppt_h</p:attrName>
                                        </p:attrNameLst>
                                      </p:cBhvr>
                                      <p:tavLst>
                                        <p:tav tm="0">
                                          <p:val>
                                            <p:strVal val="#ppt_h"/>
                                          </p:val>
                                        </p:tav>
                                        <p:tav tm="100000">
                                          <p:val>
                                            <p:strVal val="#ppt_h"/>
                                          </p:val>
                                        </p:tav>
                                      </p:tavLst>
                                    </p:anim>
                                    <p:anim calcmode="lin" valueType="num">
                                      <p:cBhvr>
                                        <p:cTn id="33" dur="500" decel="50000" fill="hold">
                                          <p:stCondLst>
                                            <p:cond delay="0"/>
                                          </p:stCondLst>
                                        </p:cTn>
                                        <p:tgtEl>
                                          <p:spTgt spid="28675">
                                            <p:txEl>
                                              <p:pRg st="1" end="1"/>
                                            </p:txEl>
                                          </p:spTgt>
                                        </p:tgtEl>
                                        <p:attrNameLst>
                                          <p:attrName>ppt_x</p:attrName>
                                        </p:attrNameLst>
                                      </p:cBhvr>
                                      <p:tavLst>
                                        <p:tav tm="0">
                                          <p:val>
                                            <p:strVal val="#ppt_x+.4"/>
                                          </p:val>
                                        </p:tav>
                                        <p:tav tm="100000">
                                          <p:val>
                                            <p:strVal val="#ppt_x"/>
                                          </p:val>
                                        </p:tav>
                                      </p:tavLst>
                                    </p:anim>
                                    <p:anim calcmode="lin" valueType="num">
                                      <p:cBhvr>
                                        <p:cTn id="34" dur="500" decel="50000" fill="hold">
                                          <p:stCondLst>
                                            <p:cond delay="0"/>
                                          </p:stCondLst>
                                        </p:cTn>
                                        <p:tgtEl>
                                          <p:spTgt spid="28675">
                                            <p:txEl>
                                              <p:pRg st="1" end="1"/>
                                            </p:txEl>
                                          </p:spTgt>
                                        </p:tgtEl>
                                        <p:attrNameLst>
                                          <p:attrName>ppt_y</p:attrName>
                                        </p:attrNameLst>
                                      </p:cBhvr>
                                      <p:tavLst>
                                        <p:tav tm="0">
                                          <p:val>
                                            <p:strVal val="#ppt_y-.2"/>
                                          </p:val>
                                        </p:tav>
                                        <p:tav tm="100000">
                                          <p:val>
                                            <p:strVal val="#ppt_y+.1"/>
                                          </p:val>
                                        </p:tav>
                                      </p:tavLst>
                                    </p:anim>
                                    <p:anim calcmode="lin" valueType="num">
                                      <p:cBhvr>
                                        <p:cTn id="35" dur="500" accel="50000" fill="hold">
                                          <p:stCondLst>
                                            <p:cond delay="500"/>
                                          </p:stCondLst>
                                        </p:cTn>
                                        <p:tgtEl>
                                          <p:spTgt spid="28675">
                                            <p:txEl>
                                              <p:pRg st="1" end="1"/>
                                            </p:txEl>
                                          </p:spTgt>
                                        </p:tgtEl>
                                        <p:attrNameLst>
                                          <p:attrName>ppt_y</p:attrName>
                                        </p:attrNameLst>
                                      </p:cBhvr>
                                      <p:tavLst>
                                        <p:tav tm="0">
                                          <p:val>
                                            <p:strVal val="#ppt_y+.1"/>
                                          </p:val>
                                        </p:tav>
                                        <p:tav tm="100000">
                                          <p:val>
                                            <p:strVal val="#ppt_y"/>
                                          </p:val>
                                        </p:tav>
                                      </p:tavLst>
                                    </p:anim>
                                    <p:animEffect transition="in" filter="fade">
                                      <p:cBhvr>
                                        <p:cTn id="36" dur="1000" decel="50000">
                                          <p:stCondLst>
                                            <p:cond delay="0"/>
                                          </p:stCondLst>
                                        </p:cTn>
                                        <p:tgtEl>
                                          <p:spTgt spid="2867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700" name="Picture 4" descr="Card_Persepolis"/>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zoom/>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4" name="Picture 4" descr="513679519_c4e1315eb9_b"/>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zoom/>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8" name="Picture 4" descr="ancient-ruins-avakian-738851-lw3"/>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zoom/>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2" name="Picture 4" descr="DSC02990"/>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zoom/>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6" name="Picture 4" descr="Persepolis001"/>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zoom/>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20" name="Picture 4" descr="persepolis-iran-ruins-621319-sw"/>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zoom/>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4" name="Picture 4" descr="Ruins_of_Persepolis_by_Mehdis"/>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zoom/>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8" name="Picture 4" descr="3-ruins-persepolis-665"/>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36869" name="Picture 5" descr="josefina"/>
          <p:cNvPicPr>
            <a:picLocks noChangeAspect="1" noChangeArrowheads="1" noCrop="1"/>
          </p:cNvPicPr>
          <p:nvPr/>
        </p:nvPicPr>
        <p:blipFill>
          <a:blip r:embed="rId3"/>
          <a:srcRect/>
          <a:stretch>
            <a:fillRect/>
          </a:stretch>
        </p:blipFill>
        <p:spPr bwMode="auto">
          <a:xfrm>
            <a:off x="6443663" y="188913"/>
            <a:ext cx="1881187" cy="1655762"/>
          </a:xfrm>
          <a:prstGeom prst="rect">
            <a:avLst/>
          </a:prstGeom>
          <a:noFill/>
        </p:spPr>
      </p:pic>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nodeType="clickEffect">
                                  <p:stCondLst>
                                    <p:cond delay="0"/>
                                  </p:stCondLst>
                                  <p:childTnLst>
                                    <p:set>
                                      <p:cBhvr>
                                        <p:cTn id="6" dur="1" fill="hold">
                                          <p:stCondLst>
                                            <p:cond delay="0"/>
                                          </p:stCondLst>
                                        </p:cTn>
                                        <p:tgtEl>
                                          <p:spTgt spid="36869"/>
                                        </p:tgtEl>
                                        <p:attrNameLst>
                                          <p:attrName>style.visibility</p:attrName>
                                        </p:attrNameLst>
                                      </p:cBhvr>
                                      <p:to>
                                        <p:strVal val="visible"/>
                                      </p:to>
                                    </p:set>
                                    <p:anim calcmode="lin" valueType="num">
                                      <p:cBhvr additive="base">
                                        <p:cTn id="7" dur="5000" fill="hold"/>
                                        <p:tgtEl>
                                          <p:spTgt spid="36869"/>
                                        </p:tgtEl>
                                        <p:attrNameLst>
                                          <p:attrName>ppt_x</p:attrName>
                                        </p:attrNameLst>
                                      </p:cBhvr>
                                      <p:tavLst>
                                        <p:tav tm="0">
                                          <p:val>
                                            <p:strVal val="#ppt_x"/>
                                          </p:val>
                                        </p:tav>
                                        <p:tav tm="100000">
                                          <p:val>
                                            <p:strVal val="#ppt_x"/>
                                          </p:val>
                                        </p:tav>
                                      </p:tavLst>
                                    </p:anim>
                                    <p:anim calcmode="lin" valueType="num">
                                      <p:cBhvr additive="base">
                                        <p:cTn id="8" dur="5000" fill="hold"/>
                                        <p:tgtEl>
                                          <p:spTgt spid="3686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Iran - Beautés persanes - Josefina .. 27 06 2018">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Iran - Beautés persanes - Josefina .. 27 06 2018</Template>
  <TotalTime>9</TotalTime>
  <Words>360</Words>
  <Application>Microsoft Office PowerPoint</Application>
  <PresentationFormat>Presentación en pantalla (4:3)</PresentationFormat>
  <Paragraphs>15</Paragraphs>
  <Slides>47</Slides>
  <Notes>0</Notes>
  <HiddenSlides>0</HiddenSlides>
  <MMClips>0</MMClips>
  <ScaleCrop>false</ScaleCrop>
  <HeadingPairs>
    <vt:vector size="6" baseType="variant">
      <vt:variant>
        <vt:lpstr>Fuentes usadas</vt:lpstr>
      </vt:variant>
      <vt:variant>
        <vt:i4>1</vt:i4>
      </vt:variant>
      <vt:variant>
        <vt:lpstr>Tema</vt:lpstr>
      </vt:variant>
      <vt:variant>
        <vt:i4>2</vt:i4>
      </vt:variant>
      <vt:variant>
        <vt:lpstr>Títulos de diapositiva</vt:lpstr>
      </vt:variant>
      <vt:variant>
        <vt:i4>47</vt:i4>
      </vt:variant>
    </vt:vector>
  </HeadingPairs>
  <TitlesOfParts>
    <vt:vector size="50" baseType="lpstr">
      <vt:lpstr>Arial</vt:lpstr>
      <vt:lpstr>Iran - Beautés persanes - Josefina .. 27 06 2018</vt:lpstr>
      <vt:lpstr>Diseño predeterminado</vt:lpstr>
      <vt:lpstr>Diapositiva 1</vt:lpstr>
      <vt:lpstr>YAZD</vt:lpstr>
      <vt:lpstr>Diapositiva 3</vt:lpstr>
      <vt:lpstr>Diapositiva 4</vt:lpstr>
      <vt:lpstr>Diapositiva 5</vt:lpstr>
      <vt:lpstr>Diapositiva 6</vt:lpstr>
      <vt:lpstr>Diapositiva 7</vt:lpstr>
      <vt:lpstr>SHIRAZ</vt:lpstr>
      <vt:lpstr>Diapositiva 9</vt:lpstr>
      <vt:lpstr>Diapositiva 10</vt:lpstr>
      <vt:lpstr>Diapositiva 11</vt:lpstr>
      <vt:lpstr>Diapositiva 12</vt:lpstr>
      <vt:lpstr>Diapositiva 13</vt:lpstr>
      <vt:lpstr>Diapositiva 14</vt:lpstr>
      <vt:lpstr>Diapositiva 15</vt:lpstr>
      <vt:lpstr>Diapositiva 16</vt:lpstr>
      <vt:lpstr>Diapositiva 17</vt:lpstr>
      <vt:lpstr>PALACIO NIAVARAN</vt:lpstr>
      <vt:lpstr>Diapositiva 19</vt:lpstr>
      <vt:lpstr>Diapositiva 20</vt:lpstr>
      <vt:lpstr>Diapositiva 21</vt:lpstr>
      <vt:lpstr>Diapositiva 22</vt:lpstr>
      <vt:lpstr>Diapositiva 23</vt:lpstr>
      <vt:lpstr>Diapositiva 24</vt:lpstr>
      <vt:lpstr>Diapositiva 25</vt:lpstr>
      <vt:lpstr>Diapositiva 26</vt:lpstr>
      <vt:lpstr>ISFAHÁN</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PERSÉPOLIS</vt:lpstr>
      <vt:lpstr>Diapositiva 39</vt:lpstr>
      <vt:lpstr>Diapositiva 40</vt:lpstr>
      <vt:lpstr>Diapositiva 41</vt:lpstr>
      <vt:lpstr>Diapositiva 42</vt:lpstr>
      <vt:lpstr>Diapositiva 43</vt:lpstr>
      <vt:lpstr>Diapositiva 44</vt:lpstr>
      <vt:lpstr>Diapositiva 45</vt:lpstr>
      <vt:lpstr>Diapositiva 46</vt:lpstr>
      <vt:lpstr>Diapositiva 47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4</cp:revision>
  <dcterms:created xsi:type="dcterms:W3CDTF">2018-08-15T11:16:42Z</dcterms:created>
  <dcterms:modified xsi:type="dcterms:W3CDTF">2018-08-15T11:26:36Z</dcterms:modified>
</cp:coreProperties>
</file>