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7" r:id="rId3"/>
    <p:sldId id="278" r:id="rId4"/>
    <p:sldId id="273" r:id="rId5"/>
    <p:sldId id="262" r:id="rId6"/>
    <p:sldId id="263" r:id="rId7"/>
    <p:sldId id="264" r:id="rId8"/>
    <p:sldId id="300" r:id="rId9"/>
    <p:sldId id="291" r:id="rId10"/>
    <p:sldId id="266" r:id="rId11"/>
    <p:sldId id="267" r:id="rId12"/>
    <p:sldId id="292" r:id="rId13"/>
    <p:sldId id="299" r:id="rId14"/>
    <p:sldId id="269" r:id="rId15"/>
    <p:sldId id="268" r:id="rId16"/>
    <p:sldId id="297" r:id="rId17"/>
    <p:sldId id="286" r:id="rId18"/>
    <p:sldId id="295" r:id="rId19"/>
    <p:sldId id="270" r:id="rId20"/>
    <p:sldId id="272" r:id="rId21"/>
    <p:sldId id="274" r:id="rId22"/>
    <p:sldId id="275" r:id="rId23"/>
    <p:sldId id="276" r:id="rId24"/>
    <p:sldId id="256" r:id="rId25"/>
    <p:sldId id="277" r:id="rId26"/>
    <p:sldId id="261" r:id="rId27"/>
    <p:sldId id="260" r:id="rId28"/>
    <p:sldId id="258" r:id="rId29"/>
    <p:sldId id="279" r:id="rId30"/>
    <p:sldId id="280" r:id="rId31"/>
    <p:sldId id="281" r:id="rId32"/>
    <p:sldId id="282" r:id="rId33"/>
    <p:sldId id="283" r:id="rId34"/>
    <p:sldId id="284" r:id="rId35"/>
    <p:sldId id="285" r:id="rId36"/>
    <p:sldId id="287" r:id="rId37"/>
    <p:sldId id="288" r:id="rId38"/>
    <p:sldId id="290" r:id="rId39"/>
    <p:sldId id="293" r:id="rId40"/>
    <p:sldId id="294" r:id="rId41"/>
    <p:sldId id="296" r:id="rId42"/>
    <p:sldId id="298" r:id="rId43"/>
    <p:sldId id="259" r:id="rId44"/>
    <p:sldId id="289" r:id="rId45"/>
    <p:sldId id="271" r:id="rId46"/>
    <p:sldId id="265" r:id="rId47"/>
    <p:sldId id="301" r:id="rId48"/>
    <p:sldId id="302" r:id="rId49"/>
  </p:sldIdLst>
  <p:sldSz cx="9144000" cy="6858000" type="screen4x3"/>
  <p:notesSz cx="6858000" cy="9144000"/>
  <p:defaultTextStyle>
    <a:defPPr>
      <a:defRPr lang="it-IT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Fqqeo68GqwIMIV6AL1UKDQ" hashData="ArLB/RvRa4nPkX1zHAq032fPP7c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20"/>
    <p:restoredTop sz="94660"/>
  </p:normalViewPr>
  <p:slideViewPr>
    <p:cSldViewPr>
      <p:cViewPr varScale="1">
        <p:scale>
          <a:sx n="58" d="100"/>
          <a:sy n="58" d="100"/>
        </p:scale>
        <p:origin x="-78" y="-45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8" Type="http://schemas.openxmlformats.org/officeDocument/2006/relationships/slide" Target="slides/slide6.xml"/><Relationship Id="rId5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4683F21-CBC9-4A51-A458-AA3423EE3BE7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22A5E5-CAC5-48AF-BDC5-54C07E36A20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E6F04D-15E3-4C15-BC18-37F17D790F0C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24AAB6-6FBC-4A03-BF9E-5C74B371F7A0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489836-D86F-40E6-8F71-206E6F49DDDF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CA1DB1-FCC5-489B-BB9D-BA43E3AA3AC2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E79C1D-26E9-41A7-87D9-DF95CFD9BC02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C8B9F-4E78-42F1-BAC6-F988B623EF6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7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622C06-69E7-478E-AB29-350C1A0FBAA2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8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EE61B3-0CC8-4E0C-B2F1-CA4C66567C6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15CF49-DA10-4465-A05D-61EF11B8E53D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4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A16B9A-70D8-489D-B491-67D6C9AB393A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B3658F-ABC8-4D96-AEA7-136B24D7A9CE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3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ADE0AEC-F23F-4649-A569-149855B70F2D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8CE8B7C-30D7-4CA2-8F29-7A8B2FA15AA3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A4AE0B3-3AC5-4883-9893-9D7D735502FC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it-IT" noProof="0" smtClean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D3DE6-94E1-45B5-BED2-1BF2617E757A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6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F5236-8F3C-471A-A051-1750AFF253D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6C7EBB-9D86-4F61-A856-04483F7F04EC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BA06A0E-6675-4190-B51F-365A7878E07B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it-IT"/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it-IT"/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B276A7-5833-4C37-86DB-1EEB6CA33C10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7B45FB-D884-4936-8940-6EDCDDF7EF96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Ovr>
    <a:masterClrMapping/>
  </p:clrMapOvr>
  <p:transition spd="slow">
    <p:strips dir="l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Segnaposto titolo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lo stile del titolo</a:t>
            </a:r>
          </a:p>
        </p:txBody>
      </p:sp>
      <p:sp>
        <p:nvSpPr>
          <p:cNvPr id="1027" name="Segnaposto testo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</a:p>
        </p:txBody>
      </p:sp>
      <p:sp>
        <p:nvSpPr>
          <p:cNvPr id="4" name="Segnaposto data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4EFED75B-20FB-464C-874F-9B660E1F637D}" type="datetimeFigureOut">
              <a:rPr lang="it-IT"/>
              <a:pPr>
                <a:defRPr/>
              </a:pPr>
              <a:t>02/01/2017</a:t>
            </a:fld>
            <a:endParaRPr lang="it-IT"/>
          </a:p>
        </p:txBody>
      </p:sp>
      <p:sp>
        <p:nvSpPr>
          <p:cNvPr id="5" name="Segnaposto piè di pagina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Segnaposto numero diapositiva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6A6C2546-5C7B-4041-B723-60B0151BB26E}" type="slidenum">
              <a:rPr lang="it-IT"/>
              <a:pPr>
                <a:defRPr/>
              </a:pPr>
              <a:t>‹Nº›</a:t>
            </a:fld>
            <a:endParaRPr lang="it-IT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strips dir="ld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8" Type="http://schemas.openxmlformats.org/officeDocument/2006/relationships/image" Target="../media/image4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4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7.png"/><Relationship Id="rId10" Type="http://schemas.openxmlformats.org/officeDocument/2006/relationships/image" Target="../media/image5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51" name="Segnaposto contenuto 3" descr="2.jpg"/>
          <p:cNvPicPr>
            <a:picLocks noGrp="1" noChangeAspect="1"/>
          </p:cNvPicPr>
          <p:nvPr>
            <p:ph idx="1"/>
          </p:nvPr>
        </p:nvPicPr>
        <p:blipFill>
          <a:blip r:embed="rId3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ndAc>
      <p:stSnd loop="1">
        <p:snd r:embed="rId2" name="Yanni --A Walk In The Rain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5" name="Segnaposto contenuto 3" descr="2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9888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9" name="Segnaposto contenuto 3" descr="1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9888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5123" name="Segnaposto contenuto 3" descr="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32888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6147" name="Segnaposto contenuto 3" descr="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797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7171" name="Segnaposto contenuto 3" descr="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3213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8195" name="Segnaposto contenuto 3" descr="4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9219" name="Segnaposto contenuto 3" descr="3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0243" name="Segnaposto contenuto 3" descr="1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2263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1267" name="Segnaposto contenuto 3" descr="1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7175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2291" name="Segnaposto contenuto 3" descr="3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3315" name="Segnaposto contenuto 3" descr="4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7338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4339" name="Segnaposto contenuto 3" descr="1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5363" name="Segnaposto contenuto 3" descr="1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3290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6387" name="Segnaposto contenuto 3" descr="4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622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7411" name="Segnaposto contenuto 3" descr="3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24963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8435" name="Segnaposto contenuto 3" descr="4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19459" name="Segnaposto contenuto 3" descr="1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0483" name="Segnaposto contenuto 3" descr="1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162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1507" name="Segnaposto contenuto 3" descr="1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80513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2531" name="Segnaposto contenuto 3" descr="2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162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3555" name="Segnaposto contenuto 3" descr="2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162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endParaRPr lang="it-IT"/>
          </a:p>
        </p:txBody>
      </p:sp>
      <p:pic>
        <p:nvPicPr>
          <p:cNvPr id="24580" name="Immagine 3" descr="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5603" name="Segnaposto contenuto 3" descr="2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9888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6627" name="Segnaposto contenuto 3" descr="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7651" name="Segnaposto contenuto 3" descr="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2497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8675" name="Segnaposto contenuto 3" descr="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2655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29699" name="Segnaposto contenuto 3" descr="2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0723" name="Segnaposto contenuto 3" descr="2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7975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1747" name="Segnaposto contenuto 3" descr="2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339263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2771" name="Segnaposto contenuto 3" descr="27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3795" name="Segnaposto contenuto 3" descr="2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18613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4819" name="Segnaposto contenuto 3" descr="2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5843" name="Segnaposto contenuto 3" descr="3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6867" name="Segnaposto contenuto 3" descr="32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7891" name="Segnaposto contenuto 3" descr="3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2575" cy="6858000"/>
          </a:xfrm>
        </p:spPr>
      </p:pic>
    </p:spTree>
  </p:cSld>
  <p:clrMapOvr>
    <a:masterClrMapping/>
  </p:clrMapOvr>
  <p:transition spd="slow">
    <p:strips dir="ru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8915" name="Segnaposto contenuto 3" descr="35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39939" name="Segnaposto contenuto 3" descr="38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7338" cy="6858000"/>
          </a:xfrm>
        </p:spPr>
      </p:pic>
    </p:spTree>
  </p:cSld>
  <p:clrMapOvr>
    <a:masterClrMapping/>
  </p:clrMapOvr>
  <p:transition spd="slow">
    <p:strips dir="ru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0963" name="Segnaposto contenuto 3" descr="39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51950" cy="6858000"/>
          </a:xfrm>
        </p:spPr>
      </p:pic>
    </p:spTree>
  </p:cSld>
  <p:clrMapOvr>
    <a:masterClrMapping/>
  </p:clrMapOvr>
  <p:transition spd="slow">
    <p:strips dir="ld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1987" name="Segnaposto contenuto 3" descr="41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ru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1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3011" name="Segnaposto contenuto 3" descr="43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91625" cy="6858000"/>
          </a:xfrm>
        </p:spPr>
      </p:pic>
    </p:spTree>
  </p:cSld>
  <p:clrMapOvr>
    <a:masterClrMapping/>
  </p:clrMapOvr>
  <p:transition spd="slow">
    <p:strips dir="ld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4035" name="Segnaposto contenuto 3" descr="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78925" cy="6858000"/>
          </a:xfrm>
        </p:spPr>
      </p:pic>
    </p:spTree>
  </p:cSld>
  <p:clrMapOvr>
    <a:masterClrMapping/>
  </p:clrMapOvr>
  <p:transition spd="slow">
    <p:strips dir="ru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5059" name="Segnaposto contenuto 3" descr="34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61463" cy="6858000"/>
          </a:xfrm>
        </p:spPr>
      </p:pic>
    </p:spTree>
  </p:cSld>
  <p:clrMapOvr>
    <a:masterClrMapping/>
  </p:clrMapOvr>
  <p:transition spd="slow">
    <p:strips dir="ld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6083" name="Segnaposto contenuto 3" descr="16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205913" cy="6858000"/>
          </a:xfrm>
        </p:spPr>
      </p:pic>
    </p:spTree>
  </p:cSld>
  <p:clrMapOvr>
    <a:masterClrMapping/>
  </p:clrMapOvr>
  <p:transition spd="slow">
    <p:strips dir="ru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7106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pic>
        <p:nvPicPr>
          <p:cNvPr id="47107" name="Segnaposto contenuto 3" descr="10.jpg"/>
          <p:cNvPicPr>
            <a:picLocks noGrp="1" noChangeAspect="1"/>
          </p:cNvPicPr>
          <p:nvPr>
            <p:ph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  <p:transition spd="slow">
    <p:strips dir="ld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130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8131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s-ES" smtClean="0"/>
          </a:p>
        </p:txBody>
      </p:sp>
      <p:sp>
        <p:nvSpPr>
          <p:cNvPr id="48132" name="CasellaDiTesto 3"/>
          <p:cNvSpPr txBox="1">
            <a:spLocks noChangeArrowheads="1"/>
          </p:cNvSpPr>
          <p:nvPr/>
        </p:nvSpPr>
        <p:spPr bwMode="auto">
          <a:xfrm>
            <a:off x="3779838" y="2997200"/>
            <a:ext cx="2401887" cy="1570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it-IT" sz="9600">
                <a:latin typeface="Deutsche Zierschrift" pitchFamily="2" charset="0"/>
              </a:rPr>
              <a:t>Fine</a:t>
            </a:r>
          </a:p>
        </p:txBody>
      </p:sp>
    </p:spTree>
  </p:cSld>
  <p:clrMapOvr>
    <a:masterClrMapping/>
  </p:clrMapOvr>
  <p:transition spd="slow">
    <p:strips dir="ru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iękno na świecie.od M.Wall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piękno na świecie.od M.Wall</Template>
  <TotalTime>1</TotalTime>
  <Words>17</Words>
  <Application>Microsoft Office PowerPoint</Application>
  <PresentationFormat>Presentación en pantalla (4:3)</PresentationFormat>
  <Paragraphs>3</Paragraphs>
  <Slides>47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47</vt:i4>
      </vt:variant>
    </vt:vector>
  </HeadingPairs>
  <TitlesOfParts>
    <vt:vector size="52" baseType="lpstr">
      <vt:lpstr>Arial</vt:lpstr>
      <vt:lpstr>Calibri</vt:lpstr>
      <vt:lpstr>Deutsche Zierschrift</vt:lpstr>
      <vt:lpstr>piękno na świecie.od M.Wall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2</cp:revision>
  <dcterms:created xsi:type="dcterms:W3CDTF">2017-01-02T14:28:03Z</dcterms:created>
  <dcterms:modified xsi:type="dcterms:W3CDTF">2017-01-02T14:29:14Z</dcterms:modified>
</cp:coreProperties>
</file>