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7"/>
  </p:notesMasterIdLst>
  <p:sldIdLst>
    <p:sldId id="258" r:id="rId3"/>
    <p:sldId id="281" r:id="rId4"/>
    <p:sldId id="260" r:id="rId5"/>
    <p:sldId id="301" r:id="rId6"/>
    <p:sldId id="261" r:id="rId7"/>
    <p:sldId id="303" r:id="rId8"/>
    <p:sldId id="263" r:id="rId9"/>
    <p:sldId id="265" r:id="rId10"/>
    <p:sldId id="302" r:id="rId11"/>
    <p:sldId id="273" r:id="rId12"/>
    <p:sldId id="274" r:id="rId13"/>
    <p:sldId id="277" r:id="rId14"/>
    <p:sldId id="279" r:id="rId15"/>
    <p:sldId id="280" r:id="rId16"/>
    <p:sldId id="282" r:id="rId17"/>
    <p:sldId id="283" r:id="rId18"/>
    <p:sldId id="284" r:id="rId19"/>
    <p:sldId id="285" r:id="rId20"/>
    <p:sldId id="286" r:id="rId21"/>
    <p:sldId id="288" r:id="rId22"/>
    <p:sldId id="300" r:id="rId23"/>
    <p:sldId id="289" r:id="rId24"/>
    <p:sldId id="290" r:id="rId25"/>
    <p:sldId id="291" r:id="rId26"/>
    <p:sldId id="292" r:id="rId27"/>
    <p:sldId id="293" r:id="rId28"/>
    <p:sldId id="298" r:id="rId29"/>
    <p:sldId id="294" r:id="rId30"/>
    <p:sldId id="295" r:id="rId31"/>
    <p:sldId id="296" r:id="rId32"/>
    <p:sldId id="297" r:id="rId33"/>
    <p:sldId id="299" r:id="rId34"/>
    <p:sldId id="266" r:id="rId35"/>
    <p:sldId id="304" r:id="rId36"/>
  </p:sldIdLst>
  <p:sldSz cx="9144000" cy="6858000" type="screen4x3"/>
  <p:notesSz cx="6858000" cy="9144000"/>
  <p:defaultTextStyle>
    <a:defPPr>
      <a:defRPr lang="en-US"/>
    </a:defPPr>
    <a:lvl1pPr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54ZPlPRYVOFSYcNiVYVbw==" hashData="uS5AF1w7aX/W5YqvK+W0wINdmn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6844" autoAdjust="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F9386483-8F36-4C93-8C1A-B5C8C0E930E0}" type="datetimeFigureOut">
              <a:rPr lang="en-US"/>
              <a:pPr>
                <a:defRPr/>
              </a:pPr>
              <a:t>11/26/2021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DBE8625-41C5-43BB-90FF-A0118CF21B8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594602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B90DE2B3-C877-47BD-9828-4E88C2385F96}" type="slidenum">
              <a:rPr lang="en-US" smtClean="0"/>
              <a:pPr/>
              <a:t>4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mtClean="0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BD18F59C-0449-452D-958A-9B96BAC0F6A5}" type="slidenum">
              <a:rPr lang="en-US" smtClean="0"/>
              <a:pPr/>
              <a:t>33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5EA606-AE78-4FEF-B765-D18E84F487D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024803"/>
      </p:ext>
    </p:extLst>
  </p:cSld>
  <p:clrMapOvr>
    <a:masterClrMapping/>
  </p:clrMapOvr>
  <p:transition spd="slow" advTm="5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60F01C-A7F0-48A6-AE70-39919FB1005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718635"/>
      </p:ext>
    </p:extLst>
  </p:cSld>
  <p:clrMapOvr>
    <a:masterClrMapping/>
  </p:clrMapOvr>
  <p:transition spd="slow" advTm="5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0D9CD0-0B92-47D3-AD1F-8367CFC53A2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6985201"/>
      </p:ext>
    </p:extLst>
  </p:cSld>
  <p:clrMapOvr>
    <a:masterClrMapping/>
  </p:clrMapOvr>
  <p:transition spd="slow" advTm="5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A33CCC-3908-4E33-855B-5A2F6DD78B2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6702223"/>
      </p:ext>
    </p:extLst>
  </p:cSld>
  <p:clrMapOvr>
    <a:masterClrMapping/>
  </p:clrMapOvr>
  <p:transition spd="slow" advTm="5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235691-9E75-4866-863D-1096BA0B4F6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8738052"/>
      </p:ext>
    </p:extLst>
  </p:cSld>
  <p:clrMapOvr>
    <a:masterClrMapping/>
  </p:clrMapOvr>
  <p:transition spd="slow" advTm="5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66BE20-4F3C-48BF-84C1-432C05B02A1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121059"/>
      </p:ext>
    </p:extLst>
  </p:cSld>
  <p:clrMapOvr>
    <a:masterClrMapping/>
  </p:clrMapOvr>
  <p:transition spd="slow" advTm="5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6F7624-2FA3-47AE-8CD3-DC4FA9C71C2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771219"/>
      </p:ext>
    </p:extLst>
  </p:cSld>
  <p:clrMapOvr>
    <a:masterClrMapping/>
  </p:clrMapOvr>
  <p:transition spd="slow" advTm="5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72535C-722C-41AC-84EF-A96F32D1079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020397"/>
      </p:ext>
    </p:extLst>
  </p:cSld>
  <p:clrMapOvr>
    <a:masterClrMapping/>
  </p:clrMapOvr>
  <p:transition spd="slow" advTm="5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47BE9D-58EE-4C7C-8078-75321F2870C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7677946"/>
      </p:ext>
    </p:extLst>
  </p:cSld>
  <p:clrMapOvr>
    <a:masterClrMapping/>
  </p:clrMapOvr>
  <p:transition spd="slow" advTm="5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6FCCFE-09FE-4BD0-A0D2-C5274E29DA2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2293465"/>
      </p:ext>
    </p:extLst>
  </p:cSld>
  <p:clrMapOvr>
    <a:masterClrMapping/>
  </p:clrMapOvr>
  <p:transition spd="slow" advTm="5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7BB87C-2922-499D-8298-9029E41E863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3614661"/>
      </p:ext>
    </p:extLst>
  </p:cSld>
  <p:clrMapOvr>
    <a:masterClrMapping/>
  </p:clrMapOvr>
  <p:transition spd="slow" advTm="5000"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7890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411C650D-3BA8-42AB-B641-512B67B335E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blinds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l" eaLnBrk="1" hangingPunct="1"/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9.png"/><Relationship Id="rId10" Type="http://schemas.openxmlformats.org/officeDocument/2006/relationships/image" Target="../media/image4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052" name="Picture 5" descr="1240920618C4IRaa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2400"/>
            <a:ext cx="9372600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6"/>
          <p:cNvSpPr txBox="1">
            <a:spLocks noChangeArrowheads="1"/>
          </p:cNvSpPr>
          <p:nvPr/>
        </p:nvSpPr>
        <p:spPr bwMode="auto">
          <a:xfrm>
            <a:off x="533400" y="457200"/>
            <a:ext cx="3048000" cy="374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endParaRPr lang="en-US" sz="6000">
              <a:latin typeface="Lucida Calligraphy" pitchFamily="66" charset="0"/>
            </a:endParaRPr>
          </a:p>
          <a:p>
            <a:pPr>
              <a:spcBef>
                <a:spcPct val="50000"/>
              </a:spcBef>
            </a:pPr>
            <a:endParaRPr lang="en-US" sz="6000">
              <a:latin typeface="Lucida Calligraphy" pitchFamily="66" charset="0"/>
            </a:endParaRPr>
          </a:p>
          <a:p>
            <a:pPr>
              <a:spcBef>
                <a:spcPct val="50000"/>
              </a:spcBef>
            </a:pPr>
            <a:endParaRPr lang="en-US" sz="6000">
              <a:latin typeface="Lucida Calligraphy" pitchFamily="66" charset="0"/>
            </a:endParaRPr>
          </a:p>
        </p:txBody>
      </p:sp>
      <p:sp>
        <p:nvSpPr>
          <p:cNvPr id="2054" name="WordArt 8"/>
          <p:cNvSpPr>
            <a:spLocks noChangeArrowheads="1" noChangeShapeType="1" noTextEdit="1"/>
          </p:cNvSpPr>
          <p:nvPr/>
        </p:nvSpPr>
        <p:spPr bwMode="auto">
          <a:xfrm>
            <a:off x="457200" y="152400"/>
            <a:ext cx="2057400" cy="1196975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r>
              <a:rPr lang="es-ES" sz="54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Lucida Handwriting"/>
              </a:rPr>
              <a:t>Bella</a:t>
            </a:r>
          </a:p>
        </p:txBody>
      </p:sp>
      <p:sp>
        <p:nvSpPr>
          <p:cNvPr id="2055" name="WordArt 9"/>
          <p:cNvSpPr>
            <a:spLocks noChangeArrowheads="1" noChangeShapeType="1" noTextEdit="1"/>
          </p:cNvSpPr>
          <p:nvPr/>
        </p:nvSpPr>
        <p:spPr bwMode="auto">
          <a:xfrm>
            <a:off x="6400800" y="5105400"/>
            <a:ext cx="2400300" cy="1196975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r>
              <a:rPr lang="es-ES" sz="54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Lucida Handwriting"/>
              </a:rPr>
              <a:t>Italia</a:t>
            </a:r>
          </a:p>
        </p:txBody>
      </p:sp>
      <p:pic>
        <p:nvPicPr>
          <p:cNvPr id="10" name="Enge2889.wav">
            <a:hlinkClick r:id="" action="ppaction://media"/>
          </p:cNvPr>
          <p:cNvPicPr>
            <a:picLocks noRot="1" noChangeAspect="1"/>
          </p:cNvPicPr>
          <p:nvPr>
            <a:wavAudioFile r:embed="rId1" name="Engelbert Humperdinck - Bella Italia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5400" y="6613525"/>
            <a:ext cx="2444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0" descr="slide0044_image146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152400"/>
            <a:ext cx="32988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blinds dir="vert"/>
    <p:sndAc>
      <p:stSnd loop="1">
        <p:snd r:embed="rId1" name="Engelbert Humperdinck - Bella Ital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5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ital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71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12238501666d6rbh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1" t="1440" r="961" b="2040"/>
          <a:stretch>
            <a:fillRect/>
          </a:stretch>
        </p:blipFill>
        <p:spPr bwMode="auto">
          <a:xfrm>
            <a:off x="0" y="0"/>
            <a:ext cx="9296400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1241237249ws9hVgP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2" descr="1241237249ws9hVgP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148" name="Picture 6" descr="Veron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Verona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Amalfi Coas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96400" cy="697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Bergam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0"/>
            <a:ext cx="9296400" cy="697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Venice (Italy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4" descr="010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381000"/>
            <a:ext cx="1241425" cy="113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geno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33" b="7333"/>
          <a:stretch>
            <a:fillRect/>
          </a:stretch>
        </p:blipFill>
        <p:spPr bwMode="auto">
          <a:xfrm>
            <a:off x="0" y="0"/>
            <a:ext cx="9372600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ital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96400" cy="697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Italy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96400" cy="708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Italy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96400" cy="697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Lake Garda (Malcesine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72600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Lucan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72600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Manaro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72600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Mila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96400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napol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96400" cy="697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pav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72600" cy="703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Portofino"/>
          <p:cNvPicPr>
            <a:picLocks noChangeAspect="1" noChangeArrowheads="1"/>
          </p:cNvPicPr>
          <p:nvPr/>
        </p:nvPicPr>
        <p:blipFill>
          <a:blip r:embed="rId2">
            <a:lum bright="-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72600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1240889141G9Sfxn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Portofino rivie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72600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Posita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96400" cy="697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vil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72600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Villa (Italy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72600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Venic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96400" cy="697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Italy (Venice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1" t="1665" r="1111" b="183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Venice can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85"/>
          <a:stretch>
            <a:fillRect/>
          </a:stretch>
        </p:blipFill>
        <p:spPr bwMode="auto">
          <a:xfrm>
            <a:off x="0" y="0"/>
            <a:ext cx="9372600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piza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96400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rome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72600" cy="708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Italy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7" t="2222" r="1657" b="222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Lucania.jpg"/>
          <p:cNvPicPr>
            <a:picLocks noChangeAspect="1"/>
          </p:cNvPicPr>
          <p:nvPr/>
        </p:nvPicPr>
        <p:blipFill>
          <a:blip r:embed="rId2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Borghetto (Italy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963"/>
          <a:stretch>
            <a:fillRect/>
          </a:stretch>
        </p:blipFill>
        <p:spPr bwMode="auto">
          <a:xfrm>
            <a:off x="0" y="0"/>
            <a:ext cx="9372600" cy="705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TextBox 2"/>
          <p:cNvSpPr txBox="1">
            <a:spLocks noChangeArrowheads="1"/>
          </p:cNvSpPr>
          <p:nvPr/>
        </p:nvSpPr>
        <p:spPr bwMode="auto">
          <a:xfrm>
            <a:off x="1600200" y="152400"/>
            <a:ext cx="3962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/>
            <a:r>
              <a:rPr lang="en-US" sz="1200" b="1">
                <a:solidFill>
                  <a:schemeClr val="bg1"/>
                </a:solidFill>
                <a:latin typeface="Lucida Calligraphy" pitchFamily="66" charset="0"/>
              </a:rPr>
              <a:t>Images: Internet</a:t>
            </a:r>
          </a:p>
          <a:p>
            <a:pPr algn="l"/>
            <a:r>
              <a:rPr lang="en-US" sz="1200" b="1">
                <a:solidFill>
                  <a:schemeClr val="bg1"/>
                </a:solidFill>
                <a:latin typeface="Lucida Calligraphy" pitchFamily="66" charset="0"/>
              </a:rPr>
              <a:t>Music: </a:t>
            </a:r>
            <a:r>
              <a:rPr lang="gsw-FR" sz="1200" b="1">
                <a:solidFill>
                  <a:schemeClr val="bg1"/>
                </a:solidFill>
                <a:latin typeface="Lucida Calligraphy" pitchFamily="66" charset="0"/>
              </a:rPr>
              <a:t>Engelbert </a:t>
            </a:r>
            <a:r>
              <a:rPr lang="en-US" sz="1200" b="1">
                <a:solidFill>
                  <a:schemeClr val="bg1"/>
                </a:solidFill>
                <a:latin typeface="Lucida Calligraphy" pitchFamily="66" charset="0"/>
              </a:rPr>
              <a:t>Humperdinck “Bella Italia”</a:t>
            </a:r>
          </a:p>
        </p:txBody>
      </p:sp>
      <p:pic>
        <p:nvPicPr>
          <p:cNvPr id="34820" name="Picture 3" descr="A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5410200"/>
            <a:ext cx="847725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TextBox 5"/>
          <p:cNvSpPr txBox="1">
            <a:spLocks noChangeArrowheads="1"/>
          </p:cNvSpPr>
          <p:nvPr/>
        </p:nvSpPr>
        <p:spPr bwMode="auto">
          <a:xfrm>
            <a:off x="1219200" y="5486400"/>
            <a:ext cx="15240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200" b="1">
                <a:latin typeface="Lucida Calligraphy" pitchFamily="66" charset="0"/>
              </a:rPr>
              <a:t>Adriana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 eaLnBrk="1" hangingPunct="1"/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algn="l" eaLnBrk="1" hangingPunct="1"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lle Italie .. 18 05 2011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Belle Italie .. 18 05 2011</Template>
  <TotalTime>1</TotalTime>
  <Words>32</Words>
  <Application>Microsoft Office PowerPoint</Application>
  <PresentationFormat>Presentación en pantalla (4:3)</PresentationFormat>
  <Paragraphs>10</Paragraphs>
  <Slides>34</Slides>
  <Notes>2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9" baseType="lpstr">
      <vt:lpstr>Arial</vt:lpstr>
      <vt:lpstr>Calibri</vt:lpstr>
      <vt:lpstr>Lucida Calligraphy</vt:lpstr>
      <vt:lpstr>Belle Italie .. 18 05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cp:lastPrinted>1601-01-01T00:00:00Z</cp:lastPrinted>
  <dcterms:created xsi:type="dcterms:W3CDTF">2021-11-26T12:00:50Z</dcterms:created>
  <dcterms:modified xsi:type="dcterms:W3CDTF">2021-11-26T12:02:38Z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