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Zdxkh3WzwKhfKRa0sC7sw==" hashData="KgO6aU84WDTBNqaBSq2DcQqwZY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49AAA-DE6E-4FC1-95CD-636231C2F4DD}" type="datetimeFigureOut">
              <a:rPr lang="fr-FR"/>
              <a:pPr>
                <a:defRPr/>
              </a:pPr>
              <a:t>02/03/2019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A0B480-8E4B-4CF5-BACA-932A62486A8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8847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8CFEA-F684-4735-B48B-E7CCB8C8E71F}" type="datetimeFigureOut">
              <a:rPr lang="fr-FR"/>
              <a:pPr>
                <a:defRPr/>
              </a:pPr>
              <a:t>02/03/2019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9BFACE-17FA-47D5-A772-D3F433DBE46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39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72539-8C5E-4B0B-A82C-0C6B8345CA14}" type="datetimeFigureOut">
              <a:rPr lang="fr-FR"/>
              <a:pPr>
                <a:defRPr/>
              </a:pPr>
              <a:t>02/03/2019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EF75E3-931E-4564-A8EE-9FD6A8D6A73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730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1EDBC1-1A3B-48FF-A319-E7BDEC48C948}" type="datetimeFigureOut">
              <a:rPr lang="fr-FR"/>
              <a:pPr>
                <a:defRPr/>
              </a:pPr>
              <a:t>02/03/2019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F07C21-D5B7-4911-8D6F-47B573B2914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6420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8F20C8-4E0B-4CCF-800A-36C15B019A6B}" type="datetimeFigureOut">
              <a:rPr lang="fr-FR"/>
              <a:pPr>
                <a:defRPr/>
              </a:pPr>
              <a:t>02/03/2019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612DC2-4653-4D7D-AF8C-D46E35AA469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9872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15ED54-E53F-4031-9099-D3B52A1A9FD9}" type="datetimeFigureOut">
              <a:rPr lang="fr-FR"/>
              <a:pPr>
                <a:defRPr/>
              </a:pPr>
              <a:t>02/03/2019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34B1A-2EC7-4587-BAFA-D3D62C8EFF4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74285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FAEF90-1B5A-44F6-A5C0-D5371C259C9A}" type="datetimeFigureOut">
              <a:rPr lang="fr-FR"/>
              <a:pPr>
                <a:defRPr/>
              </a:pPr>
              <a:t>02/03/2019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61742F-92D6-4650-AA60-C14F267E97C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8969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FFAAB9-A577-4716-A6D4-84FD6543B62F}" type="datetimeFigureOut">
              <a:rPr lang="fr-FR"/>
              <a:pPr>
                <a:defRPr/>
              </a:pPr>
              <a:t>02/03/2019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F67D77-EEE7-4CB4-B5E6-93E2E14F92A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4567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375680-FEE0-4B13-9036-CCF658DCA0D0}" type="datetimeFigureOut">
              <a:rPr lang="fr-FR"/>
              <a:pPr>
                <a:defRPr/>
              </a:pPr>
              <a:t>02/03/2019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6389C-944F-4B44-8256-22BD26B9B2D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49073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A0B64-5460-42B1-A733-C321ECD7CD9E}" type="datetimeFigureOut">
              <a:rPr lang="fr-FR"/>
              <a:pPr>
                <a:defRPr/>
              </a:pPr>
              <a:t>02/03/2019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5A5A62-7B80-4EB6-99BE-B1B296482C6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0616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C247DC-A4EB-46FE-AA4A-D970A365DC4D}" type="datetimeFigureOut">
              <a:rPr lang="fr-FR"/>
              <a:pPr>
                <a:defRPr/>
              </a:pPr>
              <a:t>02/03/2019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9A94C7-E492-4DFA-8642-CC995AFD26E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72591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848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A08A68-A515-4112-A822-F93963D09B83}" type="datetimeFigureOut">
              <a:rPr lang="fr-FR"/>
              <a:pPr>
                <a:defRPr/>
              </a:pPr>
              <a:t>02/03/2019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933346C-8D6D-4565-A786-6AACAB446FE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0.png"/><Relationship Id="rId10" Type="http://schemas.openxmlformats.org/officeDocument/2006/relationships/image" Target="../media/image3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2916238" y="1484313"/>
            <a:ext cx="290470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4000" b="1" dirty="0" smtClean="0">
                <a:latin typeface="Calibri" pitchFamily="34" charset="0"/>
              </a:rPr>
              <a:t>BELLA ITALIA</a:t>
            </a:r>
            <a:endParaRPr lang="fr-FR" sz="4000" dirty="0">
              <a:latin typeface="Calibri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882828" y="3789363"/>
            <a:ext cx="3087833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fr-FR" sz="2800" dirty="0">
                <a:latin typeface="Calibri" pitchFamily="34" charset="0"/>
              </a:rPr>
              <a:t>28 </a:t>
            </a:r>
            <a:r>
              <a:rPr lang="fr-FR" sz="2800" dirty="0" smtClean="0">
                <a:latin typeface="Calibri" pitchFamily="34" charset="0"/>
              </a:rPr>
              <a:t>villas </a:t>
            </a:r>
            <a:r>
              <a:rPr lang="fr-FR" sz="2800" dirty="0" err="1" smtClean="0">
                <a:latin typeface="Calibri" pitchFamily="34" charset="0"/>
              </a:rPr>
              <a:t>italianas</a:t>
            </a:r>
            <a:endParaRPr lang="fr-FR" sz="2800" dirty="0">
              <a:latin typeface="Calibri" pitchFamily="34" charset="0"/>
            </a:endParaRPr>
          </a:p>
          <a:p>
            <a:pPr algn="ctr"/>
            <a:r>
              <a:rPr lang="fr-FR" sz="2800" dirty="0" smtClean="0">
                <a:latin typeface="Calibri" pitchFamily="34" charset="0"/>
              </a:rPr>
              <a:t>Que </a:t>
            </a:r>
            <a:r>
              <a:rPr lang="fr-FR" sz="2800" dirty="0" err="1" smtClean="0">
                <a:latin typeface="Calibri" pitchFamily="34" charset="0"/>
              </a:rPr>
              <a:t>parecen</a:t>
            </a:r>
            <a:r>
              <a:rPr lang="fr-FR" sz="2800" dirty="0" smtClean="0">
                <a:latin typeface="Calibri" pitchFamily="34" charset="0"/>
              </a:rPr>
              <a:t> </a:t>
            </a:r>
            <a:r>
              <a:rPr lang="fr-FR" sz="2800" dirty="0" err="1" smtClean="0">
                <a:latin typeface="Calibri" pitchFamily="34" charset="0"/>
              </a:rPr>
              <a:t>ireales</a:t>
            </a:r>
            <a:endParaRPr lang="fr-FR" sz="28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s3-ec.buzzfed.com/static/2014-06/2/15/enhanced/webdr02/enhanced-buzz-wide-6239-1401738537-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468313" y="260350"/>
            <a:ext cx="9350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>
                <a:solidFill>
                  <a:srgbClr val="FFFF00"/>
                </a:solidFill>
                <a:latin typeface="Calibri" pitchFamily="34" charset="0"/>
              </a:rPr>
              <a:t>Burano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s3-ec.buzzfed.com/static/2014-06/2/15/enhanced/webdr07/enhanced-buzz-wide-6823-1401737394-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7451725" y="6165850"/>
            <a:ext cx="1344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Lake Como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s3-ec.buzzfed.com/static/2014-06/2/15/enhanced/webdr06/enhanced-buzz-wide-27379-1401737447-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6372225" y="260350"/>
            <a:ext cx="22129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latin typeface="Calibri" pitchFamily="34" charset="0"/>
              </a:rPr>
              <a:t>San Quirico d’Orcia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s3-ec.buzzfed.com/static/2014-06/2/15/enhanced/webdr04/enhanced-buzz-wide-31858-1401737615-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7451725" y="333375"/>
            <a:ext cx="8921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Venice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s3-ec.buzzfed.com/static/2014-06/2/15/enhanced/webdr06/enhanced-buzz-wide-3714-1401738258-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5867400" y="260350"/>
            <a:ext cx="30067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Odle Mountain, Dolomites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s3-ec.buzzfed.com/static/2014-06/3/11/enhanced/webdr04/enhanced-buzz-wide-30239-1401808277-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107950" y="6308725"/>
            <a:ext cx="11128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Sorrento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s3-ec.buzzfed.com/static/2014-06/3/10/enhanced/webdr02/enhanced-buzz-wide-28061-1401807174-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7667625" y="333375"/>
            <a:ext cx="1184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latin typeface="Calibri" pitchFamily="34" charset="0"/>
              </a:rPr>
              <a:t>Pitigliano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s3-ec.buzzfed.com/static/2014-06/2/15/enhanced/webdr05/enhanced-buzz-wide-8514-1401738541-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7740650" y="404813"/>
            <a:ext cx="7747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latin typeface="Calibri" pitchFamily="34" charset="0"/>
              </a:rPr>
              <a:t>Lipari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s3-ec.buzzfed.com/static/2014-06/2/15/enhanced/webdr04/enhanced-buzz-wide-4470-1401738536-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4211638" y="333375"/>
            <a:ext cx="11906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latin typeface="Calibri" pitchFamily="34" charset="0"/>
              </a:rPr>
              <a:t>Portofino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s3-ec.buzzfed.com/static/2014-06/2/16/enhanced/webdr04/enhanced-buzz-wide-22015-1401739963-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4859338" y="6237288"/>
            <a:ext cx="16875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Monte Lussari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s3-ec.buzzfed.com/static/2014-06/2/15/enhanced/webdr02/enhanced-buzz-wide-6868-1401738537-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7451725" y="6237288"/>
            <a:ext cx="1216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Manarola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s3-ec.buzzfed.com/static/2014-06/2/16/enhanced/webdr08/enhanced-buzz-wide-3584-1401740229-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3851275" y="6340475"/>
            <a:ext cx="919163" cy="40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Urbino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s3-ec.buzzfed.com/static/2014-06/2/15/enhanced/webdr08/enhanced-buzz-wide-2861-1401738543-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179388" y="188913"/>
            <a:ext cx="29956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latin typeface="Calibri" pitchFamily="34" charset="0"/>
              </a:rPr>
              <a:t>Riomaggiore, Cinque Terre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s3-ec.buzzfed.com/static/2014-06/2/16/enhanced/webdr04/enhanced-buzz-wide-29308-1401740470-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250825" y="188913"/>
            <a:ext cx="20304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Burgos, Sardegna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s3-ec.buzzfed.com/static/2014-06/2/16/enhanced/webdr04/enhanced-buzz-wide-565-1401740668-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7235825" y="5516563"/>
            <a:ext cx="17907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C000"/>
                </a:solidFill>
                <a:latin typeface="Calibri" pitchFamily="34" charset="0"/>
              </a:rPr>
              <a:t>Orta San Giulio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s3-ec.buzzfed.com/static/2014-06/3/14/enhanced/webdr07/enhanced-buzz-wide-23360-1401820890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323850" y="6308725"/>
            <a:ext cx="9445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Verona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s3-ec.buzzfed.com/static/2014-06/2/16/enhanced/webdr06/enhanced-buzz-wide-6093-1401741544-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250825" y="188913"/>
            <a:ext cx="11080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Positano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s3-ec.buzzfed.com/static/2014-06/2/16/enhanced/webdr05/enhanced-buzz-wide-8495-1401741800-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7740650" y="6308725"/>
            <a:ext cx="8366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Spello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s3-ec.buzzfed.com/static/2014-06/2/16/enhanced/webdr06/enhanced-buzz-wide-8234-1401742292-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468313" y="6165850"/>
            <a:ext cx="14255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Alberobello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s3-ec.buzzfed.com/static/2014-06/2/17/enhanced/webdr06/enhanced-buzz-wide-15642-1401746037-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6084888" y="5943817"/>
            <a:ext cx="26527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  <a:latin typeface="Calibri" pitchFamily="34" charset="0"/>
              </a:rPr>
              <a:t>Cala </a:t>
            </a:r>
            <a:r>
              <a:rPr lang="fr-FR" sz="2000" b="1" dirty="0" err="1">
                <a:solidFill>
                  <a:srgbClr val="FFFF00"/>
                </a:solidFill>
                <a:latin typeface="Calibri" pitchFamily="34" charset="0"/>
              </a:rPr>
              <a:t>Gonone</a:t>
            </a:r>
            <a:r>
              <a:rPr lang="fr-FR" sz="2000" b="1" dirty="0">
                <a:solidFill>
                  <a:srgbClr val="FFFF00"/>
                </a:solidFill>
                <a:latin typeface="Calibri" pitchFamily="34" charset="0"/>
              </a:rPr>
              <a:t>, </a:t>
            </a:r>
            <a:r>
              <a:rPr lang="fr-FR" sz="2000" b="1" dirty="0" err="1">
                <a:solidFill>
                  <a:srgbClr val="FFFF00"/>
                </a:solidFill>
                <a:latin typeface="Calibri" pitchFamily="34" charset="0"/>
              </a:rPr>
              <a:t>Sardegna</a:t>
            </a:r>
            <a:endParaRPr lang="fr-FR" sz="2000" b="1" dirty="0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s3-ec.buzzfed.com/static/2014-06/3/9/enhanced/webdr03/enhanced-buzz-wide-10682-1401802579-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7380288" y="6308725"/>
            <a:ext cx="16700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Misurina Lake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s3-ec.buzzfed.com/static/2014-06/3/10/enhanced/webdr08/enhanced-buzz-wide-9761-1401806391-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323850" y="6092825"/>
            <a:ext cx="7270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Scilla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s3-ec.buzzfed.com/static/2014-06/3/11/enhanced/webdr06/enhanced-buzz-wide-27584-1401807996-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250825" y="6237288"/>
            <a:ext cx="6969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Bosa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s3-ec.buzzfed.com/static/2014-06/3/10/enhanced/webdr06/enhanced-buzz-wide-29631-1401806548-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323850" y="188913"/>
            <a:ext cx="20526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Sant ’Agata de’ Goti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s3-ec.buzzfed.com/static/2014-06/3/11/enhanced/webdr06/enhanced-buzz-wide-16697-1401808572-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250825" y="6237288"/>
            <a:ext cx="8540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latin typeface="Calibri" pitchFamily="34" charset="0"/>
              </a:rPr>
              <a:t>Cefalù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s3-ec.buzzfed.com/static/2014-06/3/10/enhanced/webdr03/enhanced-buzz-wide-10434-1401807310-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468313" y="115888"/>
            <a:ext cx="1004887" cy="40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San Leo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s3-ec.buzzfed.com/static/2014-06/3/10/enhanced/webdr05/enhanced-buzz-wide-11683-1401807354-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1403350" y="115888"/>
            <a:ext cx="833438" cy="40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Atrani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s3-ec.buzzfed.com/static/2014-06/2/16/enhanced/webdr07/enhanced-buzz-wide-6935-1401740471-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2987675" y="44450"/>
            <a:ext cx="24828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rgbClr val="FFFF00"/>
                </a:solidFill>
                <a:latin typeface="Calibri" pitchFamily="34" charset="0"/>
              </a:rPr>
              <a:t>Cala Dogana, Levanzo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talie  28 villes qui paraissent  irreelles .. 01 05 201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Italie  28 villes qui paraissent  irreelles .. 01 05 2018</Template>
  <TotalTime>5</TotalTime>
  <Words>78</Words>
  <Application>Microsoft Office PowerPoint</Application>
  <PresentationFormat>Presentación en pantalla (4:3)</PresentationFormat>
  <Paragraphs>33</Paragraphs>
  <Slides>30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4" baseType="lpstr">
      <vt:lpstr>Calibri</vt:lpstr>
      <vt:lpstr>Arial</vt:lpstr>
      <vt:lpstr>Italie  28 villes qui paraissent  irreelles .. 01 05 2018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2019-03-02T20:41:27Z</dcterms:created>
  <dcterms:modified xsi:type="dcterms:W3CDTF">2019-03-02T20:47:14Z</dcterms:modified>
</cp:coreProperties>
</file>