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82" r:id="rId4"/>
    <p:sldId id="259" r:id="rId5"/>
    <p:sldId id="257" r:id="rId6"/>
    <p:sldId id="258" r:id="rId7"/>
    <p:sldId id="260" r:id="rId8"/>
    <p:sldId id="261" r:id="rId9"/>
    <p:sldId id="262" r:id="rId10"/>
    <p:sldId id="281" r:id="rId11"/>
    <p:sldId id="263" r:id="rId12"/>
    <p:sldId id="264" r:id="rId13"/>
    <p:sldId id="265" r:id="rId14"/>
    <p:sldId id="266" r:id="rId15"/>
    <p:sldId id="267" r:id="rId16"/>
    <p:sldId id="280" r:id="rId17"/>
    <p:sldId id="276" r:id="rId18"/>
    <p:sldId id="268" r:id="rId19"/>
    <p:sldId id="277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84" r:id="rId28"/>
    <p:sldId id="283" r:id="rId29"/>
    <p:sldId id="278" r:id="rId30"/>
    <p:sldId id="279" r:id="rId31"/>
    <p:sldId id="285" r:id="rId32"/>
    <p:sldId id="286" r:id="rId33"/>
  </p:sldIdLst>
  <p:sldSz cx="23956963" cy="1481296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5pPr>
    <a:lvl6pPr marL="2286000" algn="l" defTabSz="914400" rtl="0" eaLnBrk="1" latinLnBrk="0" hangingPunct="1"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6pPr>
    <a:lvl7pPr marL="2743200" algn="l" defTabSz="914400" rtl="0" eaLnBrk="1" latinLnBrk="0" hangingPunct="1"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7pPr>
    <a:lvl8pPr marL="3200400" algn="l" defTabSz="914400" rtl="0" eaLnBrk="1" latinLnBrk="0" hangingPunct="1"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8pPr>
    <a:lvl9pPr marL="3657600" algn="l" defTabSz="914400" rtl="0" eaLnBrk="1" latinLnBrk="0" hangingPunct="1">
      <a:defRPr sz="4400" b="1" kern="1200">
        <a:solidFill>
          <a:schemeClr val="bg1"/>
        </a:solidFill>
        <a:latin typeface="Georgia" pitchFamily="18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dhtumRYwS6IIsd3YTrW+Wg" hashData="1V9h5mQrl3/JIgr16dwyS1ZbKz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38" d="100"/>
          <a:sy n="38" d="100"/>
        </p:scale>
        <p:origin x="-552" y="-144"/>
      </p:cViewPr>
      <p:guideLst>
        <p:guide orient="horz" pos="4666"/>
        <p:guide pos="7546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97050" y="4602163"/>
            <a:ext cx="20362863" cy="3175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94100" y="8394700"/>
            <a:ext cx="16768763" cy="3784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CEBC30-659E-400A-8369-775CB31C3C42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EBF5EAB-22E1-4328-A521-4C722C12E3E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892300" y="9518650"/>
            <a:ext cx="20362863" cy="294163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892300" y="6278563"/>
            <a:ext cx="20362863" cy="32400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4BCD6D9-8A9F-4B07-B36C-1D9173713EA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1198563" y="3455988"/>
            <a:ext cx="10702925" cy="9775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2053888" y="3455988"/>
            <a:ext cx="10704512" cy="97758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54D1894-8A50-4346-85B6-DF9D951ABF47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198563" y="3316288"/>
            <a:ext cx="10583862" cy="1381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1198563" y="4697413"/>
            <a:ext cx="10583862" cy="8534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12169775" y="3316288"/>
            <a:ext cx="10588625" cy="138112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12169775" y="4697413"/>
            <a:ext cx="10588625" cy="85344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FEDF071-3966-4E88-95F6-E428E273C59F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FAEDD0D-85C7-486D-9165-1D57B59A60B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6BD9800-A999-403C-A6B6-37DF3817082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198563" y="590550"/>
            <a:ext cx="7880350" cy="25098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9366250" y="590550"/>
            <a:ext cx="13392150" cy="126412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198563" y="3100388"/>
            <a:ext cx="7880350" cy="1013142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620067-C8AB-4E99-9794-0DD6B5B864C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95825" y="10369550"/>
            <a:ext cx="14374813" cy="1223963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695825" y="1323975"/>
            <a:ext cx="14374813" cy="88868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695825" y="11593513"/>
            <a:ext cx="14374813" cy="173831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5BC26C0-A77D-4C96-9E49-78B709D7177A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1A8C136-8C0D-4A03-B959-B98A5A6EFF24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17368838" y="593725"/>
            <a:ext cx="5389562" cy="126380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1198563" y="593725"/>
            <a:ext cx="16017875" cy="126380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2BB9F99-28EF-469A-A936-A8388BE1707B}" type="slidenum">
              <a:rPr lang="en-US"/>
              <a:pPr/>
              <a:t>‹Nº›</a:t>
            </a:fld>
            <a:endParaRPr lang="en-US"/>
          </a:p>
        </p:txBody>
      </p:sp>
    </p:spTree>
  </p:cSld>
  <p:clrMapOvr>
    <a:masterClrMapping/>
  </p:clrMapOvr>
  <p:transition spd="slow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796772" y="4601623"/>
            <a:ext cx="20363419" cy="3175186"/>
          </a:xfrm>
          <a:prstGeom prst="rect">
            <a:avLst/>
          </a:prstGeom>
        </p:spPr>
        <p:txBody>
          <a:bodyPr lIns="221517" tIns="110758" rIns="221517" bIns="110758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3593545" y="8394012"/>
            <a:ext cx="16769874" cy="3785535"/>
          </a:xfrm>
          <a:prstGeom prst="rect">
            <a:avLst/>
          </a:prstGeom>
        </p:spPr>
        <p:txBody>
          <a:bodyPr lIns="221517" tIns="110758" rIns="221517" bIns="110758"/>
          <a:lstStyle>
            <a:lvl1pPr marL="0" indent="0" algn="ctr">
              <a:buNone/>
              <a:defRPr/>
            </a:lvl1pPr>
            <a:lvl2pPr marL="1107581" indent="0" algn="ctr">
              <a:buNone/>
              <a:defRPr/>
            </a:lvl2pPr>
            <a:lvl3pPr marL="2215164" indent="0" algn="ctr">
              <a:buNone/>
              <a:defRPr/>
            </a:lvl3pPr>
            <a:lvl4pPr marL="3322744" indent="0" algn="ctr">
              <a:buNone/>
              <a:defRPr/>
            </a:lvl4pPr>
            <a:lvl5pPr marL="4430327" indent="0" algn="ctr">
              <a:buNone/>
              <a:defRPr/>
            </a:lvl5pPr>
            <a:lvl6pPr marL="5537910" indent="0" algn="ctr">
              <a:buNone/>
              <a:defRPr/>
            </a:lvl6pPr>
            <a:lvl7pPr marL="6645491" indent="0" algn="ctr">
              <a:buNone/>
              <a:defRPr/>
            </a:lvl7pPr>
            <a:lvl8pPr marL="7753071" indent="0" algn="ctr">
              <a:buNone/>
              <a:defRPr/>
            </a:lvl8pPr>
            <a:lvl9pPr marL="8860654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1198563" y="593725"/>
            <a:ext cx="21559837" cy="246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541" tIns="110770" rIns="221541" bIns="11077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1198563" y="3455988"/>
            <a:ext cx="21559837" cy="977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541" tIns="110770" rIns="221541" bIns="11077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98563" y="13488988"/>
            <a:ext cx="5589587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541" tIns="110770" rIns="221541" bIns="110770" numCol="1" anchor="t" anchorCtr="0" compatLnSpc="1">
            <a:prstTxWarp prst="textNoShape">
              <a:avLst/>
            </a:prstTxWarp>
          </a:bodyPr>
          <a:lstStyle>
            <a:lvl1pPr defTabSz="2216150">
              <a:defRPr sz="3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8185150" y="13488988"/>
            <a:ext cx="7586663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541" tIns="110770" rIns="221541" bIns="110770" numCol="1" anchor="t" anchorCtr="0" compatLnSpc="1">
            <a:prstTxWarp prst="textNoShape">
              <a:avLst/>
            </a:prstTxWarp>
          </a:bodyPr>
          <a:lstStyle>
            <a:lvl1pPr algn="ctr" defTabSz="2216150">
              <a:defRPr sz="3400" b="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17168813" y="13488988"/>
            <a:ext cx="5589587" cy="102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541" tIns="110770" rIns="221541" bIns="110770" numCol="1" anchor="t" anchorCtr="0" compatLnSpc="1">
            <a:prstTxWarp prst="textNoShape">
              <a:avLst/>
            </a:prstTxWarp>
          </a:bodyPr>
          <a:lstStyle>
            <a:lvl1pPr algn="r" defTabSz="2216150">
              <a:defRPr sz="3400" b="0">
                <a:solidFill>
                  <a:schemeClr val="tx1"/>
                </a:solidFill>
                <a:latin typeface="+mn-lt"/>
              </a:defRPr>
            </a:lvl1pPr>
          </a:lstStyle>
          <a:p>
            <a:fld id="{DA52E127-DEFE-49EA-B263-1BF838AED985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5000">
    <p:split orient="vert"/>
  </p:transition>
  <p:txStyles>
    <p:titleStyle>
      <a:lvl1pPr algn="ctr" defTabSz="2216150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+mj-lt"/>
          <a:ea typeface="+mj-ea"/>
          <a:cs typeface="+mj-cs"/>
        </a:defRPr>
      </a:lvl1pPr>
      <a:lvl2pPr algn="ctr" defTabSz="2216150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2pPr>
      <a:lvl3pPr algn="ctr" defTabSz="2216150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3pPr>
      <a:lvl4pPr algn="ctr" defTabSz="2216150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4pPr>
      <a:lvl5pPr algn="ctr" defTabSz="2216150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5pPr>
      <a:lvl6pPr marL="457200" algn="ctr" defTabSz="2216150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6pPr>
      <a:lvl7pPr marL="914400" algn="ctr" defTabSz="2216150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7pPr>
      <a:lvl8pPr marL="1371600" algn="ctr" defTabSz="2216150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8pPr>
      <a:lvl9pPr marL="1828800" algn="ctr" defTabSz="2216150" rtl="0" eaLnBrk="1" fontAlgn="base" hangingPunct="1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</a:defRPr>
      </a:lvl9pPr>
    </p:titleStyle>
    <p:bodyStyle>
      <a:lvl1pPr marL="830263" indent="-830263" algn="l" defTabSz="2216150" rtl="0" eaLnBrk="1" fontAlgn="base" hangingPunct="1">
        <a:spcBef>
          <a:spcPct val="20000"/>
        </a:spcBef>
        <a:spcAft>
          <a:spcPct val="0"/>
        </a:spcAft>
        <a:buChar char="•"/>
        <a:defRPr sz="7800">
          <a:solidFill>
            <a:schemeClr val="tx1"/>
          </a:solidFill>
          <a:latin typeface="+mn-lt"/>
          <a:ea typeface="+mn-ea"/>
          <a:cs typeface="+mn-cs"/>
        </a:defRPr>
      </a:lvl1pPr>
      <a:lvl2pPr marL="1800225" indent="-692150" algn="l" defTabSz="2216150" rtl="0" eaLnBrk="1" fontAlgn="base" hangingPunct="1">
        <a:spcBef>
          <a:spcPct val="20000"/>
        </a:spcBef>
        <a:spcAft>
          <a:spcPct val="0"/>
        </a:spcAft>
        <a:buChar char="–"/>
        <a:defRPr sz="6800">
          <a:solidFill>
            <a:schemeClr val="tx1"/>
          </a:solidFill>
          <a:latin typeface="+mn-lt"/>
        </a:defRPr>
      </a:lvl2pPr>
      <a:lvl3pPr marL="2768600" indent="-552450" algn="l" defTabSz="2216150" rtl="0" eaLnBrk="1" fontAlgn="base" hangingPunct="1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</a:defRPr>
      </a:lvl3pPr>
      <a:lvl4pPr marL="3876675" indent="-554038" algn="l" defTabSz="2216150" rtl="0" eaLnBrk="1" fontAlgn="base" hangingPunct="1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</a:defRPr>
      </a:lvl4pPr>
      <a:lvl5pPr marL="4984750" indent="-554038" algn="l" defTabSz="221615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5pPr>
      <a:lvl6pPr marL="5441950" indent="-554038" algn="l" defTabSz="221615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6pPr>
      <a:lvl7pPr marL="5899150" indent="-554038" algn="l" defTabSz="221615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7pPr>
      <a:lvl8pPr marL="6356350" indent="-554038" algn="l" defTabSz="221615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8pPr>
      <a:lvl9pPr marL="6813550" indent="-554038" algn="l" defTabSz="2216150" rtl="0" eaLnBrk="1" fontAlgn="base" hangingPunct="1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197848" y="13489397"/>
            <a:ext cx="5589958" cy="10286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221541" tIns="110770" rIns="221541" bIns="110770" numCol="1" anchor="t" anchorCtr="0" compatLnSpc="1">
            <a:prstTxWarp prst="textNoShape">
              <a:avLst/>
            </a:prstTxWarp>
          </a:bodyPr>
          <a:lstStyle>
            <a:lvl1pPr>
              <a:defRPr sz="3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5pPr>
      <a:lvl6pPr marL="1107704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6pPr>
      <a:lvl7pPr marL="2215408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7pPr>
      <a:lvl8pPr marL="3323112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8pPr>
      <a:lvl9pPr marL="4430817" algn="ctr" rtl="0" fontAlgn="base">
        <a:spcBef>
          <a:spcPct val="0"/>
        </a:spcBef>
        <a:spcAft>
          <a:spcPct val="0"/>
        </a:spcAft>
        <a:defRPr sz="107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830778" indent="-830778" algn="l" rtl="0" fontAlgn="base">
        <a:spcBef>
          <a:spcPct val="20000"/>
        </a:spcBef>
        <a:spcAft>
          <a:spcPct val="0"/>
        </a:spcAft>
        <a:buChar char="•"/>
        <a:defRPr sz="7800">
          <a:solidFill>
            <a:schemeClr val="tx1"/>
          </a:solidFill>
          <a:latin typeface="+mn-lt"/>
          <a:ea typeface="+mn-ea"/>
          <a:cs typeface="+mn-cs"/>
        </a:defRPr>
      </a:lvl1pPr>
      <a:lvl2pPr marL="1800019" indent="-692315" algn="l" rtl="0" fontAlgn="base">
        <a:spcBef>
          <a:spcPct val="20000"/>
        </a:spcBef>
        <a:spcAft>
          <a:spcPct val="0"/>
        </a:spcAft>
        <a:buChar char="–"/>
        <a:defRPr sz="6800">
          <a:solidFill>
            <a:schemeClr val="tx1"/>
          </a:solidFill>
          <a:latin typeface="+mn-lt"/>
          <a:cs typeface="+mn-cs"/>
        </a:defRPr>
      </a:lvl2pPr>
      <a:lvl3pPr marL="2769260" indent="-553852" algn="l" rtl="0" fontAlgn="base">
        <a:spcBef>
          <a:spcPct val="20000"/>
        </a:spcBef>
        <a:spcAft>
          <a:spcPct val="0"/>
        </a:spcAft>
        <a:buChar char="•"/>
        <a:defRPr sz="5800">
          <a:solidFill>
            <a:schemeClr val="tx1"/>
          </a:solidFill>
          <a:latin typeface="+mn-lt"/>
          <a:cs typeface="+mn-cs"/>
        </a:defRPr>
      </a:lvl3pPr>
      <a:lvl4pPr marL="3876965" indent="-553852" algn="l" rtl="0" fontAlgn="base">
        <a:spcBef>
          <a:spcPct val="20000"/>
        </a:spcBef>
        <a:spcAft>
          <a:spcPct val="0"/>
        </a:spcAft>
        <a:buChar char="–"/>
        <a:defRPr sz="4800">
          <a:solidFill>
            <a:schemeClr val="tx1"/>
          </a:solidFill>
          <a:latin typeface="+mn-lt"/>
          <a:cs typeface="+mn-cs"/>
        </a:defRPr>
      </a:lvl4pPr>
      <a:lvl5pPr marL="4984669" indent="-553852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5pPr>
      <a:lvl6pPr marL="6092373" indent="-553852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6pPr>
      <a:lvl7pPr marL="7200077" indent="-553852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7pPr>
      <a:lvl8pPr marL="8307781" indent="-553852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8pPr>
      <a:lvl9pPr marL="9415485" indent="-553852" algn="l" rtl="0" fontAlgn="base">
        <a:spcBef>
          <a:spcPct val="20000"/>
        </a:spcBef>
        <a:spcAft>
          <a:spcPct val="0"/>
        </a:spcAft>
        <a:buChar char="»"/>
        <a:defRPr sz="48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221540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1pPr>
      <a:lvl2pPr marL="1107704" algn="l" defTabSz="221540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2pPr>
      <a:lvl3pPr marL="2215408" algn="l" defTabSz="221540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3pPr>
      <a:lvl4pPr marL="3323112" algn="l" defTabSz="221540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4pPr>
      <a:lvl5pPr marL="4430817" algn="l" defTabSz="221540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5pPr>
      <a:lvl6pPr marL="5538521" algn="l" defTabSz="221540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6pPr>
      <a:lvl7pPr marL="6646225" algn="l" defTabSz="221540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7pPr>
      <a:lvl8pPr marL="7753929" algn="l" defTabSz="221540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8pPr>
      <a:lvl9pPr marL="8861633" algn="l" defTabSz="2215408" rtl="0" eaLnBrk="1" latinLnBrk="0" hangingPunct="1">
        <a:defRPr sz="4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2.png"/><Relationship Id="rId10" Type="http://schemas.openxmlformats.org/officeDocument/2006/relationships/image" Target="../media/image3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3" name="Picture 5" descr="brugge-belgium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71513" y="-514350"/>
            <a:ext cx="25165051" cy="15327313"/>
          </a:xfrm>
          <a:prstGeom prst="rect">
            <a:avLst/>
          </a:prstGeom>
          <a:noFill/>
        </p:spPr>
      </p:pic>
      <p:sp>
        <p:nvSpPr>
          <p:cNvPr id="2054" name="WordArt 6"/>
          <p:cNvSpPr>
            <a:spLocks noChangeArrowheads="1" noChangeShapeType="1" noTextEdit="1"/>
          </p:cNvSpPr>
          <p:nvPr/>
        </p:nvSpPr>
        <p:spPr bwMode="auto">
          <a:xfrm>
            <a:off x="2225675" y="7132638"/>
            <a:ext cx="10474325" cy="52276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kern="10" spc="72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4D0808">
                        <a:alpha val="98000"/>
                      </a:srgbClr>
                    </a:gs>
                    <a:gs pos="15000">
                      <a:srgbClr val="FF0300">
                        <a:alpha val="98600"/>
                      </a:srgbClr>
                    </a:gs>
                    <a:gs pos="27500">
                      <a:srgbClr val="FF7A00">
                        <a:alpha val="99100"/>
                      </a:srgbClr>
                    </a:gs>
                    <a:gs pos="50000">
                      <a:srgbClr val="FFF200"/>
                    </a:gs>
                    <a:gs pos="72500">
                      <a:srgbClr val="FF7A00">
                        <a:alpha val="99100"/>
                      </a:srgbClr>
                    </a:gs>
                    <a:gs pos="85000">
                      <a:srgbClr val="FF0300">
                        <a:alpha val="98600"/>
                      </a:srgbClr>
                    </a:gs>
                    <a:gs pos="100000">
                      <a:srgbClr val="4D0808">
                        <a:alpha val="98000"/>
                      </a:srgbClr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Vivaldi"/>
              </a:rPr>
              <a:t>Belgium</a:t>
            </a:r>
          </a:p>
        </p:txBody>
      </p:sp>
      <p:sp>
        <p:nvSpPr>
          <p:cNvPr id="2056" name="Text Box 8"/>
          <p:cNvSpPr txBox="1">
            <a:spLocks noChangeArrowheads="1"/>
          </p:cNvSpPr>
          <p:nvPr/>
        </p:nvSpPr>
        <p:spPr bwMode="auto">
          <a:xfrm>
            <a:off x="19827875" y="13495338"/>
            <a:ext cx="41290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Brugge</a:t>
            </a:r>
          </a:p>
        </p:txBody>
      </p:sp>
    </p:spTree>
  </p:cSld>
  <p:clrMapOvr>
    <a:masterClrMapping/>
  </p:clrMapOvr>
  <p:transition spd="slow" advTm="5000">
    <p:split orient="vert"/>
    <p:sndAc>
      <p:stSnd>
        <p:snd r:embed="rId2" name="09 How Deep Is Your Love.wavRRRR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0" name="Picture 4" descr="varoshaza-brugge-belg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211088" cy="15319375"/>
          </a:xfrm>
          <a:prstGeom prst="rect">
            <a:avLst/>
          </a:prstGeom>
          <a:noFill/>
        </p:spPr>
      </p:pic>
      <p:sp>
        <p:nvSpPr>
          <p:cNvPr id="29701" name="Text Box 5"/>
          <p:cNvSpPr txBox="1">
            <a:spLocks noChangeArrowheads="1"/>
          </p:cNvSpPr>
          <p:nvPr/>
        </p:nvSpPr>
        <p:spPr bwMode="auto">
          <a:xfrm>
            <a:off x="16398875" y="13350875"/>
            <a:ext cx="6705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City of Brugge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4" name="Picture 4" descr="brugge-belg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230138" cy="15295563"/>
          </a:xfrm>
          <a:prstGeom prst="rect">
            <a:avLst/>
          </a:prstGeom>
          <a:noFill/>
        </p:spPr>
      </p:pic>
      <p:sp>
        <p:nvSpPr>
          <p:cNvPr id="5125" name="Text Box 5"/>
          <p:cNvSpPr txBox="1">
            <a:spLocks noChangeArrowheads="1"/>
          </p:cNvSpPr>
          <p:nvPr/>
        </p:nvSpPr>
        <p:spPr bwMode="auto">
          <a:xfrm>
            <a:off x="17999075" y="13731875"/>
            <a:ext cx="4267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endParaRPr lang="es-ES" b="0">
              <a:solidFill>
                <a:schemeClr val="tx1"/>
              </a:solidFill>
              <a:latin typeface="Arial" charset="0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18684875" y="13427075"/>
            <a:ext cx="3581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Brugge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6" name="Picture 4" descr="belfort-harangtorony-brugge-belg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147588" cy="15351125"/>
          </a:xfrm>
          <a:prstGeom prst="rect">
            <a:avLst/>
          </a:prstGeom>
          <a:noFill/>
        </p:spPr>
      </p:pic>
      <p:sp>
        <p:nvSpPr>
          <p:cNvPr id="3077" name="Text Box 5"/>
          <p:cNvSpPr txBox="1">
            <a:spLocks noChangeArrowheads="1"/>
          </p:cNvSpPr>
          <p:nvPr/>
        </p:nvSpPr>
        <p:spPr bwMode="auto">
          <a:xfrm>
            <a:off x="1311275" y="13274675"/>
            <a:ext cx="9220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Belfort bell-tower Bruges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belg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5266988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brugge-belg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230138" cy="15295563"/>
          </a:xfrm>
          <a:prstGeom prst="rect">
            <a:avLst/>
          </a:prstGeom>
          <a:noFill/>
        </p:spPr>
      </p:pic>
      <p:sp>
        <p:nvSpPr>
          <p:cNvPr id="6149" name="Text Box 5"/>
          <p:cNvSpPr txBox="1">
            <a:spLocks noChangeArrowheads="1"/>
          </p:cNvSpPr>
          <p:nvPr/>
        </p:nvSpPr>
        <p:spPr bwMode="auto">
          <a:xfrm>
            <a:off x="19523075" y="13800138"/>
            <a:ext cx="4724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Brugge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6" name="Picture 4" descr="brugge-utcareszl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230138" cy="15295563"/>
          </a:xfrm>
          <a:prstGeom prst="rect">
            <a:avLst/>
          </a:prstGeom>
          <a:noFill/>
        </p:spPr>
      </p:pic>
      <p:sp>
        <p:nvSpPr>
          <p:cNvPr id="8197" name="Text Box 5"/>
          <p:cNvSpPr txBox="1">
            <a:spLocks noChangeArrowheads="1"/>
          </p:cNvSpPr>
          <p:nvPr/>
        </p:nvSpPr>
        <p:spPr bwMode="auto">
          <a:xfrm>
            <a:off x="18761075" y="13495338"/>
            <a:ext cx="51958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Brugge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gruuthuse-brugge-belg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5179675"/>
          </a:xfrm>
          <a:prstGeom prst="rect">
            <a:avLst/>
          </a:prstGeom>
          <a:noFill/>
        </p:spPr>
      </p:pic>
      <p:sp>
        <p:nvSpPr>
          <p:cNvPr id="9221" name="Text Box 5"/>
          <p:cNvSpPr txBox="1">
            <a:spLocks noChangeArrowheads="1"/>
          </p:cNvSpPr>
          <p:nvPr/>
        </p:nvSpPr>
        <p:spPr bwMode="auto">
          <a:xfrm>
            <a:off x="2149475" y="13503275"/>
            <a:ext cx="4419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Brugge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6" name="Picture 4" descr="szelmalom-bruges-belg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5324138"/>
          </a:xfrm>
          <a:prstGeom prst="rect">
            <a:avLst/>
          </a:prstGeom>
          <a:noFill/>
        </p:spPr>
      </p:pic>
      <p:sp>
        <p:nvSpPr>
          <p:cNvPr id="28677" name="Text Box 5"/>
          <p:cNvSpPr txBox="1">
            <a:spLocks noChangeArrowheads="1"/>
          </p:cNvSpPr>
          <p:nvPr/>
        </p:nvSpPr>
        <p:spPr bwMode="auto">
          <a:xfrm>
            <a:off x="1006475" y="13198475"/>
            <a:ext cx="6248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Brugge water mill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4" name="Picture 4" descr="brusszel-fotere-belg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230138" cy="15295563"/>
          </a:xfrm>
          <a:prstGeom prst="rect">
            <a:avLst/>
          </a:prstGeom>
          <a:noFill/>
        </p:spPr>
      </p:pic>
      <p:sp>
        <p:nvSpPr>
          <p:cNvPr id="10245" name="Text Box 5"/>
          <p:cNvSpPr txBox="1">
            <a:spLocks noChangeArrowheads="1"/>
          </p:cNvSpPr>
          <p:nvPr/>
        </p:nvSpPr>
        <p:spPr bwMode="auto">
          <a:xfrm>
            <a:off x="473075" y="13495338"/>
            <a:ext cx="19202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                             </a:t>
            </a:r>
            <a:r>
              <a:rPr lang="en-US">
                <a:solidFill>
                  <a:schemeClr val="tx1"/>
                </a:solidFill>
              </a:rPr>
              <a:t>Floral carpet in front of the Grand Palace Brussels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8" name="Picture 4" descr="bruszel-belg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101550" cy="15322550"/>
          </a:xfrm>
          <a:prstGeom prst="rect">
            <a:avLst/>
          </a:prstGeom>
          <a:noFill/>
        </p:spPr>
      </p:pic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1006475" y="13960475"/>
            <a:ext cx="5867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Brussels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2" name="Picture 4" descr="atonium-69902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5295563"/>
          </a:xfrm>
          <a:prstGeom prst="rect">
            <a:avLst/>
          </a:prstGeom>
          <a:noFill/>
        </p:spPr>
      </p:pic>
      <p:sp>
        <p:nvSpPr>
          <p:cNvPr id="12293" name="Text Box 5"/>
          <p:cNvSpPr txBox="1">
            <a:spLocks noChangeArrowheads="1"/>
          </p:cNvSpPr>
          <p:nvPr/>
        </p:nvSpPr>
        <p:spPr bwMode="auto">
          <a:xfrm>
            <a:off x="473075" y="13723938"/>
            <a:ext cx="6705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Atomium Brussels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6" name="Picture 4" descr="brusszel-belg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211088" cy="15319375"/>
          </a:xfrm>
          <a:prstGeom prst="rect">
            <a:avLst/>
          </a:prstGeom>
          <a:noFill/>
        </p:spPr>
      </p:pic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16932275" y="13046075"/>
            <a:ext cx="70246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Grand Palace Brussels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40" name="Picture 4" descr="cathedrale-saints-michel-et-gudule-7004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5265400"/>
          </a:xfrm>
          <a:prstGeom prst="rect">
            <a:avLst/>
          </a:prstGeom>
          <a:noFill/>
        </p:spPr>
      </p:pic>
      <p:sp>
        <p:nvSpPr>
          <p:cNvPr id="14341" name="Text Box 5"/>
          <p:cNvSpPr txBox="1">
            <a:spLocks noChangeArrowheads="1"/>
          </p:cNvSpPr>
          <p:nvPr/>
        </p:nvSpPr>
        <p:spPr bwMode="auto">
          <a:xfrm>
            <a:off x="777875" y="13122275"/>
            <a:ext cx="9220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Cathedrale st Michel  Brussels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2" name="Picture 4" descr="notre-dame-sablon-70028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399875" cy="15295563"/>
          </a:xfrm>
          <a:prstGeom prst="rect">
            <a:avLst/>
          </a:prstGeom>
          <a:noFill/>
        </p:spPr>
      </p:pic>
      <p:sp>
        <p:nvSpPr>
          <p:cNvPr id="27653" name="Text Box 5"/>
          <p:cNvSpPr txBox="1">
            <a:spLocks noChangeArrowheads="1"/>
          </p:cNvSpPr>
          <p:nvPr/>
        </p:nvSpPr>
        <p:spPr bwMode="auto">
          <a:xfrm>
            <a:off x="1235075" y="13350875"/>
            <a:ext cx="6781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Notre Dame Brussels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6" name="Picture 4" descr="musee-royal-beaux-arts-69949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5295563"/>
          </a:xfrm>
          <a:prstGeom prst="rect">
            <a:avLst/>
          </a:prstGeom>
          <a:noFill/>
        </p:spPr>
      </p:pic>
      <p:sp>
        <p:nvSpPr>
          <p:cNvPr id="23557" name="Text Box 5"/>
          <p:cNvSpPr txBox="1">
            <a:spLocks noChangeArrowheads="1"/>
          </p:cNvSpPr>
          <p:nvPr/>
        </p:nvSpPr>
        <p:spPr bwMode="auto">
          <a:xfrm>
            <a:off x="1387475" y="13342938"/>
            <a:ext cx="7010400" cy="1431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Royal Museum, Belle Arts Brussels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4" name="Picture 4" descr="grand-place-69866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5295563"/>
          </a:xfrm>
          <a:prstGeom prst="rect">
            <a:avLst/>
          </a:prstGeom>
          <a:noFill/>
        </p:spPr>
      </p:pic>
      <p:sp>
        <p:nvSpPr>
          <p:cNvPr id="15365" name="Text Box 5"/>
          <p:cNvSpPr txBox="1">
            <a:spLocks noChangeArrowheads="1"/>
          </p:cNvSpPr>
          <p:nvPr/>
        </p:nvSpPr>
        <p:spPr bwMode="auto">
          <a:xfrm>
            <a:off x="15941675" y="13274675"/>
            <a:ext cx="7696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Grand palace Brussels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80" name="Picture 4" descr="manneken-pis-69873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844713"/>
          </a:xfrm>
          <a:prstGeom prst="rect">
            <a:avLst/>
          </a:prstGeom>
          <a:noFill/>
        </p:spPr>
      </p:pic>
      <p:sp>
        <p:nvSpPr>
          <p:cNvPr id="24581" name="Text Box 5"/>
          <p:cNvSpPr txBox="1">
            <a:spLocks noChangeArrowheads="1"/>
          </p:cNvSpPr>
          <p:nvPr/>
        </p:nvSpPr>
        <p:spPr bwMode="auto">
          <a:xfrm>
            <a:off x="15332075" y="12207875"/>
            <a:ext cx="6934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Manneken pis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8" name="Picture 4" descr="maison-d-erasme-69948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5295563"/>
          </a:xfrm>
          <a:prstGeom prst="rect">
            <a:avLst/>
          </a:prstGeom>
          <a:noFill/>
        </p:spPr>
      </p:pic>
      <p:sp>
        <p:nvSpPr>
          <p:cNvPr id="16389" name="Text Box 5"/>
          <p:cNvSpPr txBox="1">
            <a:spLocks noChangeArrowheads="1"/>
          </p:cNvSpPr>
          <p:nvPr/>
        </p:nvSpPr>
        <p:spPr bwMode="auto">
          <a:xfrm>
            <a:off x="701675" y="13198475"/>
            <a:ext cx="6324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Erasmus's house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2" name="Picture 4" descr="belgium-brusszel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128538" cy="15303500"/>
          </a:xfrm>
          <a:prstGeom prst="rect">
            <a:avLst/>
          </a:prstGeom>
          <a:noFill/>
        </p:spPr>
      </p:pic>
      <p:sp>
        <p:nvSpPr>
          <p:cNvPr id="17413" name="Text Box 5"/>
          <p:cNvSpPr txBox="1">
            <a:spLocks noChangeArrowheads="1"/>
          </p:cNvSpPr>
          <p:nvPr/>
        </p:nvSpPr>
        <p:spPr bwMode="auto">
          <a:xfrm>
            <a:off x="17846675" y="12893675"/>
            <a:ext cx="5181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                Brussels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6" name="Picture 4" descr="belgium-ge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165050" cy="15327313"/>
          </a:xfrm>
          <a:prstGeom prst="rect">
            <a:avLst/>
          </a:prstGeom>
          <a:noFill/>
        </p:spPr>
      </p:pic>
      <p:sp>
        <p:nvSpPr>
          <p:cNvPr id="18437" name="Text Box 5"/>
          <p:cNvSpPr txBox="1">
            <a:spLocks noChangeArrowheads="1"/>
          </p:cNvSpPr>
          <p:nvPr/>
        </p:nvSpPr>
        <p:spPr bwMode="auto">
          <a:xfrm>
            <a:off x="930275" y="13122275"/>
            <a:ext cx="51054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Gent   city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60" name="Picture 4" descr="ge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965025" cy="15276513"/>
          </a:xfrm>
          <a:prstGeom prst="rect">
            <a:avLst/>
          </a:prstGeom>
          <a:noFill/>
        </p:spPr>
      </p:pic>
      <p:sp>
        <p:nvSpPr>
          <p:cNvPr id="19461" name="Text Box 5"/>
          <p:cNvSpPr txBox="1">
            <a:spLocks noChangeArrowheads="1"/>
          </p:cNvSpPr>
          <p:nvPr/>
        </p:nvSpPr>
        <p:spPr bwMode="auto">
          <a:xfrm>
            <a:off x="20513675" y="12588875"/>
            <a:ext cx="34432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Gent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4" name="Picture 4" descr="ge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147588" cy="15351125"/>
          </a:xfrm>
          <a:prstGeom prst="rect">
            <a:avLst/>
          </a:prstGeom>
          <a:noFill/>
        </p:spPr>
      </p:pic>
      <p:sp>
        <p:nvSpPr>
          <p:cNvPr id="20485" name="Text Box 5"/>
          <p:cNvSpPr txBox="1">
            <a:spLocks noChangeArrowheads="1"/>
          </p:cNvSpPr>
          <p:nvPr/>
        </p:nvSpPr>
        <p:spPr bwMode="auto">
          <a:xfrm>
            <a:off x="701675" y="13274675"/>
            <a:ext cx="5791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Gent Hall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8" name="Picture 4" descr="belgiagen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860588"/>
          </a:xfrm>
          <a:prstGeom prst="rect">
            <a:avLst/>
          </a:prstGeom>
          <a:noFill/>
        </p:spPr>
      </p:pic>
      <p:sp>
        <p:nvSpPr>
          <p:cNvPr id="21509" name="Text Box 5"/>
          <p:cNvSpPr txBox="1">
            <a:spLocks noChangeArrowheads="1"/>
          </p:cNvSpPr>
          <p:nvPr/>
        </p:nvSpPr>
        <p:spPr bwMode="auto">
          <a:xfrm>
            <a:off x="625475" y="13427075"/>
            <a:ext cx="55626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Gent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2" name="Picture 4" descr="gent_belgi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4247475" cy="15105063"/>
          </a:xfrm>
          <a:prstGeom prst="rect">
            <a:avLst/>
          </a:prstGeom>
          <a:noFill/>
        </p:spPr>
      </p:pic>
      <p:sp>
        <p:nvSpPr>
          <p:cNvPr id="22533" name="Text Box 5"/>
          <p:cNvSpPr txBox="1">
            <a:spLocks noChangeArrowheads="1"/>
          </p:cNvSpPr>
          <p:nvPr/>
        </p:nvSpPr>
        <p:spPr bwMode="auto">
          <a:xfrm>
            <a:off x="1311275" y="13503275"/>
            <a:ext cx="44958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Gent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9" name="Picture 5" descr="serres-royales-70036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2944138" cy="15295563"/>
          </a:xfrm>
          <a:prstGeom prst="rect">
            <a:avLst/>
          </a:prstGeom>
          <a:noFill/>
        </p:spPr>
      </p:pic>
      <p:sp>
        <p:nvSpPr>
          <p:cNvPr id="31750" name="Text Box 6"/>
          <p:cNvSpPr txBox="1">
            <a:spLocks noChangeArrowheads="1"/>
          </p:cNvSpPr>
          <p:nvPr/>
        </p:nvSpPr>
        <p:spPr bwMode="auto">
          <a:xfrm>
            <a:off x="777875" y="12969875"/>
            <a:ext cx="6858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Royal greenhouses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 descr="specialites-bruxelloises-69963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4895513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4" name="Picture 4" descr="belg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128538" cy="15303500"/>
          </a:xfrm>
          <a:prstGeom prst="rect">
            <a:avLst/>
          </a:prstGeom>
          <a:noFill/>
        </p:spPr>
      </p:pic>
      <p:sp>
        <p:nvSpPr>
          <p:cNvPr id="25605" name="Text Box 5"/>
          <p:cNvSpPr txBox="1">
            <a:spLocks noChangeArrowheads="1"/>
          </p:cNvSpPr>
          <p:nvPr/>
        </p:nvSpPr>
        <p:spPr bwMode="auto">
          <a:xfrm>
            <a:off x="13427075" y="12665075"/>
            <a:ext cx="105298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Beloeil castle the Versailles Belge</a:t>
            </a:r>
          </a:p>
        </p:txBody>
      </p:sp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riasok-vara-brusszel-belgiu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5211088" cy="153193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5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2" name="Picture 4" descr="gare-centrale-6987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3956963" cy="15295563"/>
          </a:xfrm>
          <a:prstGeom prst="rect">
            <a:avLst/>
          </a:prstGeom>
          <a:noFill/>
        </p:spPr>
      </p:pic>
      <p:sp>
        <p:nvSpPr>
          <p:cNvPr id="32773" name="Text Box 5"/>
          <p:cNvSpPr txBox="1">
            <a:spLocks noChangeArrowheads="1"/>
          </p:cNvSpPr>
          <p:nvPr/>
        </p:nvSpPr>
        <p:spPr bwMode="auto">
          <a:xfrm>
            <a:off x="0" y="13579475"/>
            <a:ext cx="83978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defTabSz="2216150">
              <a:spcBef>
                <a:spcPct val="50000"/>
              </a:spcBef>
            </a:pPr>
            <a:r>
              <a:rPr lang="en-US"/>
              <a:t>Brussels Central Station</a:t>
            </a:r>
          </a:p>
        </p:txBody>
      </p:sp>
      <p:sp>
        <p:nvSpPr>
          <p:cNvPr id="32774" name="WordArt 6"/>
          <p:cNvSpPr>
            <a:spLocks noChangeArrowheads="1" noChangeShapeType="1" noTextEdit="1"/>
          </p:cNvSpPr>
          <p:nvPr/>
        </p:nvSpPr>
        <p:spPr bwMode="auto">
          <a:xfrm>
            <a:off x="6188075" y="4968875"/>
            <a:ext cx="7543800" cy="26749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200" kern="10" spc="640">
                <a:ln w="9525">
                  <a:noFill/>
                  <a:round/>
                  <a:headEnd/>
                  <a:tailEnd/>
                </a:ln>
                <a:gradFill rotWithShape="0"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1"/>
                </a:gradFill>
                <a:effectLst>
                  <a:outerShdw dist="45791" dir="3378596" algn="ctr" rotWithShape="0">
                    <a:srgbClr val="4D4D4D">
                      <a:alpha val="80000"/>
                    </a:srgbClr>
                  </a:outerShdw>
                </a:effectLst>
                <a:latin typeface="Vivaldi"/>
              </a:rPr>
              <a:t>Created by Lia</a:t>
            </a:r>
          </a:p>
        </p:txBody>
      </p:sp>
    </p:spTree>
  </p:cSld>
  <p:clrMapOvr>
    <a:masterClrMapping/>
  </p:clrMapOvr>
  <p:transition spd="slow" advTm="30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3456358"/>
            <a:ext cx="23956963" cy="493765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221517" tIns="110758" rIns="221517" bIns="110758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3950123"/>
            <a:ext cx="23956963" cy="1086284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221517" tIns="110758" rIns="221517" bIns="110758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90675" y="0"/>
            <a:ext cx="12777047" cy="3374064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4114715"/>
            <a:ext cx="23956963" cy="57482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221517" tIns="110758" rIns="221517" bIns="11075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500" dirty="0">
                <a:solidFill>
                  <a:schemeClr val="tx1"/>
                </a:solidFill>
                <a:latin typeface="Kristen ITC" pitchFamily="66" charset="0"/>
              </a:rPr>
              <a:t>¿Te ha gustado?</a:t>
            </a:r>
            <a:r>
              <a:rPr lang="es-ES" sz="11600" dirty="0">
                <a:solidFill>
                  <a:schemeClr val="tx1"/>
                </a:solidFill>
                <a:latin typeface="Kristen ITC" pitchFamily="66" charset="0"/>
              </a:rPr>
              <a:t> </a:t>
            </a:r>
            <a:br>
              <a:rPr lang="es-ES" sz="11600" dirty="0">
                <a:solidFill>
                  <a:schemeClr val="tx1"/>
                </a:solidFill>
                <a:latin typeface="Kristen ITC" pitchFamily="66" charset="0"/>
              </a:rPr>
            </a:br>
            <a:r>
              <a:rPr lang="es-ES" sz="10700" dirty="0">
                <a:solidFill>
                  <a:schemeClr val="tx1"/>
                </a:solidFill>
                <a:latin typeface="Kristen ITC" pitchFamily="66" charset="0"/>
              </a:rPr>
              <a:t>Puedes ver más entrando </a:t>
            </a:r>
            <a:r>
              <a:rPr lang="es-ES" sz="10700" dirty="0">
                <a:latin typeface="Kristen ITC" pitchFamily="66" charset="0"/>
              </a:rPr>
              <a:t/>
            </a:r>
            <a:br>
              <a:rPr lang="es-ES" sz="10700" dirty="0">
                <a:latin typeface="Kristen ITC" pitchFamily="66" charset="0"/>
              </a:rPr>
            </a:br>
            <a:r>
              <a:rPr lang="es-ES" sz="10700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10700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994620" y="10204488"/>
            <a:ext cx="6987448" cy="4088395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221517" tIns="110758" rIns="221517" bIns="110758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Además puedes recibir </a:t>
            </a:r>
            <a:r>
              <a:rPr lang="es-ES_tradnl" b="1" dirty="0" err="1">
                <a:solidFill>
                  <a:schemeClr val="tx1"/>
                </a:solidFill>
                <a:latin typeface="Kristen ITC" pitchFamily="66" charset="0"/>
              </a:rPr>
              <a:t>powerpoints</a:t>
            </a:r>
            <a:r>
              <a:rPr lang="es-ES_tradnl" b="1" dirty="0">
                <a:solidFill>
                  <a:schemeClr val="tx1"/>
                </a:solidFill>
                <a:latin typeface="Kristen ITC" pitchFamily="66" charset="0"/>
              </a:rPr>
              <a:t> en tu correo electrónico suscribiéndote aquí</a:t>
            </a:r>
            <a:r>
              <a:rPr lang="es-ES_tradnl" b="1" dirty="0">
                <a:latin typeface="Kristen ITC" pitchFamily="66" charset="0"/>
              </a:rPr>
              <a:t>:</a:t>
            </a:r>
            <a:r>
              <a:rPr lang="es-ES_tradnl" b="1" dirty="0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 dirty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4773461" y="9052366"/>
            <a:ext cx="6188882" cy="5102243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580992" y="10533663"/>
            <a:ext cx="3194262" cy="21396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6418951"/>
            <a:ext cx="1397490" cy="115211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7571070"/>
            <a:ext cx="1397490" cy="115211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8723189"/>
            <a:ext cx="1397490" cy="115211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9875309"/>
            <a:ext cx="1397490" cy="115211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elgium-lia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161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eorgia" pitchFamily="18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221615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4400" b="1" i="0" u="none" strike="noStrike" cap="none" normalizeH="0" baseline="0" smtClean="0">
            <a:ln>
              <a:noFill/>
            </a:ln>
            <a:solidFill>
              <a:schemeClr val="bg1"/>
            </a:solidFill>
            <a:effectLst/>
            <a:latin typeface="Georgia" pitchFamily="18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belgium-lia</Template>
  <TotalTime>4</TotalTime>
  <Words>89</Words>
  <Application>Microsoft Office PowerPoint</Application>
  <PresentationFormat>Personalizado</PresentationFormat>
  <Paragraphs>31</Paragraphs>
  <Slides>31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5" baseType="lpstr">
      <vt:lpstr>Arial</vt:lpstr>
      <vt:lpstr>Georgia</vt:lpstr>
      <vt:lpstr>belgium-lia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4</cp:revision>
  <dcterms:created xsi:type="dcterms:W3CDTF">2018-02-23T18:58:15Z</dcterms:created>
  <dcterms:modified xsi:type="dcterms:W3CDTF">2018-02-23T19:02:49Z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TAG2">
    <vt:lpwstr>0008005a3c000000000001023620</vt:lpwstr>
  </property>
</Properties>
</file>