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39" r:id="rId2"/>
    <p:sldId id="340" r:id="rId3"/>
    <p:sldId id="341" r:id="rId4"/>
    <p:sldId id="342" r:id="rId5"/>
    <p:sldId id="343" r:id="rId6"/>
    <p:sldId id="344" r:id="rId7"/>
    <p:sldId id="345" r:id="rId8"/>
    <p:sldId id="346" r:id="rId9"/>
    <p:sldId id="347" r:id="rId10"/>
    <p:sldId id="348" r:id="rId11"/>
    <p:sldId id="349" r:id="rId12"/>
    <p:sldId id="350" r:id="rId13"/>
    <p:sldId id="351" r:id="rId14"/>
    <p:sldId id="352" r:id="rId15"/>
    <p:sldId id="353" r:id="rId16"/>
    <p:sldId id="354" r:id="rId17"/>
    <p:sldId id="355" r:id="rId18"/>
    <p:sldId id="356" r:id="rId19"/>
    <p:sldId id="357" r:id="rId20"/>
    <p:sldId id="358" r:id="rId21"/>
    <p:sldId id="359" r:id="rId22"/>
    <p:sldId id="360" r:id="rId23"/>
    <p:sldId id="361" r:id="rId24"/>
    <p:sldId id="362" r:id="rId25"/>
    <p:sldId id="363" r:id="rId26"/>
    <p:sldId id="364" r:id="rId27"/>
    <p:sldId id="365" r:id="rId28"/>
    <p:sldId id="366" r:id="rId29"/>
    <p:sldId id="367" r:id="rId30"/>
    <p:sldId id="368" r:id="rId31"/>
    <p:sldId id="369" r:id="rId32"/>
    <p:sldId id="370" r:id="rId33"/>
    <p:sldId id="371" r:id="rId34"/>
    <p:sldId id="372" r:id="rId35"/>
    <p:sldId id="373" r:id="rId36"/>
    <p:sldId id="374" r:id="rId37"/>
    <p:sldId id="375" r:id="rId38"/>
    <p:sldId id="376" r:id="rId39"/>
    <p:sldId id="377" r:id="rId40"/>
    <p:sldId id="315" r:id="rId4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e1PWDuiBsyigf3sAJcOA" hashData="jj/J3AejWvjylZ0byc5HJgumx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51" name="Espace réservé du contenu 3" descr="slide0050_image032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Rectangle 4"/>
          <p:cNvSpPr/>
          <p:nvPr/>
        </p:nvSpPr>
        <p:spPr>
          <a:xfrm>
            <a:off x="1597300" y="3529337"/>
            <a:ext cx="6263608" cy="1884917"/>
          </a:xfrm>
          <a:prstGeom prst="rect">
            <a:avLst/>
          </a:prstGeom>
          <a:noFill/>
        </p:spPr>
        <p:txBody>
          <a:bodyPr lIns="37886" tIns="18944" rIns="37886" bIns="18944">
            <a:spAutoFit/>
          </a:bodyPr>
          <a:lstStyle/>
          <a:p>
            <a:pPr algn="ctr">
              <a:defRPr/>
            </a:pPr>
            <a:r>
              <a:rPr lang="fr-FR" sz="60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lgerian" pitchFamily="82" charset="0"/>
              </a:rPr>
              <a:t>Beauté de l’Antarctique</a:t>
            </a:r>
          </a:p>
        </p:txBody>
      </p:sp>
      <p:sp>
        <p:nvSpPr>
          <p:cNvPr id="6" name="Rectangle 5"/>
          <p:cNvSpPr/>
          <p:nvPr/>
        </p:nvSpPr>
        <p:spPr>
          <a:xfrm>
            <a:off x="1733753" y="3495891"/>
            <a:ext cx="5939021" cy="1884917"/>
          </a:xfrm>
          <a:prstGeom prst="rect">
            <a:avLst/>
          </a:prstGeom>
          <a:noFill/>
        </p:spPr>
        <p:txBody>
          <a:bodyPr lIns="37886" tIns="18944" rIns="37886" bIns="18944">
            <a:spAutoFit/>
          </a:bodyPr>
          <a:lstStyle/>
          <a:p>
            <a:pPr algn="ctr">
              <a:defRPr/>
            </a:pPr>
            <a:r>
              <a:rPr lang="fr-FR" sz="60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F41B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lgerian" pitchFamily="82" charset="0"/>
              </a:rPr>
              <a:t>Beauté de l’Antarctique</a:t>
            </a:r>
          </a:p>
        </p:txBody>
      </p:sp>
    </p:spTree>
  </p:cSld>
  <p:clrMapOvr>
    <a:masterClrMapping/>
  </p:clrMapOvr>
  <p:transition spd="slow" advTm="14000">
    <p:fade/>
    <p:sndAc>
      <p:stSnd>
        <p:snd r:embed="rId2" name="On Earth as it is in heaven (Ennio Morricone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075" name="Espace réservé du contenu 3" descr="carte_antarctique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18278" y="422088"/>
            <a:ext cx="4742269" cy="5867973"/>
          </a:xfrm>
        </p:spPr>
      </p:pic>
      <p:sp>
        <p:nvSpPr>
          <p:cNvPr id="3076" name="ZoneTexte 4"/>
          <p:cNvSpPr txBox="1">
            <a:spLocks noChangeArrowheads="1"/>
          </p:cNvSpPr>
          <p:nvPr/>
        </p:nvSpPr>
        <p:spPr bwMode="auto">
          <a:xfrm>
            <a:off x="5032870" y="1123357"/>
            <a:ext cx="3494430" cy="3786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812" tIns="45906" rIns="91812" bIns="45906">
            <a:spAutoFit/>
          </a:bodyPr>
          <a:lstStyle/>
          <a:p>
            <a:pPr algn="ctr"/>
            <a:r>
              <a:rPr lang="fr-FR" sz="1600" dirty="0"/>
              <a:t>L’Antarctique est le continent situé au Pôle Sud et entouré par </a:t>
            </a:r>
            <a:r>
              <a:rPr lang="fr-FR" sz="1600" b="1" dirty="0"/>
              <a:t>l’océan Austral</a:t>
            </a:r>
            <a:r>
              <a:rPr lang="fr-FR" sz="1600" dirty="0"/>
              <a:t>.</a:t>
            </a:r>
          </a:p>
          <a:p>
            <a:pPr algn="ctr"/>
            <a:r>
              <a:rPr lang="fr-FR" sz="1600" dirty="0"/>
              <a:t>Sa surface est d ’environ 12,5 millions de km2, la roche apparente ne représentant que 2% de sa surface.</a:t>
            </a:r>
          </a:p>
          <a:p>
            <a:pPr algn="ctr"/>
            <a:r>
              <a:rPr lang="fr-FR" sz="1600" dirty="0"/>
              <a:t>En effet, c’est un continent recouvert de glace appelée </a:t>
            </a:r>
            <a:r>
              <a:rPr lang="fr-FR" sz="1600" b="1" dirty="0"/>
              <a:t>inlandsis</a:t>
            </a:r>
            <a:r>
              <a:rPr lang="fr-FR" sz="1600" dirty="0"/>
              <a:t> , d’une superficie de plus de 14 millions de km2 l’été, soit 26 fois celle de la France métropolitaine.</a:t>
            </a:r>
          </a:p>
          <a:p>
            <a:pPr algn="ctr"/>
            <a:r>
              <a:rPr lang="fr-FR" sz="1600" dirty="0"/>
              <a:t>Avec une altitude moyenne de l’ordre de 2,3 km, c’est le continent le plus élevé du monde.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099" name="Espace réservé du contenu 5" descr="5014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123" name="Espace réservé du contenu 3" descr="slide0009_image01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037737"/>
          </a:xfr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7" name="Espace réservé du contenu 3" descr="antarktisz 1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104770"/>
          </a:xfr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1" name="Espace réservé du contenu 3" descr="slide0039_image03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5" name="Espace réservé du contenu 3" descr="jeghegyek-kozott-antarktisz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070886"/>
          </a:xfr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re 1"/>
          <p:cNvSpPr>
            <a:spLocks noGrp="1"/>
          </p:cNvSpPr>
          <p:nvPr>
            <p:ph type="ctrTitle"/>
          </p:nvPr>
        </p:nvSpPr>
        <p:spPr>
          <a:xfrm>
            <a:off x="685890" y="2130326"/>
            <a:ext cx="7772220" cy="1471045"/>
          </a:xfrm>
        </p:spPr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179" y="3887182"/>
            <a:ext cx="6401642" cy="17517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dirty="0" smtClean="0"/>
          </a:p>
        </p:txBody>
      </p:sp>
      <p:pic>
        <p:nvPicPr>
          <p:cNvPr id="9220" name="Image 4" descr="sra_hor_antarctique_sera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243" name="Espace réservé du contenu 3" descr="antarctic-ice-mountains-1280x72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1267" name="Espace réservé du contenu 3" descr="baleine-antarctique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1" name="Espace réservé du contenu 3" descr="kiralypingvin-kolonia-antarktisz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100351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5" name="Espace réservé du contenu 3" descr="slide0004_image00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4339" name="Espace réservé du contenu 3" descr="5016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3" name="Espace réservé du contenu 3" descr="slide0030_image01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7" name="Espace réservé du contenu 3" descr="antarctique_joliecarte1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1" name="Espace réservé du contenu 3" descr="antarktisz 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029634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5" name="Espace réservé du contenu 3" descr="Arctic_Penguins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59" name="Espace réservé du contenu 3" descr="Adelie Penguins on Ice, Antarctic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3" name="Espace réservé du contenu 3" descr="antarktisz 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029634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7" name="Espace réservé du contenu 3" descr="antarktisz 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100351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1" name="Espace réservé du contenu 3" descr="antarktisz 1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100351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5" name="Espace réservé du contenu 3" descr="11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79" name="Espace réservé du contenu 3" descr="aranylo-naplemente-antarktisz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171067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3" name="Espace réservé du contenu 3" descr="bateau_antarctique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7" name="Espace réservé du contenu 3" descr="249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100351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1" name="Espace réservé du contenu 3" descr="818758b13a8f6e2d5b3c92133e577d1c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8675" name="Espace réservé du contenu 3" descr="14435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067939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699" name="Espace réservé du contenu 3" descr="f18f6fc1a3982643f7dc51046fde841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3" name="Espace réservé du contenu 5" descr="Antarctica_The_Global_Warning_by_sebastian_copeland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7" name="Espace réservé du contenu 3" descr="antarktisz 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029634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1" name="Espace réservé du contenu 3" descr="antarktisz 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100351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3795" name="Espace réservé du contenu 3" descr="hid-a-gleccseren-antarktisz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100351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4819" name="Espace réservé du contenu 3" descr="csaszarpingvinek-weddell-tenger-antarktisz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029634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5843" name="Espace réservé du contenu 3" descr="antarktisz 1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100351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6867" name="Espace réservé du contenu 3" descr="keregeto-csaszarpingvin-fiok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7891" name="Espace réservé du contenu 3" descr="csaszarpingvin-fioka-weddell-tener-antarktisz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8915" name="Espace réservé du contenu 3" descr="kivancsi-fokak-antarktisz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9939" name="Espace réservé du contenu 3" descr="antarktisz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040684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0963" name="Espace réservé du contenu 3" descr="antartica-iceberg-wallpaper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828484" y="6236287"/>
            <a:ext cx="1871758" cy="46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803" tIns="45902" rIns="91803" bIns="45902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  <a:latin typeface="Brush Script MT" pitchFamily="66" charset="0"/>
              </a:rPr>
              <a:t>Image sur le net</a:t>
            </a: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3203830" y="6092645"/>
            <a:ext cx="2952336" cy="46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803" tIns="45902" rIns="91803" bIns="45902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  <a:latin typeface="Brush Script MT" pitchFamily="66" charset="0"/>
              </a:rPr>
              <a:t>Musique Ennio Morricone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6299962" y="6164834"/>
            <a:ext cx="2375948" cy="46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803" tIns="45902" rIns="91803" bIns="45902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  <a:latin typeface="Brush Script MT" pitchFamily="66" charset="0"/>
              </a:rPr>
              <a:t>Création: Mimi40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CION PROP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CREACION PROPIA</Template>
  <TotalTime>6</TotalTime>
  <Words>94</Words>
  <Application>Microsoft Office PowerPoint</Application>
  <PresentationFormat>Presentación en pantalla (4:3)</PresentationFormat>
  <Paragraphs>37</Paragraphs>
  <Slides>40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40</vt:i4>
      </vt:variant>
    </vt:vector>
  </HeadingPairs>
  <TitlesOfParts>
    <vt:vector size="41" baseType="lpstr">
      <vt:lpstr>CREACION PROPIA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2013-04-26T20:55:07Z</dcterms:created>
  <dcterms:modified xsi:type="dcterms:W3CDTF">2013-04-26T21:02:03Z</dcterms:modified>
</cp:coreProperties>
</file>