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4"/>
  </p:notesMasterIdLst>
  <p:sldIdLst>
    <p:sldId id="306" r:id="rId3"/>
    <p:sldId id="258" r:id="rId4"/>
    <p:sldId id="298" r:id="rId5"/>
    <p:sldId id="283" r:id="rId6"/>
    <p:sldId id="299" r:id="rId7"/>
    <p:sldId id="284" r:id="rId8"/>
    <p:sldId id="300" r:id="rId9"/>
    <p:sldId id="305" r:id="rId10"/>
    <p:sldId id="285" r:id="rId11"/>
    <p:sldId id="286" r:id="rId12"/>
    <p:sldId id="288" r:id="rId13"/>
    <p:sldId id="289" r:id="rId14"/>
    <p:sldId id="292" r:id="rId15"/>
    <p:sldId id="293" r:id="rId16"/>
    <p:sldId id="294" r:id="rId17"/>
    <p:sldId id="295" r:id="rId18"/>
    <p:sldId id="296" r:id="rId19"/>
    <p:sldId id="281" r:id="rId20"/>
    <p:sldId id="278" r:id="rId21"/>
    <p:sldId id="279" r:id="rId22"/>
    <p:sldId id="280" r:id="rId23"/>
    <p:sldId id="261" r:id="rId24"/>
    <p:sldId id="268" r:id="rId25"/>
    <p:sldId id="270" r:id="rId26"/>
    <p:sldId id="282" r:id="rId27"/>
    <p:sldId id="273" r:id="rId28"/>
    <p:sldId id="276" r:id="rId29"/>
    <p:sldId id="263" r:id="rId30"/>
    <p:sldId id="274" r:id="rId31"/>
    <p:sldId id="309" r:id="rId32"/>
    <p:sldId id="310" r:id="rId33"/>
  </p:sldIdLst>
  <p:sldSz cx="9144000" cy="6858000" type="screen4x3"/>
  <p:notesSz cx="6858000" cy="9144000"/>
  <p:defaultTextStyle>
    <a:defPPr>
      <a:defRPr lang="nl-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GsdsiyJO3Ptd506W+Dr9Tg" hashData="/p4FbraDH0cI+YeNfJjlbVWu26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2334" y="-13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6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nl-NL"/>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nl-NL"/>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noProof="0" smtClean="0"/>
              <a:t>Klik om de opmaakprofielen van de modeltekst te bewerken</a:t>
            </a:r>
          </a:p>
          <a:p>
            <a:pPr lvl="1"/>
            <a:r>
              <a:rPr lang="nl-NL" noProof="0" smtClean="0"/>
              <a:t>Tweede niveau</a:t>
            </a:r>
          </a:p>
          <a:p>
            <a:pPr lvl="2"/>
            <a:r>
              <a:rPr lang="nl-NL" noProof="0" smtClean="0"/>
              <a:t>Derde niveau</a:t>
            </a:r>
          </a:p>
          <a:p>
            <a:pPr lvl="3"/>
            <a:r>
              <a:rPr lang="nl-NL" noProof="0" smtClean="0"/>
              <a:t>Vierde niveau</a:t>
            </a:r>
          </a:p>
          <a:p>
            <a:pPr lvl="4"/>
            <a:r>
              <a:rPr lang="nl-NL" noProof="0" smtClean="0"/>
              <a:t>Vijfde niveau</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nl-NL"/>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34BE9F47-7BB2-4101-BD93-F31A44BF3D4E}" type="slidenum">
              <a:rPr lang="nl-NL"/>
              <a:pPr>
                <a:defRPr/>
              </a:pPr>
              <a:t>‹Nº›</a:t>
            </a:fld>
            <a:endParaRPr 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D990B765-0A9B-4F3D-878E-3BE116A98FBC}" type="slidenum">
              <a:rPr lang="nl-NL" smtClean="0"/>
              <a:pPr/>
              <a:t>2</a:t>
            </a:fld>
            <a:endParaRPr lang="nl-NL"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44807335-A851-427E-9B6E-6AC8BDE4F675}" type="slidenum">
              <a:rPr lang="nl-NL" smtClean="0"/>
              <a:pPr/>
              <a:t>3</a:t>
            </a:fld>
            <a:endParaRPr lang="nl-NL"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964CB4A9-0A65-45A7-A8D2-1330E6D28776}" type="slidenum">
              <a:rPr lang="nl-NL" smtClean="0"/>
              <a:pPr/>
              <a:t>4</a:t>
            </a:fld>
            <a:endParaRPr lang="nl-NL"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7C7D1F36-5798-4677-A6B6-BA77F2A06A6B}" type="slidenum">
              <a:rPr lang="nl-NL" smtClean="0"/>
              <a:pPr/>
              <a:t>5</a:t>
            </a:fld>
            <a:endParaRPr lang="nl-NL"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33E58F98-598C-4FCD-B71B-7BE97C396F37}" type="slidenum">
              <a:rPr lang="nl-NL" smtClean="0"/>
              <a:pPr/>
              <a:t>6</a:t>
            </a:fld>
            <a:endParaRPr lang="nl-NL"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ABEF38D2-1E59-4745-9B53-7C9067903FA2}" type="slidenum">
              <a:rPr lang="nl-NL" smtClean="0"/>
              <a:pPr/>
              <a:t>7</a:t>
            </a:fld>
            <a:endParaRPr lang="nl-NL"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B60AE509-12E3-4D82-8576-FD970C8A5745}" type="slidenum">
              <a:rPr lang="nl-NL" smtClean="0"/>
              <a:pPr/>
              <a:t>8</a:t>
            </a:fld>
            <a:endParaRPr lang="nl-NL"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498B6886-EBE4-4EA0-A710-FF31D65E9C2E}" type="slidenum">
              <a:rPr lang="nl-NL" smtClean="0"/>
              <a:pPr/>
              <a:t>9</a:t>
            </a:fld>
            <a:endParaRPr lang="nl-NL"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55CCF3A6-3AF8-4347-BF44-A63ADDF7C6D5}" type="slidenum">
              <a:rPr lang="nl-NL" smtClean="0"/>
              <a:pPr/>
              <a:t>10</a:t>
            </a:fld>
            <a:endParaRPr lang="nl-NL"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08D075B2-492F-4CBA-B837-DD50158489F4}" type="slidenum">
              <a:rPr lang="nl-NL" smtClean="0"/>
              <a:pPr/>
              <a:t>11</a:t>
            </a:fld>
            <a:endParaRPr lang="nl-NL"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0B93315B-9F17-45AB-A8CE-D9906FBC2A1F}" type="slidenum">
              <a:rPr lang="nl-NL" smtClean="0"/>
              <a:pPr/>
              <a:t>12</a:t>
            </a:fld>
            <a:endParaRPr lang="nl-NL"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FA6116CE-2240-4956-9496-A916412C001E}" type="slidenum">
              <a:rPr lang="nl-NL" smtClean="0"/>
              <a:pPr/>
              <a:t>13</a:t>
            </a:fld>
            <a:endParaRPr lang="nl-NL"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0A1BEF27-76D3-4B3D-8AAE-CF8126B3B205}" type="slidenum">
              <a:rPr lang="nl-NL" smtClean="0"/>
              <a:pPr/>
              <a:t>14</a:t>
            </a:fld>
            <a:endParaRPr lang="nl-NL"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402AA956-B0C1-4046-B8BD-C6E8F859204A}" type="slidenum">
              <a:rPr lang="nl-NL" smtClean="0"/>
              <a:pPr/>
              <a:t>15</a:t>
            </a:fld>
            <a:endParaRPr lang="nl-NL"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46BD623A-A360-4252-977B-BC4444BDF76D}" type="slidenum">
              <a:rPr lang="nl-NL" smtClean="0"/>
              <a:pPr/>
              <a:t>16</a:t>
            </a:fld>
            <a:endParaRPr lang="nl-NL"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C8839B78-9A6C-4422-B071-27E51405D903}" type="slidenum">
              <a:rPr lang="nl-NL" smtClean="0"/>
              <a:pPr/>
              <a:t>17</a:t>
            </a:fld>
            <a:endParaRPr lang="nl-NL"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B5967D74-ABA3-42E2-9531-1FCF11932AD9}" type="slidenum">
              <a:rPr lang="nl-NL" smtClean="0"/>
              <a:pPr/>
              <a:t>18</a:t>
            </a:fld>
            <a:endParaRPr lang="nl-NL"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9224DC6F-E3CB-4589-A449-F78DD470AF09}" type="slidenum">
              <a:rPr lang="nl-NL" smtClean="0"/>
              <a:pPr/>
              <a:t>19</a:t>
            </a:fld>
            <a:endParaRPr lang="nl-NL"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CECB22C2-419B-4E9D-9B90-246A5D77EE74}" type="slidenum">
              <a:rPr lang="nl-NL" smtClean="0"/>
              <a:pPr/>
              <a:t>20</a:t>
            </a:fld>
            <a:endParaRPr lang="nl-NL"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71F82FC3-488E-49B0-9EC6-9C17CED48931}" type="slidenum">
              <a:rPr lang="nl-NL" smtClean="0"/>
              <a:pPr/>
              <a:t>21</a:t>
            </a:fld>
            <a:endParaRPr lang="nl-NL"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0AAE1FE0-E36B-4B59-969A-86696D85CACD}" type="slidenum">
              <a:rPr lang="nl-NL" smtClean="0"/>
              <a:pPr/>
              <a:t>22</a:t>
            </a:fld>
            <a:endParaRPr lang="nl-NL"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E1C5C28B-CF20-4E43-82FD-ADD281E2E261}" type="slidenum">
              <a:rPr lang="nl-NL" smtClean="0"/>
              <a:pPr/>
              <a:t>23</a:t>
            </a:fld>
            <a:endParaRPr lang="nl-NL"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97C3A44-79DC-4E0A-A30E-FBE7FD4144E3}" type="slidenum">
              <a:rPr lang="nl-NL" smtClean="0"/>
              <a:pPr/>
              <a:t>24</a:t>
            </a:fld>
            <a:endParaRPr lang="nl-NL"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C5733D6-7C13-4247-B184-70AC485683FC}" type="slidenum">
              <a:rPr lang="nl-NL" smtClean="0"/>
              <a:pPr/>
              <a:t>25</a:t>
            </a:fld>
            <a:endParaRPr lang="nl-NL"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45E92A9A-7310-4B0B-B553-A7806BF67A42}" type="slidenum">
              <a:rPr lang="nl-NL" smtClean="0"/>
              <a:pPr/>
              <a:t>26</a:t>
            </a:fld>
            <a:endParaRPr lang="nl-NL"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6CD68A42-70E3-481C-AEB6-B39BC7BB56DF}" type="slidenum">
              <a:rPr lang="nl-NL" smtClean="0"/>
              <a:pPr/>
              <a:t>27</a:t>
            </a:fld>
            <a:endParaRPr lang="nl-NL"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FD0C1010-302E-48FE-953B-B0D72188ADE6}" type="slidenum">
              <a:rPr lang="nl-NL" smtClean="0"/>
              <a:pPr/>
              <a:t>28</a:t>
            </a:fld>
            <a:endParaRPr lang="nl-NL"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C817EF9E-A2EA-49A8-957F-EA594B778934}" type="slidenum">
              <a:rPr lang="nl-NL" smtClean="0"/>
              <a:pPr/>
              <a:t>29</a:t>
            </a:fld>
            <a:endParaRPr lang="nl-NL"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7F9AD2C4-927A-4A44-8D51-55D054C0558D}" type="slidenum">
              <a:rPr lang="nl-NL"/>
              <a:pPr>
                <a:defRPr/>
              </a:pPr>
              <a:t>‹Nº›</a:t>
            </a:fld>
            <a:endParaRPr lang="nl-NL"/>
          </a:p>
        </p:txBody>
      </p:sp>
    </p:spTree>
  </p:cSld>
  <p:clrMapOvr>
    <a:masterClrMapping/>
  </p:clrMapOvr>
  <p:transition spd="slow" advClick="0" advTm="7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1C82479A-3652-424C-A221-9CDD9BC1B721}" type="slidenum">
              <a:rPr lang="nl-NL"/>
              <a:pPr>
                <a:defRPr/>
              </a:pPr>
              <a:t>‹Nº›</a:t>
            </a:fld>
            <a:endParaRPr lang="nl-NL"/>
          </a:p>
        </p:txBody>
      </p:sp>
    </p:spTree>
  </p:cSld>
  <p:clrMapOvr>
    <a:masterClrMapping/>
  </p:clrMapOvr>
  <p:transition spd="slow" advClick="0" advTm="7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2599E983-A45A-4D73-A580-EDA9AF704D69}" type="slidenum">
              <a:rPr lang="nl-NL"/>
              <a:pPr>
                <a:defRPr/>
              </a:pPr>
              <a:t>‹Nº›</a:t>
            </a:fld>
            <a:endParaRPr lang="nl-NL"/>
          </a:p>
        </p:txBody>
      </p:sp>
    </p:spTree>
  </p:cSld>
  <p:clrMapOvr>
    <a:masterClrMapping/>
  </p:clrMapOvr>
  <p:transition spd="slow" advClick="0" advTm="7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6BD9691D-F376-4130-B7FD-ADF332499829}" type="slidenum">
              <a:rPr lang="nl-NL"/>
              <a:pPr>
                <a:defRPr/>
              </a:pPr>
              <a:t>‹Nº›</a:t>
            </a:fld>
            <a:endParaRPr lang="nl-NL"/>
          </a:p>
        </p:txBody>
      </p:sp>
    </p:spTree>
  </p:cSld>
  <p:clrMapOvr>
    <a:masterClrMapping/>
  </p:clrMapOvr>
  <p:transition spd="slow" advClick="0" advTm="7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nl-NL"/>
          </a:p>
        </p:txBody>
      </p:sp>
      <p:sp>
        <p:nvSpPr>
          <p:cNvPr id="8" name="Rectangle 5"/>
          <p:cNvSpPr>
            <a:spLocks noGrp="1" noChangeArrowheads="1"/>
          </p:cNvSpPr>
          <p:nvPr>
            <p:ph type="ftr" sz="quarter" idx="11"/>
          </p:nvPr>
        </p:nvSpPr>
        <p:spPr>
          <a:ln/>
        </p:spPr>
        <p:txBody>
          <a:bodyPr/>
          <a:lstStyle>
            <a:lvl1pPr>
              <a:defRPr/>
            </a:lvl1pPr>
          </a:lstStyle>
          <a:p>
            <a:pPr>
              <a:defRPr/>
            </a:pPr>
            <a:endParaRPr lang="nl-NL"/>
          </a:p>
        </p:txBody>
      </p:sp>
      <p:sp>
        <p:nvSpPr>
          <p:cNvPr id="9" name="Rectangle 6"/>
          <p:cNvSpPr>
            <a:spLocks noGrp="1" noChangeArrowheads="1"/>
          </p:cNvSpPr>
          <p:nvPr>
            <p:ph type="sldNum" sz="quarter" idx="12"/>
          </p:nvPr>
        </p:nvSpPr>
        <p:spPr>
          <a:ln/>
        </p:spPr>
        <p:txBody>
          <a:bodyPr/>
          <a:lstStyle>
            <a:lvl1pPr>
              <a:defRPr/>
            </a:lvl1pPr>
          </a:lstStyle>
          <a:p>
            <a:pPr>
              <a:defRPr/>
            </a:pPr>
            <a:fld id="{7746A8C3-16C5-4CBD-B0AC-99781DBB7BAD}" type="slidenum">
              <a:rPr lang="nl-NL"/>
              <a:pPr>
                <a:defRPr/>
              </a:pPr>
              <a:t>‹Nº›</a:t>
            </a:fld>
            <a:endParaRPr lang="nl-NL"/>
          </a:p>
        </p:txBody>
      </p:sp>
    </p:spTree>
  </p:cSld>
  <p:clrMapOvr>
    <a:masterClrMapping/>
  </p:clrMapOvr>
  <p:transition spd="slow" advClick="0" advTm="7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nl-NL"/>
          </a:p>
        </p:txBody>
      </p:sp>
      <p:sp>
        <p:nvSpPr>
          <p:cNvPr id="4" name="Rectangle 5"/>
          <p:cNvSpPr>
            <a:spLocks noGrp="1" noChangeArrowheads="1"/>
          </p:cNvSpPr>
          <p:nvPr>
            <p:ph type="ftr" sz="quarter" idx="11"/>
          </p:nvPr>
        </p:nvSpPr>
        <p:spPr>
          <a:ln/>
        </p:spPr>
        <p:txBody>
          <a:bodyPr/>
          <a:lstStyle>
            <a:lvl1pPr>
              <a:defRPr/>
            </a:lvl1pPr>
          </a:lstStyle>
          <a:p>
            <a:pPr>
              <a:defRPr/>
            </a:pPr>
            <a:endParaRPr lang="nl-NL"/>
          </a:p>
        </p:txBody>
      </p:sp>
      <p:sp>
        <p:nvSpPr>
          <p:cNvPr id="5" name="Rectangle 6"/>
          <p:cNvSpPr>
            <a:spLocks noGrp="1" noChangeArrowheads="1"/>
          </p:cNvSpPr>
          <p:nvPr>
            <p:ph type="sldNum" sz="quarter" idx="12"/>
          </p:nvPr>
        </p:nvSpPr>
        <p:spPr>
          <a:ln/>
        </p:spPr>
        <p:txBody>
          <a:bodyPr/>
          <a:lstStyle>
            <a:lvl1pPr>
              <a:defRPr/>
            </a:lvl1pPr>
          </a:lstStyle>
          <a:p>
            <a:pPr>
              <a:defRPr/>
            </a:pPr>
            <a:fld id="{4C704992-3529-413C-A266-B655C835CC8D}" type="slidenum">
              <a:rPr lang="nl-NL"/>
              <a:pPr>
                <a:defRPr/>
              </a:pPr>
              <a:t>‹Nº›</a:t>
            </a:fld>
            <a:endParaRPr lang="nl-NL"/>
          </a:p>
        </p:txBody>
      </p:sp>
    </p:spTree>
  </p:cSld>
  <p:clrMapOvr>
    <a:masterClrMapping/>
  </p:clrMapOvr>
  <p:transition spd="slow" advClick="0" advTm="7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nl-NL"/>
          </a:p>
        </p:txBody>
      </p:sp>
      <p:sp>
        <p:nvSpPr>
          <p:cNvPr id="3" name="Rectangle 5"/>
          <p:cNvSpPr>
            <a:spLocks noGrp="1" noChangeArrowheads="1"/>
          </p:cNvSpPr>
          <p:nvPr>
            <p:ph type="ftr" sz="quarter" idx="11"/>
          </p:nvPr>
        </p:nvSpPr>
        <p:spPr>
          <a:ln/>
        </p:spPr>
        <p:txBody>
          <a:bodyPr/>
          <a:lstStyle>
            <a:lvl1pPr>
              <a:defRPr/>
            </a:lvl1pPr>
          </a:lstStyle>
          <a:p>
            <a:pPr>
              <a:defRPr/>
            </a:pPr>
            <a:endParaRPr lang="nl-NL"/>
          </a:p>
        </p:txBody>
      </p:sp>
      <p:sp>
        <p:nvSpPr>
          <p:cNvPr id="4" name="Rectangle 6"/>
          <p:cNvSpPr>
            <a:spLocks noGrp="1" noChangeArrowheads="1"/>
          </p:cNvSpPr>
          <p:nvPr>
            <p:ph type="sldNum" sz="quarter" idx="12"/>
          </p:nvPr>
        </p:nvSpPr>
        <p:spPr>
          <a:ln/>
        </p:spPr>
        <p:txBody>
          <a:bodyPr/>
          <a:lstStyle>
            <a:lvl1pPr>
              <a:defRPr/>
            </a:lvl1pPr>
          </a:lstStyle>
          <a:p>
            <a:pPr>
              <a:defRPr/>
            </a:pPr>
            <a:fld id="{B8B511DB-2468-4B05-9EB7-3B22423E2522}" type="slidenum">
              <a:rPr lang="nl-NL"/>
              <a:pPr>
                <a:defRPr/>
              </a:pPr>
              <a:t>‹Nº›</a:t>
            </a:fld>
            <a:endParaRPr lang="nl-NL"/>
          </a:p>
        </p:txBody>
      </p:sp>
    </p:spTree>
  </p:cSld>
  <p:clrMapOvr>
    <a:masterClrMapping/>
  </p:clrMapOvr>
  <p:transition spd="slow" advClick="0" advTm="7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2DE070F3-18C6-4B31-90EC-5EE5C50BB00E}" type="slidenum">
              <a:rPr lang="nl-NL"/>
              <a:pPr>
                <a:defRPr/>
              </a:pPr>
              <a:t>‹Nº›</a:t>
            </a:fld>
            <a:endParaRPr lang="nl-NL"/>
          </a:p>
        </p:txBody>
      </p:sp>
    </p:spTree>
  </p:cSld>
  <p:clrMapOvr>
    <a:masterClrMapping/>
  </p:clrMapOvr>
  <p:transition spd="slow" advClick="0" advTm="7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16D93F7C-1F99-4099-839A-B4C2CEB88754}" type="slidenum">
              <a:rPr lang="nl-NL"/>
              <a:pPr>
                <a:defRPr/>
              </a:pPr>
              <a:t>‹Nº›</a:t>
            </a:fld>
            <a:endParaRPr lang="nl-NL"/>
          </a:p>
        </p:txBody>
      </p:sp>
    </p:spTree>
  </p:cSld>
  <p:clrMapOvr>
    <a:masterClrMapping/>
  </p:clrMapOvr>
  <p:transition spd="slow" advClick="0" advTm="7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21C286E5-B458-4021-AFDC-808779A58C24}" type="slidenum">
              <a:rPr lang="nl-NL"/>
              <a:pPr>
                <a:defRPr/>
              </a:pPr>
              <a:t>‹Nº›</a:t>
            </a:fld>
            <a:endParaRPr lang="nl-NL"/>
          </a:p>
        </p:txBody>
      </p:sp>
    </p:spTree>
  </p:cSld>
  <p:clrMapOvr>
    <a:masterClrMapping/>
  </p:clrMapOvr>
  <p:transition spd="slow" advClick="0" advTm="7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63BB1215-C9D4-4BAE-87BC-2630875AEB3D}" type="slidenum">
              <a:rPr lang="nl-NL"/>
              <a:pPr>
                <a:defRPr/>
              </a:pPr>
              <a:t>‹Nº›</a:t>
            </a:fld>
            <a:endParaRPr lang="nl-NL"/>
          </a:p>
        </p:txBody>
      </p:sp>
    </p:spTree>
  </p:cSld>
  <p:clrMapOvr>
    <a:masterClrMapping/>
  </p:clrMapOvr>
  <p:transition spd="slow" advClick="0" advTm="7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nl-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nl-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17453F1-176A-4D6B-B9D5-EFC7D33CF3D6}" type="slidenum">
              <a:rPr lang="nl-NL"/>
              <a:pPr>
                <a:defRPr/>
              </a:pPr>
              <a:t>‹Nº›</a:t>
            </a:fld>
            <a:endParaRPr lang="nl-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Click="0" advTm="7000">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funmail2u.d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audio" Target="../media/audio1.wav"/><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3" name="Picture 5" descr="image13"/>
          <p:cNvPicPr>
            <a:picLocks noChangeAspect="1" noChangeArrowheads="1"/>
          </p:cNvPicPr>
          <p:nvPr/>
        </p:nvPicPr>
        <p:blipFill>
          <a:blip r:embed="rId3" cstate="print"/>
          <a:srcRect/>
          <a:stretch>
            <a:fillRect/>
          </a:stretch>
        </p:blipFill>
        <p:spPr bwMode="auto">
          <a:xfrm>
            <a:off x="254000" y="476250"/>
            <a:ext cx="8636000" cy="6121400"/>
          </a:xfrm>
          <a:prstGeom prst="rect">
            <a:avLst/>
          </a:prstGeom>
          <a:noFill/>
        </p:spPr>
      </p:pic>
      <p:sp>
        <p:nvSpPr>
          <p:cNvPr id="5" name="Rectangle 4"/>
          <p:cNvSpPr/>
          <p:nvPr/>
        </p:nvSpPr>
        <p:spPr>
          <a:xfrm>
            <a:off x="1214414" y="2143117"/>
            <a:ext cx="6688435" cy="2554545"/>
          </a:xfrm>
          <a:prstGeom prst="rect">
            <a:avLst/>
          </a:prstGeom>
          <a:noFill/>
        </p:spPr>
        <p:txBody>
          <a:bodyPr>
            <a:spAutoFit/>
          </a:bodyPr>
          <a:lstStyle/>
          <a:p>
            <a:pPr algn="ctr">
              <a:defRPr/>
            </a:pPr>
            <a:r>
              <a:rPr lang="en-US" sz="8000" b="1" i="1" dirty="0" err="1">
                <a:ln w="10541" cmpd="sng">
                  <a:solidFill>
                    <a:srgbClr val="7D7D7D">
                      <a:tint val="100000"/>
                      <a:shade val="100000"/>
                      <a:satMod val="110000"/>
                    </a:srgbClr>
                  </a:solidFill>
                  <a:prstDash val="solid"/>
                </a:ln>
                <a:solidFill>
                  <a:schemeClr val="bg2">
                    <a:lumMod val="20000"/>
                    <a:lumOff val="80000"/>
                  </a:schemeClr>
                </a:solidFill>
                <a:latin typeface="Algerian" pitchFamily="82" charset="0"/>
              </a:rPr>
              <a:t>Bayrische</a:t>
            </a:r>
            <a:endParaRPr lang="en-US" sz="8000" b="1" i="1" dirty="0">
              <a:ln w="10541" cmpd="sng">
                <a:solidFill>
                  <a:srgbClr val="7D7D7D">
                    <a:tint val="100000"/>
                    <a:shade val="100000"/>
                    <a:satMod val="110000"/>
                  </a:srgbClr>
                </a:solidFill>
                <a:prstDash val="solid"/>
              </a:ln>
              <a:solidFill>
                <a:schemeClr val="bg2">
                  <a:lumMod val="20000"/>
                  <a:lumOff val="80000"/>
                </a:schemeClr>
              </a:solidFill>
              <a:latin typeface="Algerian" pitchFamily="82" charset="0"/>
            </a:endParaRPr>
          </a:p>
          <a:p>
            <a:pPr algn="ctr">
              <a:defRPr/>
            </a:pPr>
            <a:r>
              <a:rPr lang="en-US" sz="8000" b="1" i="1" dirty="0">
                <a:ln w="10541" cmpd="sng">
                  <a:solidFill>
                    <a:srgbClr val="7D7D7D">
                      <a:tint val="100000"/>
                      <a:shade val="100000"/>
                      <a:satMod val="110000"/>
                    </a:srgbClr>
                  </a:solidFill>
                  <a:prstDash val="solid"/>
                </a:ln>
                <a:solidFill>
                  <a:schemeClr val="bg2">
                    <a:lumMod val="20000"/>
                    <a:lumOff val="80000"/>
                  </a:schemeClr>
                </a:solidFill>
                <a:latin typeface="Algerian" pitchFamily="82" charset="0"/>
              </a:rPr>
              <a:t>Berge</a:t>
            </a:r>
          </a:p>
        </p:txBody>
      </p:sp>
      <p:pic>
        <p:nvPicPr>
          <p:cNvPr id="3" name="Heino - La pastorella.wav">
            <a:hlinkClick r:id="" action="ppaction://media"/>
          </p:cNvPr>
          <p:cNvPicPr>
            <a:picLocks noRot="1" noChangeAspect="1"/>
          </p:cNvPicPr>
          <p:nvPr>
            <a:wavAudioFile r:embed="rId1" name="Heino - La pastorella.wav"/>
          </p:nvPr>
        </p:nvPicPr>
        <p:blipFill>
          <a:blip r:embed="rId4" cstate="print"/>
          <a:srcRect/>
          <a:stretch>
            <a:fillRect/>
          </a:stretch>
        </p:blipFill>
        <p:spPr bwMode="auto">
          <a:xfrm>
            <a:off x="4419600" y="3276600"/>
            <a:ext cx="304800" cy="304800"/>
          </a:xfrm>
          <a:prstGeom prst="rect">
            <a:avLst/>
          </a:prstGeom>
          <a:noFill/>
          <a:ln w="9525">
            <a:noFill/>
            <a:miter lim="800000"/>
            <a:headEnd/>
            <a:tailEnd/>
          </a:ln>
        </p:spPr>
      </p:pic>
      <p:sp>
        <p:nvSpPr>
          <p:cNvPr id="2054" name="WordArt 6"/>
          <p:cNvSpPr>
            <a:spLocks noChangeArrowheads="1" noChangeShapeType="1" noTextEdit="1"/>
          </p:cNvSpPr>
          <p:nvPr/>
        </p:nvSpPr>
        <p:spPr bwMode="auto">
          <a:xfrm>
            <a:off x="2657475" y="5013325"/>
            <a:ext cx="3829050" cy="523875"/>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3600"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versunken im Schnee</a:t>
            </a:r>
          </a:p>
        </p:txBody>
      </p:sp>
    </p:spTree>
  </p:cSld>
  <p:clrMapOvr>
    <a:masterClrMapping/>
  </p:clrMapOvr>
  <p:transition spd="slow" advClick="0" advTm="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7"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ppt_x</p:attrName>
                                        </p:attrNameLst>
                                      </p:cBhvr>
                                      <p:tavLst>
                                        <p:tav tm="0">
                                          <p:val>
                                            <p:strVal val="#ppt_x+#ppt_w/2"/>
                                          </p:val>
                                        </p:tav>
                                        <p:tav tm="100000">
                                          <p:val>
                                            <p:strVal val="#ppt_x"/>
                                          </p:val>
                                        </p:tav>
                                      </p:tavLst>
                                    </p:anim>
                                    <p:anim calcmode="lin" valueType="num">
                                      <p:cBhvr>
                                        <p:cTn id="10" dur="3000" fill="hold"/>
                                        <p:tgtEl>
                                          <p:spTgt spid="5"/>
                                        </p:tgtEl>
                                        <p:attrNameLst>
                                          <p:attrName>ppt_y</p:attrName>
                                        </p:attrNameLst>
                                      </p:cBhvr>
                                      <p:tavLst>
                                        <p:tav tm="0">
                                          <p:val>
                                            <p:strVal val="#ppt_y"/>
                                          </p:val>
                                        </p:tav>
                                        <p:tav tm="100000">
                                          <p:val>
                                            <p:strVal val="#ppt_y"/>
                                          </p:val>
                                        </p:tav>
                                      </p:tavLst>
                                    </p:anim>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7" presetClass="entr" presetSubtype="4" fill="hold" grpId="0" nodeType="withEffect">
                                  <p:stCondLst>
                                    <p:cond delay="0"/>
                                  </p:stCondLst>
                                  <p:childTnLst>
                                    <p:set>
                                      <p:cBhvr>
                                        <p:cTn id="14" dur="1" fill="hold">
                                          <p:stCondLst>
                                            <p:cond delay="0"/>
                                          </p:stCondLst>
                                        </p:cTn>
                                        <p:tgtEl>
                                          <p:spTgt spid="2054"/>
                                        </p:tgtEl>
                                        <p:attrNameLst>
                                          <p:attrName>style.visibility</p:attrName>
                                        </p:attrNameLst>
                                      </p:cBhvr>
                                      <p:to>
                                        <p:strVal val="visible"/>
                                      </p:to>
                                    </p:set>
                                    <p:anim calcmode="lin" valueType="num">
                                      <p:cBhvr additive="base">
                                        <p:cTn id="15" dur="5000" fill="hold"/>
                                        <p:tgtEl>
                                          <p:spTgt spid="2054"/>
                                        </p:tgtEl>
                                        <p:attrNameLst>
                                          <p:attrName>ppt_x</p:attrName>
                                        </p:attrNameLst>
                                      </p:cBhvr>
                                      <p:tavLst>
                                        <p:tav tm="0">
                                          <p:val>
                                            <p:strVal val="#ppt_x"/>
                                          </p:val>
                                        </p:tav>
                                        <p:tav tm="100000">
                                          <p:val>
                                            <p:strVal val="#ppt_x"/>
                                          </p:val>
                                        </p:tav>
                                      </p:tavLst>
                                    </p:anim>
                                    <p:anim calcmode="lin" valueType="num">
                                      <p:cBhvr additive="base">
                                        <p:cTn id="16" dur="5000" fill="hold"/>
                                        <p:tgtEl>
                                          <p:spTgt spid="20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31" showWhenStopped="0">
                <p:cTn id="17" fill="hold" display="0">
                  <p:stCondLst>
                    <p:cond delay="indefinite"/>
                  </p:stCondLst>
                  <p:endCondLst>
                    <p:cond evt="onPrev" delay="0">
                      <p:tgtEl>
                        <p:sldTgt/>
                      </p:tgtEl>
                    </p:cond>
                    <p:cond evt="onStopAudio" delay="0">
                      <p:tgtEl>
                        <p:sldTgt/>
                      </p:tgtEl>
                    </p:cond>
                  </p:endCondLst>
                </p:cTn>
                <p:tgtEl>
                  <p:spTgt spid="3"/>
                </p:tgtEl>
              </p:cMediaNode>
            </p:audio>
          </p:childTnLst>
        </p:cTn>
      </p:par>
    </p:tnLst>
    <p:bldLst>
      <p:bldP spid="205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n-US" smtClean="0"/>
          </a:p>
        </p:txBody>
      </p:sp>
      <p:sp>
        <p:nvSpPr>
          <p:cNvPr id="3075" name="Rectangle 3"/>
          <p:cNvSpPr>
            <a:spLocks noGrp="1" noChangeArrowheads="1"/>
          </p:cNvSpPr>
          <p:nvPr>
            <p:ph type="body" idx="1"/>
          </p:nvPr>
        </p:nvSpPr>
        <p:spPr/>
        <p:txBody>
          <a:bodyPr/>
          <a:lstStyle/>
          <a:p>
            <a:pPr eaLnBrk="1" hangingPunct="1"/>
            <a:endParaRPr lang="en-US" smtClean="0"/>
          </a:p>
        </p:txBody>
      </p:sp>
      <p:pic>
        <p:nvPicPr>
          <p:cNvPr id="3076" name="Picture 4" descr="Dia3"/>
          <p:cNvPicPr>
            <a:picLocks noChangeAspect="1" noChangeArrowheads="1"/>
          </p:cNvPicPr>
          <p:nvPr/>
        </p:nvPicPr>
        <p:blipFill>
          <a:blip r:embed="rId3" cstate="print"/>
          <a:srcRect/>
          <a:stretch>
            <a:fillRect/>
          </a:stretch>
        </p:blipFill>
        <p:spPr bwMode="auto">
          <a:xfrm>
            <a:off x="-323850" y="-242888"/>
            <a:ext cx="9720263" cy="7586663"/>
          </a:xfrm>
          <a:prstGeom prst="rect">
            <a:avLst/>
          </a:prstGeom>
          <a:noFill/>
          <a:ln w="9525">
            <a:noFill/>
            <a:miter lim="800000"/>
            <a:headEnd/>
            <a:tailEnd/>
          </a:ln>
        </p:spPr>
      </p:pic>
    </p:spTree>
  </p:cSld>
  <p:clrMapOvr>
    <a:masterClrMapping/>
  </p:clrMapOvr>
  <p:transition spd="slow" advClick="0" advTm="6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n-US" smtClean="0"/>
          </a:p>
        </p:txBody>
      </p:sp>
      <p:sp>
        <p:nvSpPr>
          <p:cNvPr id="4099" name="Rectangle 3"/>
          <p:cNvSpPr>
            <a:spLocks noGrp="1" noChangeArrowheads="1"/>
          </p:cNvSpPr>
          <p:nvPr>
            <p:ph type="body" idx="1"/>
          </p:nvPr>
        </p:nvSpPr>
        <p:spPr/>
        <p:txBody>
          <a:bodyPr/>
          <a:lstStyle/>
          <a:p>
            <a:pPr eaLnBrk="1" hangingPunct="1"/>
            <a:endParaRPr lang="en-US" smtClean="0"/>
          </a:p>
        </p:txBody>
      </p:sp>
      <p:pic>
        <p:nvPicPr>
          <p:cNvPr id="4100" name="Picture 4" descr="Dia1"/>
          <p:cNvPicPr>
            <a:picLocks noChangeAspect="1" noChangeArrowheads="1"/>
          </p:cNvPicPr>
          <p:nvPr/>
        </p:nvPicPr>
        <p:blipFill>
          <a:blip r:embed="rId3" cstate="print"/>
          <a:srcRect/>
          <a:stretch>
            <a:fillRect/>
          </a:stretch>
        </p:blipFill>
        <p:spPr bwMode="auto">
          <a:xfrm>
            <a:off x="-252413" y="-242888"/>
            <a:ext cx="9648826" cy="7343776"/>
          </a:xfrm>
          <a:prstGeom prst="rect">
            <a:avLst/>
          </a:prstGeom>
          <a:noFill/>
          <a:ln w="9525">
            <a:noFill/>
            <a:miter lim="800000"/>
            <a:headEnd/>
            <a:tailEnd/>
          </a:ln>
        </p:spPr>
      </p:pic>
    </p:spTree>
  </p:cSld>
  <p:clrMapOvr>
    <a:masterClrMapping/>
  </p:clrMapOvr>
  <p:transition spd="slow" advClick="0" advTm="6000">
    <p:cover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n-US" smtClean="0"/>
          </a:p>
        </p:txBody>
      </p:sp>
      <p:sp>
        <p:nvSpPr>
          <p:cNvPr id="5123" name="Rectangle 3"/>
          <p:cNvSpPr>
            <a:spLocks noGrp="1" noChangeArrowheads="1"/>
          </p:cNvSpPr>
          <p:nvPr>
            <p:ph type="body" idx="1"/>
          </p:nvPr>
        </p:nvSpPr>
        <p:spPr/>
        <p:txBody>
          <a:bodyPr/>
          <a:lstStyle/>
          <a:p>
            <a:pPr eaLnBrk="1" hangingPunct="1"/>
            <a:endParaRPr lang="en-US" smtClean="0"/>
          </a:p>
        </p:txBody>
      </p:sp>
      <p:pic>
        <p:nvPicPr>
          <p:cNvPr id="5124" name="Picture 4" descr="Dia5"/>
          <p:cNvPicPr>
            <a:picLocks noChangeAspect="1" noChangeArrowheads="1"/>
          </p:cNvPicPr>
          <p:nvPr/>
        </p:nvPicPr>
        <p:blipFill>
          <a:blip r:embed="rId3" cstate="print"/>
          <a:srcRect/>
          <a:stretch>
            <a:fillRect/>
          </a:stretch>
        </p:blipFill>
        <p:spPr bwMode="auto">
          <a:xfrm>
            <a:off x="-323850" y="-458788"/>
            <a:ext cx="9720263" cy="7632701"/>
          </a:xfrm>
          <a:prstGeom prst="rect">
            <a:avLst/>
          </a:prstGeom>
          <a:noFill/>
          <a:ln w="9525">
            <a:noFill/>
            <a:miter lim="800000"/>
            <a:headEnd/>
            <a:tailEnd/>
          </a:ln>
        </p:spPr>
      </p:pic>
    </p:spTree>
  </p:cSld>
  <p:clrMapOvr>
    <a:masterClrMapping/>
  </p:clrMapOvr>
  <p:transition spd="slow" advClick="0" advTm="7000">
    <p:cover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n-US" smtClean="0"/>
          </a:p>
        </p:txBody>
      </p:sp>
      <p:sp>
        <p:nvSpPr>
          <p:cNvPr id="6147" name="Rectangle 3"/>
          <p:cNvSpPr>
            <a:spLocks noGrp="1" noChangeArrowheads="1"/>
          </p:cNvSpPr>
          <p:nvPr>
            <p:ph type="body" idx="1"/>
          </p:nvPr>
        </p:nvSpPr>
        <p:spPr/>
        <p:txBody>
          <a:bodyPr/>
          <a:lstStyle/>
          <a:p>
            <a:pPr eaLnBrk="1" hangingPunct="1"/>
            <a:endParaRPr lang="en-US" smtClean="0"/>
          </a:p>
        </p:txBody>
      </p:sp>
      <p:pic>
        <p:nvPicPr>
          <p:cNvPr id="6148" name="Picture 4" descr="Dia8"/>
          <p:cNvPicPr>
            <a:picLocks noChangeAspect="1" noChangeArrowheads="1"/>
          </p:cNvPicPr>
          <p:nvPr/>
        </p:nvPicPr>
        <p:blipFill>
          <a:blip r:embed="rId3" cstate="print"/>
          <a:srcRect/>
          <a:stretch>
            <a:fillRect/>
          </a:stretch>
        </p:blipFill>
        <p:spPr bwMode="auto">
          <a:xfrm>
            <a:off x="-252413" y="-315913"/>
            <a:ext cx="9720263" cy="7416801"/>
          </a:xfrm>
          <a:prstGeom prst="rect">
            <a:avLst/>
          </a:prstGeom>
          <a:noFill/>
          <a:ln w="9525">
            <a:noFill/>
            <a:miter lim="800000"/>
            <a:headEnd/>
            <a:tailEnd/>
          </a:ln>
        </p:spPr>
      </p:pic>
    </p:spTree>
  </p:cSld>
  <p:clrMapOvr>
    <a:masterClrMapping/>
  </p:clrMapOvr>
  <p:transition spd="slow" advClick="0" advTm="6000">
    <p:checke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n-US" smtClean="0"/>
          </a:p>
        </p:txBody>
      </p:sp>
      <p:sp>
        <p:nvSpPr>
          <p:cNvPr id="7171" name="Rectangle 3"/>
          <p:cNvSpPr>
            <a:spLocks noGrp="1" noChangeArrowheads="1"/>
          </p:cNvSpPr>
          <p:nvPr>
            <p:ph type="body" idx="1"/>
          </p:nvPr>
        </p:nvSpPr>
        <p:spPr/>
        <p:txBody>
          <a:bodyPr/>
          <a:lstStyle/>
          <a:p>
            <a:pPr eaLnBrk="1" hangingPunct="1"/>
            <a:endParaRPr lang="en-US" smtClean="0"/>
          </a:p>
        </p:txBody>
      </p:sp>
      <p:pic>
        <p:nvPicPr>
          <p:cNvPr id="7172" name="Picture 4" descr="Dia7"/>
          <p:cNvPicPr>
            <a:picLocks noChangeAspect="1" noChangeArrowheads="1"/>
          </p:cNvPicPr>
          <p:nvPr/>
        </p:nvPicPr>
        <p:blipFill>
          <a:blip r:embed="rId3" cstate="print"/>
          <a:srcRect/>
          <a:stretch>
            <a:fillRect/>
          </a:stretch>
        </p:blipFill>
        <p:spPr bwMode="auto">
          <a:xfrm>
            <a:off x="-252413" y="-315913"/>
            <a:ext cx="9648826" cy="7489826"/>
          </a:xfrm>
          <a:prstGeom prst="rect">
            <a:avLst/>
          </a:prstGeom>
          <a:noFill/>
          <a:ln w="9525">
            <a:noFill/>
            <a:miter lim="800000"/>
            <a:headEnd/>
            <a:tailEnd/>
          </a:ln>
        </p:spPr>
      </p:pic>
    </p:spTree>
  </p:cSld>
  <p:clrMapOvr>
    <a:masterClrMapping/>
  </p:clrMapOvr>
  <p:transition spd="slow" advClick="0" advTm="7000">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n-US" smtClean="0"/>
          </a:p>
        </p:txBody>
      </p:sp>
      <p:sp>
        <p:nvSpPr>
          <p:cNvPr id="8195" name="Rectangle 3"/>
          <p:cNvSpPr>
            <a:spLocks noGrp="1" noChangeArrowheads="1"/>
          </p:cNvSpPr>
          <p:nvPr>
            <p:ph type="body" idx="1"/>
          </p:nvPr>
        </p:nvSpPr>
        <p:spPr/>
        <p:txBody>
          <a:bodyPr/>
          <a:lstStyle/>
          <a:p>
            <a:pPr eaLnBrk="1" hangingPunct="1"/>
            <a:endParaRPr lang="en-US" smtClean="0"/>
          </a:p>
        </p:txBody>
      </p:sp>
      <p:pic>
        <p:nvPicPr>
          <p:cNvPr id="8196" name="Picture 5" descr="Dia1"/>
          <p:cNvPicPr>
            <a:picLocks noChangeAspect="1" noChangeArrowheads="1"/>
          </p:cNvPicPr>
          <p:nvPr/>
        </p:nvPicPr>
        <p:blipFill>
          <a:blip r:embed="rId3" cstate="print"/>
          <a:srcRect/>
          <a:stretch>
            <a:fillRect/>
          </a:stretch>
        </p:blipFill>
        <p:spPr bwMode="auto">
          <a:xfrm>
            <a:off x="-252413" y="0"/>
            <a:ext cx="9720263" cy="7173913"/>
          </a:xfrm>
          <a:prstGeom prst="rect">
            <a:avLst/>
          </a:prstGeom>
          <a:noFill/>
          <a:ln w="9525">
            <a:noFill/>
            <a:miter lim="800000"/>
            <a:headEnd/>
            <a:tailEnd/>
          </a:ln>
        </p:spPr>
      </p:pic>
    </p:spTree>
  </p:cSld>
  <p:clrMapOvr>
    <a:masterClrMapping/>
  </p:clrMapOvr>
  <p:transition spd="slow" advClick="0" advTm="6000">
    <p:cover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n-US" smtClean="0"/>
          </a:p>
        </p:txBody>
      </p:sp>
      <p:sp>
        <p:nvSpPr>
          <p:cNvPr id="9219" name="Rectangle 3"/>
          <p:cNvSpPr>
            <a:spLocks noGrp="1" noChangeArrowheads="1"/>
          </p:cNvSpPr>
          <p:nvPr>
            <p:ph type="body" idx="1"/>
          </p:nvPr>
        </p:nvSpPr>
        <p:spPr/>
        <p:txBody>
          <a:bodyPr/>
          <a:lstStyle/>
          <a:p>
            <a:pPr eaLnBrk="1" hangingPunct="1"/>
            <a:endParaRPr lang="en-US" smtClean="0"/>
          </a:p>
        </p:txBody>
      </p:sp>
      <p:pic>
        <p:nvPicPr>
          <p:cNvPr id="9220" name="Picture 4" descr="Dia6"/>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cover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n-US" smtClean="0"/>
          </a:p>
        </p:txBody>
      </p:sp>
      <p:sp>
        <p:nvSpPr>
          <p:cNvPr id="10243" name="Rectangle 3"/>
          <p:cNvSpPr>
            <a:spLocks noGrp="1" noChangeArrowheads="1"/>
          </p:cNvSpPr>
          <p:nvPr>
            <p:ph type="body" idx="1"/>
          </p:nvPr>
        </p:nvSpPr>
        <p:spPr/>
        <p:txBody>
          <a:bodyPr/>
          <a:lstStyle/>
          <a:p>
            <a:pPr eaLnBrk="1" hangingPunct="1"/>
            <a:endParaRPr lang="en-US" smtClean="0"/>
          </a:p>
        </p:txBody>
      </p:sp>
      <p:pic>
        <p:nvPicPr>
          <p:cNvPr id="10244" name="Picture 4" descr="Dia8"/>
          <p:cNvPicPr>
            <a:picLocks noChangeAspect="1" noChangeArrowheads="1"/>
          </p:cNvPicPr>
          <p:nvPr/>
        </p:nvPicPr>
        <p:blipFill>
          <a:blip r:embed="rId3" cstate="print"/>
          <a:srcRect/>
          <a:stretch>
            <a:fillRect/>
          </a:stretch>
        </p:blipFill>
        <p:spPr bwMode="auto">
          <a:xfrm>
            <a:off x="-252413" y="-315913"/>
            <a:ext cx="9648826" cy="7416801"/>
          </a:xfrm>
          <a:prstGeom prst="rect">
            <a:avLst/>
          </a:prstGeom>
          <a:noFill/>
          <a:ln w="9525">
            <a:noFill/>
            <a:miter lim="800000"/>
            <a:headEnd/>
            <a:tailEnd/>
          </a:ln>
        </p:spPr>
      </p:pic>
    </p:spTree>
  </p:cSld>
  <p:clrMapOvr>
    <a:masterClrMapping/>
  </p:clrMapOvr>
  <p:transition spd="slow" advClick="0" advTm="7000">
    <p:cover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smtClean="0"/>
          </a:p>
        </p:txBody>
      </p:sp>
      <p:sp>
        <p:nvSpPr>
          <p:cNvPr id="11267" name="Rectangle 3"/>
          <p:cNvSpPr>
            <a:spLocks noGrp="1" noChangeArrowheads="1"/>
          </p:cNvSpPr>
          <p:nvPr>
            <p:ph type="body" idx="1"/>
          </p:nvPr>
        </p:nvSpPr>
        <p:spPr/>
        <p:txBody>
          <a:bodyPr/>
          <a:lstStyle/>
          <a:p>
            <a:pPr eaLnBrk="1" hangingPunct="1"/>
            <a:endParaRPr lang="en-US" smtClean="0"/>
          </a:p>
        </p:txBody>
      </p:sp>
      <p:pic>
        <p:nvPicPr>
          <p:cNvPr id="11268" name="Picture 4" descr="Dia11"/>
          <p:cNvPicPr>
            <a:picLocks noChangeAspect="1" noChangeArrowheads="1"/>
          </p:cNvPicPr>
          <p:nvPr/>
        </p:nvPicPr>
        <p:blipFill>
          <a:blip r:embed="rId3" cstate="print"/>
          <a:srcRect/>
          <a:stretch>
            <a:fillRect/>
          </a:stretch>
        </p:blipFill>
        <p:spPr bwMode="auto">
          <a:xfrm>
            <a:off x="-252413" y="-242888"/>
            <a:ext cx="9720263" cy="7416801"/>
          </a:xfrm>
          <a:prstGeom prst="rect">
            <a:avLst/>
          </a:prstGeom>
          <a:noFill/>
          <a:ln w="9525">
            <a:noFill/>
            <a:miter lim="800000"/>
            <a:headEnd/>
            <a:tailEnd/>
          </a:ln>
        </p:spPr>
      </p:pic>
    </p:spTree>
  </p:cSld>
  <p:clrMapOvr>
    <a:masterClrMapping/>
  </p:clrMapOvr>
  <p:transition spd="slow" advClick="0" advTm="7000">
    <p:cover dir="l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n-US" smtClean="0"/>
          </a:p>
        </p:txBody>
      </p:sp>
      <p:sp>
        <p:nvSpPr>
          <p:cNvPr id="12291" name="Rectangle 3"/>
          <p:cNvSpPr>
            <a:spLocks noGrp="1" noChangeArrowheads="1"/>
          </p:cNvSpPr>
          <p:nvPr>
            <p:ph type="body" idx="1"/>
          </p:nvPr>
        </p:nvSpPr>
        <p:spPr/>
        <p:txBody>
          <a:bodyPr/>
          <a:lstStyle/>
          <a:p>
            <a:pPr eaLnBrk="1" hangingPunct="1"/>
            <a:endParaRPr lang="en-US" smtClean="0"/>
          </a:p>
        </p:txBody>
      </p:sp>
      <p:pic>
        <p:nvPicPr>
          <p:cNvPr id="12292" name="Picture 4" descr="Dia13"/>
          <p:cNvPicPr>
            <a:picLocks noChangeAspect="1" noChangeArrowheads="1"/>
          </p:cNvPicPr>
          <p:nvPr/>
        </p:nvPicPr>
        <p:blipFill>
          <a:blip r:embed="rId3" cstate="print"/>
          <a:srcRect/>
          <a:stretch>
            <a:fillRect/>
          </a:stretch>
        </p:blipFill>
        <p:spPr bwMode="auto">
          <a:xfrm>
            <a:off x="-323850" y="-242888"/>
            <a:ext cx="9720263" cy="7416801"/>
          </a:xfrm>
          <a:prstGeom prst="rect">
            <a:avLst/>
          </a:prstGeom>
          <a:noFill/>
          <a:ln w="9525">
            <a:noFill/>
            <a:miter lim="800000"/>
            <a:headEnd/>
            <a:tailEnd/>
          </a:ln>
        </p:spPr>
      </p:pic>
    </p:spTree>
  </p:cSld>
  <p:clrMapOvr>
    <a:masterClrMapping/>
  </p:clrMapOvr>
  <p:transition spd="slow" advClick="0" advTm="7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n-US" smtClean="0"/>
          </a:p>
        </p:txBody>
      </p:sp>
      <p:sp>
        <p:nvSpPr>
          <p:cNvPr id="13315" name="Rectangle 3"/>
          <p:cNvSpPr>
            <a:spLocks noGrp="1" noChangeArrowheads="1"/>
          </p:cNvSpPr>
          <p:nvPr>
            <p:ph type="body" idx="1"/>
          </p:nvPr>
        </p:nvSpPr>
        <p:spPr/>
        <p:txBody>
          <a:bodyPr/>
          <a:lstStyle/>
          <a:p>
            <a:pPr eaLnBrk="1" hangingPunct="1"/>
            <a:endParaRPr lang="en-US" smtClean="0"/>
          </a:p>
        </p:txBody>
      </p:sp>
      <p:pic>
        <p:nvPicPr>
          <p:cNvPr id="13316" name="Picture 4" descr="Dia14"/>
          <p:cNvPicPr>
            <a:picLocks noChangeAspect="1" noChangeArrowheads="1"/>
          </p:cNvPicPr>
          <p:nvPr/>
        </p:nvPicPr>
        <p:blipFill>
          <a:blip r:embed="rId3" cstate="print"/>
          <a:srcRect/>
          <a:stretch>
            <a:fillRect/>
          </a:stretch>
        </p:blipFill>
        <p:spPr bwMode="auto">
          <a:xfrm>
            <a:off x="-252413" y="-315913"/>
            <a:ext cx="9720263" cy="7416801"/>
          </a:xfrm>
          <a:prstGeom prst="rect">
            <a:avLst/>
          </a:prstGeom>
          <a:noFill/>
          <a:ln w="9525">
            <a:noFill/>
            <a:miter lim="800000"/>
            <a:headEnd/>
            <a:tailEnd/>
          </a:ln>
        </p:spPr>
      </p:pic>
    </p:spTree>
  </p:cSld>
  <p:clrMapOvr>
    <a:masterClrMapping/>
  </p:clrMapOvr>
  <p:transition spd="slow" advClick="0" advTm="7000">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n-US" smtClean="0"/>
          </a:p>
        </p:txBody>
      </p:sp>
      <p:sp>
        <p:nvSpPr>
          <p:cNvPr id="14339" name="Rectangle 3"/>
          <p:cNvSpPr>
            <a:spLocks noGrp="1" noChangeArrowheads="1"/>
          </p:cNvSpPr>
          <p:nvPr>
            <p:ph type="body" idx="1"/>
          </p:nvPr>
        </p:nvSpPr>
        <p:spPr/>
        <p:txBody>
          <a:bodyPr/>
          <a:lstStyle/>
          <a:p>
            <a:pPr eaLnBrk="1" hangingPunct="1"/>
            <a:endParaRPr lang="en-US" smtClean="0"/>
          </a:p>
        </p:txBody>
      </p:sp>
      <p:pic>
        <p:nvPicPr>
          <p:cNvPr id="14340" name="Picture 4" descr="Dia18"/>
          <p:cNvPicPr>
            <a:picLocks noChangeAspect="1" noChangeArrowheads="1"/>
          </p:cNvPicPr>
          <p:nvPr/>
        </p:nvPicPr>
        <p:blipFill>
          <a:blip r:embed="rId3" cstate="print"/>
          <a:srcRect/>
          <a:stretch>
            <a:fillRect/>
          </a:stretch>
        </p:blipFill>
        <p:spPr bwMode="auto">
          <a:xfrm>
            <a:off x="-396875" y="-315913"/>
            <a:ext cx="9937750" cy="7489826"/>
          </a:xfrm>
          <a:prstGeom prst="rect">
            <a:avLst/>
          </a:prstGeom>
          <a:noFill/>
          <a:ln w="9525">
            <a:noFill/>
            <a:miter lim="800000"/>
            <a:headEnd/>
            <a:tailEnd/>
          </a:ln>
        </p:spPr>
      </p:pic>
    </p:spTree>
  </p:cSld>
  <p:clrMapOvr>
    <a:masterClrMapping/>
  </p:clrMapOvr>
  <p:transition spd="slow" advClick="0" advTm="700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n-US" smtClean="0"/>
          </a:p>
        </p:txBody>
      </p:sp>
      <p:sp>
        <p:nvSpPr>
          <p:cNvPr id="15363" name="Rectangle 3"/>
          <p:cNvSpPr>
            <a:spLocks noGrp="1" noChangeArrowheads="1"/>
          </p:cNvSpPr>
          <p:nvPr>
            <p:ph type="body" idx="1"/>
          </p:nvPr>
        </p:nvSpPr>
        <p:spPr/>
        <p:txBody>
          <a:bodyPr/>
          <a:lstStyle/>
          <a:p>
            <a:pPr eaLnBrk="1" hangingPunct="1"/>
            <a:endParaRPr lang="en-US" smtClean="0"/>
          </a:p>
        </p:txBody>
      </p:sp>
      <p:pic>
        <p:nvPicPr>
          <p:cNvPr id="15364" name="Picture 4" descr="Dia19"/>
          <p:cNvPicPr>
            <a:picLocks noChangeAspect="1" noChangeArrowheads="1"/>
          </p:cNvPicPr>
          <p:nvPr/>
        </p:nvPicPr>
        <p:blipFill>
          <a:blip r:embed="rId3" cstate="print"/>
          <a:srcRect/>
          <a:stretch>
            <a:fillRect/>
          </a:stretch>
        </p:blipFill>
        <p:spPr bwMode="auto">
          <a:xfrm>
            <a:off x="-252413" y="-242888"/>
            <a:ext cx="9720263" cy="7416801"/>
          </a:xfrm>
          <a:prstGeom prst="rect">
            <a:avLst/>
          </a:prstGeom>
          <a:noFill/>
          <a:ln w="9525">
            <a:noFill/>
            <a:miter lim="800000"/>
            <a:headEnd/>
            <a:tailEnd/>
          </a:ln>
        </p:spPr>
      </p:pic>
    </p:spTree>
  </p:cSld>
  <p:clrMapOvr>
    <a:masterClrMapping/>
  </p:clrMapOvr>
  <p:transition spd="slow" advClick="0"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n-US" smtClean="0"/>
          </a:p>
        </p:txBody>
      </p:sp>
      <p:sp>
        <p:nvSpPr>
          <p:cNvPr id="16387" name="Rectangle 3"/>
          <p:cNvSpPr>
            <a:spLocks noGrp="1" noChangeArrowheads="1"/>
          </p:cNvSpPr>
          <p:nvPr>
            <p:ph type="body" idx="1"/>
          </p:nvPr>
        </p:nvSpPr>
        <p:spPr/>
        <p:txBody>
          <a:bodyPr/>
          <a:lstStyle/>
          <a:p>
            <a:pPr eaLnBrk="1" hangingPunct="1"/>
            <a:endParaRPr lang="en-US" smtClean="0"/>
          </a:p>
        </p:txBody>
      </p:sp>
      <p:pic>
        <p:nvPicPr>
          <p:cNvPr id="16388" name="Picture 4" descr="Dia21"/>
          <p:cNvPicPr>
            <a:picLocks noChangeAspect="1" noChangeArrowheads="1"/>
          </p:cNvPicPr>
          <p:nvPr/>
        </p:nvPicPr>
        <p:blipFill>
          <a:blip r:embed="rId3" cstate="print"/>
          <a:srcRect/>
          <a:stretch>
            <a:fillRect/>
          </a:stretch>
        </p:blipFill>
        <p:spPr bwMode="auto">
          <a:xfrm>
            <a:off x="-396875" y="0"/>
            <a:ext cx="9864725" cy="7173913"/>
          </a:xfrm>
          <a:prstGeom prst="rect">
            <a:avLst/>
          </a:prstGeom>
          <a:noFill/>
          <a:ln w="9525">
            <a:noFill/>
            <a:miter lim="800000"/>
            <a:headEnd/>
            <a:tailEnd/>
          </a:ln>
        </p:spPr>
      </p:pic>
    </p:spTree>
  </p:cSld>
  <p:clrMapOvr>
    <a:masterClrMapping/>
  </p:clrMapOvr>
  <p:transition spd="slow" advClick="0" advTm="7000">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n-US" smtClean="0"/>
          </a:p>
        </p:txBody>
      </p:sp>
      <p:sp>
        <p:nvSpPr>
          <p:cNvPr id="17411" name="Rectangle 3"/>
          <p:cNvSpPr>
            <a:spLocks noGrp="1" noChangeArrowheads="1"/>
          </p:cNvSpPr>
          <p:nvPr>
            <p:ph type="body" idx="1"/>
          </p:nvPr>
        </p:nvSpPr>
        <p:spPr/>
        <p:txBody>
          <a:bodyPr/>
          <a:lstStyle/>
          <a:p>
            <a:pPr eaLnBrk="1" hangingPunct="1"/>
            <a:endParaRPr lang="en-US" smtClean="0"/>
          </a:p>
        </p:txBody>
      </p:sp>
      <p:pic>
        <p:nvPicPr>
          <p:cNvPr id="17412" name="Picture 4" descr="Dia22"/>
          <p:cNvPicPr>
            <a:picLocks noChangeAspect="1" noChangeArrowheads="1"/>
          </p:cNvPicPr>
          <p:nvPr/>
        </p:nvPicPr>
        <p:blipFill>
          <a:blip r:embed="rId3" cstate="print"/>
          <a:srcRect/>
          <a:stretch>
            <a:fillRect/>
          </a:stretch>
        </p:blipFill>
        <p:spPr bwMode="auto">
          <a:xfrm>
            <a:off x="-323850" y="-315913"/>
            <a:ext cx="9864725" cy="7489826"/>
          </a:xfrm>
          <a:prstGeom prst="rect">
            <a:avLst/>
          </a:prstGeom>
          <a:noFill/>
          <a:ln w="9525">
            <a:noFill/>
            <a:miter lim="800000"/>
            <a:headEnd/>
            <a:tailEnd/>
          </a:ln>
        </p:spPr>
      </p:pic>
    </p:spTree>
  </p:cSld>
  <p:clrMapOvr>
    <a:masterClrMapping/>
  </p:clrMapOvr>
  <p:transition spd="slow" advClick="0" advTm="6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en-US" smtClean="0"/>
          </a:p>
        </p:txBody>
      </p:sp>
      <p:sp>
        <p:nvSpPr>
          <p:cNvPr id="18435" name="Rectangle 3"/>
          <p:cNvSpPr>
            <a:spLocks noGrp="1" noChangeArrowheads="1"/>
          </p:cNvSpPr>
          <p:nvPr>
            <p:ph type="body" idx="1"/>
          </p:nvPr>
        </p:nvSpPr>
        <p:spPr/>
        <p:txBody>
          <a:bodyPr/>
          <a:lstStyle/>
          <a:p>
            <a:pPr eaLnBrk="1" hangingPunct="1"/>
            <a:endParaRPr lang="en-US" smtClean="0"/>
          </a:p>
        </p:txBody>
      </p:sp>
      <p:pic>
        <p:nvPicPr>
          <p:cNvPr id="18436" name="Picture 4" descr="Dia23"/>
          <p:cNvPicPr>
            <a:picLocks noChangeAspect="1" noChangeArrowheads="1"/>
          </p:cNvPicPr>
          <p:nvPr/>
        </p:nvPicPr>
        <p:blipFill>
          <a:blip r:embed="rId3" cstate="print"/>
          <a:srcRect/>
          <a:stretch>
            <a:fillRect/>
          </a:stretch>
        </p:blipFill>
        <p:spPr bwMode="auto">
          <a:xfrm>
            <a:off x="-323850" y="-242888"/>
            <a:ext cx="9720263" cy="7416801"/>
          </a:xfrm>
          <a:prstGeom prst="rect">
            <a:avLst/>
          </a:prstGeom>
          <a:noFill/>
          <a:ln w="9525">
            <a:noFill/>
            <a:miter lim="800000"/>
            <a:headEnd/>
            <a:tailEnd/>
          </a:ln>
        </p:spPr>
      </p:pic>
    </p:spTree>
  </p:cSld>
  <p:clrMapOvr>
    <a:masterClrMapping/>
  </p:clrMapOvr>
  <p:transition spd="slow" advClick="0" advTm="7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63" name="Text Box 7"/>
          <p:cNvSpPr txBox="1">
            <a:spLocks noChangeArrowheads="1"/>
          </p:cNvSpPr>
          <p:nvPr/>
        </p:nvSpPr>
        <p:spPr bwMode="auto">
          <a:xfrm>
            <a:off x="3427413" y="3109913"/>
            <a:ext cx="2166937" cy="244475"/>
          </a:xfrm>
          <a:prstGeom prst="rect">
            <a:avLst/>
          </a:prstGeom>
          <a:noFill/>
          <a:ln w="9525" algn="ctr">
            <a:noFill/>
            <a:miter lim="800000"/>
            <a:headEnd/>
            <a:tailEnd/>
          </a:ln>
          <a:effectLst/>
        </p:spPr>
        <p:txBody>
          <a:bodyPr wrap="none">
            <a:spAutoFit/>
          </a:bodyPr>
          <a:lstStyle/>
          <a:p>
            <a:pPr algn="ctr"/>
            <a:r>
              <a:rPr lang="de-DE" sz="1000" b="1">
                <a:solidFill>
                  <a:schemeClr val="bg1"/>
                </a:solidFill>
              </a:rPr>
              <a:t>verteilt durch </a:t>
            </a:r>
            <a:r>
              <a:rPr lang="de-DE" sz="1000" b="1">
                <a:solidFill>
                  <a:schemeClr val="bg1"/>
                </a:solidFill>
                <a:hlinkClick r:id="rId3"/>
              </a:rPr>
              <a:t>www.funmail2u.de</a:t>
            </a:r>
            <a:r>
              <a:rPr lang="de-DE" sz="1000" b="1">
                <a:solidFill>
                  <a:schemeClr val="bg1"/>
                </a:solidFill>
              </a:rPr>
              <a:t> </a:t>
            </a:r>
          </a:p>
        </p:txBody>
      </p:sp>
      <p:sp>
        <p:nvSpPr>
          <p:cNvPr id="19458" name="Rectangle 2"/>
          <p:cNvSpPr>
            <a:spLocks noGrp="1" noChangeArrowheads="1"/>
          </p:cNvSpPr>
          <p:nvPr>
            <p:ph type="title"/>
          </p:nvPr>
        </p:nvSpPr>
        <p:spPr/>
        <p:txBody>
          <a:bodyPr/>
          <a:lstStyle/>
          <a:p>
            <a:pPr eaLnBrk="1" hangingPunct="1"/>
            <a:endParaRPr lang="en-US" smtClean="0"/>
          </a:p>
        </p:txBody>
      </p:sp>
      <p:sp>
        <p:nvSpPr>
          <p:cNvPr id="19459" name="Rectangle 3"/>
          <p:cNvSpPr>
            <a:spLocks noGrp="1" noChangeArrowheads="1"/>
          </p:cNvSpPr>
          <p:nvPr>
            <p:ph type="body" idx="1"/>
          </p:nvPr>
        </p:nvSpPr>
        <p:spPr/>
        <p:txBody>
          <a:bodyPr/>
          <a:lstStyle/>
          <a:p>
            <a:pPr eaLnBrk="1" hangingPunct="1"/>
            <a:endParaRPr lang="en-US" smtClean="0"/>
          </a:p>
        </p:txBody>
      </p:sp>
      <p:pic>
        <p:nvPicPr>
          <p:cNvPr id="19460" name="Picture 4" descr="Dia1"/>
          <p:cNvPicPr>
            <a:picLocks noChangeAspect="1" noChangeArrowheads="1"/>
          </p:cNvPicPr>
          <p:nvPr/>
        </p:nvPicPr>
        <p:blipFill>
          <a:blip r:embed="rId4" cstate="print"/>
          <a:srcRect/>
          <a:stretch>
            <a:fillRect/>
          </a:stretch>
        </p:blipFill>
        <p:spPr bwMode="auto">
          <a:xfrm>
            <a:off x="-468313" y="-315913"/>
            <a:ext cx="9864726" cy="7561263"/>
          </a:xfrm>
          <a:prstGeom prst="rect">
            <a:avLst/>
          </a:prstGeom>
          <a:noFill/>
          <a:ln w="9525">
            <a:noFill/>
            <a:miter lim="800000"/>
            <a:headEnd/>
            <a:tailEnd/>
          </a:ln>
        </p:spPr>
      </p:pic>
    </p:spTree>
  </p:cSld>
  <p:clrMapOvr>
    <a:masterClrMapping/>
  </p:clrMapOvr>
  <p:transition spd="slow" advClick="0" advTm="700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n-US" smtClean="0"/>
          </a:p>
        </p:txBody>
      </p:sp>
      <p:sp>
        <p:nvSpPr>
          <p:cNvPr id="20483" name="Rectangle 3"/>
          <p:cNvSpPr>
            <a:spLocks noGrp="1" noChangeArrowheads="1"/>
          </p:cNvSpPr>
          <p:nvPr>
            <p:ph type="body" idx="1"/>
          </p:nvPr>
        </p:nvSpPr>
        <p:spPr/>
        <p:txBody>
          <a:bodyPr/>
          <a:lstStyle/>
          <a:p>
            <a:pPr eaLnBrk="1" hangingPunct="1"/>
            <a:endParaRPr lang="en-US" smtClean="0"/>
          </a:p>
        </p:txBody>
      </p:sp>
      <p:pic>
        <p:nvPicPr>
          <p:cNvPr id="20484" name="Picture 4" descr="Dia2"/>
          <p:cNvPicPr>
            <a:picLocks noChangeAspect="1" noChangeArrowheads="1"/>
          </p:cNvPicPr>
          <p:nvPr/>
        </p:nvPicPr>
        <p:blipFill>
          <a:blip r:embed="rId3" cstate="print"/>
          <a:srcRect/>
          <a:stretch>
            <a:fillRect/>
          </a:stretch>
        </p:blipFill>
        <p:spPr bwMode="auto">
          <a:xfrm>
            <a:off x="-252413" y="-242888"/>
            <a:ext cx="9648826" cy="7343776"/>
          </a:xfrm>
          <a:prstGeom prst="rect">
            <a:avLst/>
          </a:prstGeom>
          <a:noFill/>
          <a:ln w="9525">
            <a:noFill/>
            <a:miter lim="800000"/>
            <a:headEnd/>
            <a:tailEnd/>
          </a:ln>
        </p:spPr>
      </p:pic>
    </p:spTree>
  </p:cSld>
  <p:clrMapOvr>
    <a:masterClrMapping/>
  </p:clrMapOvr>
  <p:transition spd="slow" advClick="0" advTm="7000">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n-US" smtClean="0"/>
          </a:p>
        </p:txBody>
      </p:sp>
      <p:sp>
        <p:nvSpPr>
          <p:cNvPr id="21507" name="Rectangle 3"/>
          <p:cNvSpPr>
            <a:spLocks noGrp="1" noChangeArrowheads="1"/>
          </p:cNvSpPr>
          <p:nvPr>
            <p:ph type="body" idx="1"/>
          </p:nvPr>
        </p:nvSpPr>
        <p:spPr/>
        <p:txBody>
          <a:bodyPr/>
          <a:lstStyle/>
          <a:p>
            <a:pPr eaLnBrk="1" hangingPunct="1"/>
            <a:endParaRPr lang="en-US" smtClean="0"/>
          </a:p>
        </p:txBody>
      </p:sp>
      <p:pic>
        <p:nvPicPr>
          <p:cNvPr id="21508" name="Picture 4" descr="Dia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7000">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n-US" smtClean="0"/>
          </a:p>
        </p:txBody>
      </p:sp>
      <p:sp>
        <p:nvSpPr>
          <p:cNvPr id="22531" name="Rectangle 3"/>
          <p:cNvSpPr>
            <a:spLocks noGrp="1" noChangeArrowheads="1"/>
          </p:cNvSpPr>
          <p:nvPr>
            <p:ph type="body" idx="1"/>
          </p:nvPr>
        </p:nvSpPr>
        <p:spPr/>
        <p:txBody>
          <a:bodyPr/>
          <a:lstStyle/>
          <a:p>
            <a:pPr eaLnBrk="1" hangingPunct="1"/>
            <a:endParaRPr lang="en-US" smtClean="0"/>
          </a:p>
        </p:txBody>
      </p:sp>
      <p:pic>
        <p:nvPicPr>
          <p:cNvPr id="22532" name="Picture 4" descr="Dia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7000">
    <p:push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n-US" smtClean="0"/>
          </a:p>
        </p:txBody>
      </p:sp>
      <p:sp>
        <p:nvSpPr>
          <p:cNvPr id="23555" name="Rectangle 3"/>
          <p:cNvSpPr>
            <a:spLocks noGrp="1" noChangeArrowheads="1"/>
          </p:cNvSpPr>
          <p:nvPr>
            <p:ph type="body" idx="1"/>
          </p:nvPr>
        </p:nvSpPr>
        <p:spPr/>
        <p:txBody>
          <a:bodyPr/>
          <a:lstStyle/>
          <a:p>
            <a:pPr eaLnBrk="1" hangingPunct="1"/>
            <a:endParaRPr lang="en-US" smtClean="0"/>
          </a:p>
        </p:txBody>
      </p:sp>
      <p:pic>
        <p:nvPicPr>
          <p:cNvPr id="23556" name="Picture 4" descr="Dia6"/>
          <p:cNvPicPr>
            <a:picLocks noChangeAspect="1" noChangeArrowheads="1"/>
          </p:cNvPicPr>
          <p:nvPr/>
        </p:nvPicPr>
        <p:blipFill>
          <a:blip r:embed="rId3" cstate="print"/>
          <a:srcRect/>
          <a:stretch>
            <a:fillRect/>
          </a:stretch>
        </p:blipFill>
        <p:spPr bwMode="auto">
          <a:xfrm>
            <a:off x="-252413" y="-242888"/>
            <a:ext cx="9720263" cy="7343776"/>
          </a:xfrm>
          <a:prstGeom prst="rect">
            <a:avLst/>
          </a:prstGeom>
          <a:noFill/>
          <a:ln w="9525">
            <a:noFill/>
            <a:miter lim="800000"/>
            <a:headEnd/>
            <a:tailEnd/>
          </a:ln>
        </p:spPr>
      </p:pic>
    </p:spTree>
  </p:cSld>
  <p:clrMapOvr>
    <a:masterClrMapping/>
  </p:clrMapOvr>
  <p:transition spd="slow" advClick="0" advTm="7000">
    <p:cover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n-US" smtClean="0"/>
          </a:p>
        </p:txBody>
      </p:sp>
      <p:sp>
        <p:nvSpPr>
          <p:cNvPr id="24579" name="Rectangle 3"/>
          <p:cNvSpPr>
            <a:spLocks noGrp="1" noChangeArrowheads="1"/>
          </p:cNvSpPr>
          <p:nvPr>
            <p:ph type="body" idx="1"/>
          </p:nvPr>
        </p:nvSpPr>
        <p:spPr/>
        <p:txBody>
          <a:bodyPr/>
          <a:lstStyle/>
          <a:p>
            <a:pPr eaLnBrk="1" hangingPunct="1"/>
            <a:endParaRPr lang="en-US" smtClean="0"/>
          </a:p>
        </p:txBody>
      </p:sp>
      <p:pic>
        <p:nvPicPr>
          <p:cNvPr id="24580" name="Picture 4" descr="Dia13"/>
          <p:cNvPicPr>
            <a:picLocks noChangeAspect="1" noChangeArrowheads="1"/>
          </p:cNvPicPr>
          <p:nvPr/>
        </p:nvPicPr>
        <p:blipFill>
          <a:blip r:embed="rId3" cstate="print"/>
          <a:srcRect/>
          <a:stretch>
            <a:fillRect/>
          </a:stretch>
        </p:blipFill>
        <p:spPr bwMode="auto">
          <a:xfrm>
            <a:off x="-252413" y="-242888"/>
            <a:ext cx="9720263" cy="7343776"/>
          </a:xfrm>
          <a:prstGeom prst="rect">
            <a:avLst/>
          </a:prstGeom>
          <a:noFill/>
          <a:ln w="9525">
            <a:noFill/>
            <a:miter lim="800000"/>
            <a:headEnd/>
            <a:tailEnd/>
          </a:ln>
        </p:spPr>
      </p:pic>
    </p:spTree>
  </p:cSld>
  <p:clrMapOvr>
    <a:masterClrMapping/>
  </p:clrMapOvr>
  <p:transition spd="slow" advClick="0" advTm="5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n-US" smtClean="0"/>
          </a:p>
        </p:txBody>
      </p:sp>
      <p:sp>
        <p:nvSpPr>
          <p:cNvPr id="25603" name="Rectangle 3"/>
          <p:cNvSpPr>
            <a:spLocks noGrp="1" noChangeArrowheads="1"/>
          </p:cNvSpPr>
          <p:nvPr>
            <p:ph type="body" idx="1"/>
          </p:nvPr>
        </p:nvSpPr>
        <p:spPr/>
        <p:txBody>
          <a:bodyPr/>
          <a:lstStyle/>
          <a:p>
            <a:pPr eaLnBrk="1" hangingPunct="1"/>
            <a:endParaRPr lang="en-US" smtClean="0"/>
          </a:p>
        </p:txBody>
      </p:sp>
      <p:pic>
        <p:nvPicPr>
          <p:cNvPr id="25604" name="Picture 7" descr="Dia3"/>
          <p:cNvPicPr>
            <a:picLocks noChangeAspect="1" noChangeArrowheads="1"/>
          </p:cNvPicPr>
          <p:nvPr/>
        </p:nvPicPr>
        <p:blipFill>
          <a:blip r:embed="rId3" cstate="print"/>
          <a:srcRect/>
          <a:stretch>
            <a:fillRect/>
          </a:stretch>
        </p:blipFill>
        <p:spPr bwMode="auto">
          <a:xfrm>
            <a:off x="-323850" y="-242888"/>
            <a:ext cx="9791700" cy="7416801"/>
          </a:xfrm>
          <a:prstGeom prst="rect">
            <a:avLst/>
          </a:prstGeom>
          <a:noFill/>
          <a:ln w="9525">
            <a:noFill/>
            <a:miter lim="800000"/>
            <a:headEnd/>
            <a:tailEnd/>
          </a:ln>
        </p:spPr>
      </p:pic>
    </p:spTree>
  </p:cSld>
  <p:clrMapOvr>
    <a:masterClrMapping/>
  </p:clrMapOvr>
  <p:transition spd="slow" advClick="0" advTm="5000">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n-US" smtClean="0"/>
          </a:p>
        </p:txBody>
      </p:sp>
      <p:sp>
        <p:nvSpPr>
          <p:cNvPr id="26627" name="Rectangle 3"/>
          <p:cNvSpPr>
            <a:spLocks noGrp="1" noChangeArrowheads="1"/>
          </p:cNvSpPr>
          <p:nvPr>
            <p:ph type="body" idx="1"/>
          </p:nvPr>
        </p:nvSpPr>
        <p:spPr/>
        <p:txBody>
          <a:bodyPr/>
          <a:lstStyle/>
          <a:p>
            <a:pPr eaLnBrk="1" hangingPunct="1"/>
            <a:endParaRPr lang="en-US" smtClean="0"/>
          </a:p>
        </p:txBody>
      </p:sp>
      <p:pic>
        <p:nvPicPr>
          <p:cNvPr id="26628" name="Picture 4" descr="Dia4"/>
          <p:cNvPicPr>
            <a:picLocks noChangeAspect="1" noChangeArrowheads="1"/>
          </p:cNvPicPr>
          <p:nvPr/>
        </p:nvPicPr>
        <p:blipFill>
          <a:blip r:embed="rId3" cstate="print"/>
          <a:srcRect/>
          <a:stretch>
            <a:fillRect/>
          </a:stretch>
        </p:blipFill>
        <p:spPr bwMode="auto">
          <a:xfrm>
            <a:off x="-323850" y="-315913"/>
            <a:ext cx="9864725" cy="7489826"/>
          </a:xfrm>
          <a:prstGeom prst="rect">
            <a:avLst/>
          </a:prstGeom>
          <a:noFill/>
          <a:ln w="9525">
            <a:noFill/>
            <a:miter lim="800000"/>
            <a:headEnd/>
            <a:tailEnd/>
          </a:ln>
        </p:spPr>
      </p:pic>
    </p:spTree>
  </p:cSld>
  <p:clrMapOvr>
    <a:masterClrMapping/>
  </p:clrMapOvr>
  <p:transition spd="slow" advClick="0" advTm="5000">
    <p:cover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n-US" smtClean="0"/>
          </a:p>
        </p:txBody>
      </p:sp>
      <p:sp>
        <p:nvSpPr>
          <p:cNvPr id="27651" name="Rectangle 3"/>
          <p:cNvSpPr>
            <a:spLocks noGrp="1" noChangeArrowheads="1"/>
          </p:cNvSpPr>
          <p:nvPr>
            <p:ph type="body" idx="1"/>
          </p:nvPr>
        </p:nvSpPr>
        <p:spPr/>
        <p:txBody>
          <a:bodyPr/>
          <a:lstStyle/>
          <a:p>
            <a:pPr eaLnBrk="1" hangingPunct="1"/>
            <a:endParaRPr lang="en-US" smtClean="0"/>
          </a:p>
        </p:txBody>
      </p:sp>
      <p:pic>
        <p:nvPicPr>
          <p:cNvPr id="27652" name="Picture 4" descr="Dia18"/>
          <p:cNvPicPr>
            <a:picLocks noChangeAspect="1" noChangeArrowheads="1"/>
          </p:cNvPicPr>
          <p:nvPr/>
        </p:nvPicPr>
        <p:blipFill>
          <a:blip r:embed="rId3" cstate="print"/>
          <a:srcRect/>
          <a:stretch>
            <a:fillRect/>
          </a:stretch>
        </p:blipFill>
        <p:spPr bwMode="auto">
          <a:xfrm>
            <a:off x="-252413" y="-242888"/>
            <a:ext cx="9720263" cy="7343776"/>
          </a:xfrm>
          <a:prstGeom prst="rect">
            <a:avLst/>
          </a:prstGeom>
          <a:noFill/>
          <a:ln w="9525">
            <a:noFill/>
            <a:miter lim="800000"/>
            <a:headEnd/>
            <a:tailEnd/>
          </a:ln>
        </p:spPr>
      </p:pic>
    </p:spTree>
  </p:cSld>
  <p:clrMapOvr>
    <a:masterClrMapping/>
  </p:clrMapOvr>
  <p:transition spd="slow" advClick="0" advTm="5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n-US" smtClean="0"/>
          </a:p>
        </p:txBody>
      </p:sp>
      <p:sp>
        <p:nvSpPr>
          <p:cNvPr id="28675" name="Rectangle 3"/>
          <p:cNvSpPr>
            <a:spLocks noGrp="1" noChangeArrowheads="1"/>
          </p:cNvSpPr>
          <p:nvPr>
            <p:ph type="body" idx="1"/>
          </p:nvPr>
        </p:nvSpPr>
        <p:spPr/>
        <p:txBody>
          <a:bodyPr/>
          <a:lstStyle/>
          <a:p>
            <a:pPr eaLnBrk="1" hangingPunct="1"/>
            <a:endParaRPr lang="en-US" smtClean="0"/>
          </a:p>
        </p:txBody>
      </p:sp>
      <p:pic>
        <p:nvPicPr>
          <p:cNvPr id="28676" name="Picture 7" descr="Dia7"/>
          <p:cNvPicPr>
            <a:picLocks noChangeAspect="1" noChangeArrowheads="1"/>
          </p:cNvPicPr>
          <p:nvPr/>
        </p:nvPicPr>
        <p:blipFill>
          <a:blip r:embed="rId3" cstate="print"/>
          <a:srcRect/>
          <a:stretch>
            <a:fillRect/>
          </a:stretch>
        </p:blipFill>
        <p:spPr bwMode="auto">
          <a:xfrm>
            <a:off x="-252413" y="-242888"/>
            <a:ext cx="9648826" cy="7343776"/>
          </a:xfrm>
          <a:prstGeom prst="rect">
            <a:avLst/>
          </a:prstGeom>
          <a:noFill/>
          <a:ln w="9525">
            <a:noFill/>
            <a:miter lim="800000"/>
            <a:headEnd/>
            <a:tailEnd/>
          </a:ln>
        </p:spPr>
      </p:pic>
    </p:spTree>
  </p:cSld>
  <p:clrMapOvr>
    <a:masterClrMapping/>
  </p:clrMapOvr>
  <p:transition spd="slow" advClick="0" advTm="5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en-US" smtClean="0"/>
          </a:p>
        </p:txBody>
      </p:sp>
      <p:sp>
        <p:nvSpPr>
          <p:cNvPr id="29699" name="Rectangle 3"/>
          <p:cNvSpPr>
            <a:spLocks noGrp="1" noChangeArrowheads="1"/>
          </p:cNvSpPr>
          <p:nvPr>
            <p:ph type="body" idx="1"/>
          </p:nvPr>
        </p:nvSpPr>
        <p:spPr/>
        <p:txBody>
          <a:bodyPr/>
          <a:lstStyle/>
          <a:p>
            <a:pPr eaLnBrk="1" hangingPunct="1"/>
            <a:endParaRPr lang="en-US" smtClean="0"/>
          </a:p>
        </p:txBody>
      </p:sp>
      <p:pic>
        <p:nvPicPr>
          <p:cNvPr id="29700" name="Picture 4" descr="Dia8"/>
          <p:cNvPicPr>
            <a:picLocks noChangeAspect="1" noChangeArrowheads="1"/>
          </p:cNvPicPr>
          <p:nvPr/>
        </p:nvPicPr>
        <p:blipFill>
          <a:blip r:embed="rId3" cstate="print"/>
          <a:srcRect/>
          <a:stretch>
            <a:fillRect/>
          </a:stretch>
        </p:blipFill>
        <p:spPr bwMode="auto">
          <a:xfrm>
            <a:off x="-252413" y="-242888"/>
            <a:ext cx="9720263" cy="7343776"/>
          </a:xfrm>
          <a:prstGeom prst="rect">
            <a:avLst/>
          </a:prstGeom>
          <a:noFill/>
          <a:ln w="9525">
            <a:noFill/>
            <a:miter lim="800000"/>
            <a:headEnd/>
            <a:tailEnd/>
          </a:ln>
        </p:spPr>
      </p:pic>
    </p:spTree>
  </p:cSld>
  <p:clrMapOvr>
    <a:masterClrMapping/>
  </p:clrMapOvr>
  <p:transition spd="slow" advClick="0" advTm="5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n-US" smtClean="0"/>
          </a:p>
        </p:txBody>
      </p:sp>
      <p:sp>
        <p:nvSpPr>
          <p:cNvPr id="30723" name="Rectangle 3"/>
          <p:cNvSpPr>
            <a:spLocks noGrp="1" noChangeArrowheads="1"/>
          </p:cNvSpPr>
          <p:nvPr>
            <p:ph type="body" idx="1"/>
          </p:nvPr>
        </p:nvSpPr>
        <p:spPr/>
        <p:txBody>
          <a:bodyPr/>
          <a:lstStyle/>
          <a:p>
            <a:pPr eaLnBrk="1" hangingPunct="1"/>
            <a:endParaRPr lang="en-US" smtClean="0"/>
          </a:p>
        </p:txBody>
      </p:sp>
      <p:pic>
        <p:nvPicPr>
          <p:cNvPr id="30724" name="Picture 7" descr="Dia6"/>
          <p:cNvPicPr>
            <a:picLocks noChangeAspect="1" noChangeArrowheads="1"/>
          </p:cNvPicPr>
          <p:nvPr/>
        </p:nvPicPr>
        <p:blipFill>
          <a:blip r:embed="rId3" cstate="print"/>
          <a:srcRect/>
          <a:stretch>
            <a:fillRect/>
          </a:stretch>
        </p:blipFill>
        <p:spPr bwMode="auto">
          <a:xfrm>
            <a:off x="-252413" y="-315913"/>
            <a:ext cx="9648826" cy="7416801"/>
          </a:xfrm>
          <a:prstGeom prst="rect">
            <a:avLst/>
          </a:prstGeom>
          <a:noFill/>
          <a:ln w="9525">
            <a:noFill/>
            <a:miter lim="800000"/>
            <a:headEnd/>
            <a:tailEnd/>
          </a:ln>
        </p:spPr>
      </p:pic>
    </p:spTree>
  </p:cSld>
  <p:clrMapOvr>
    <a:masterClrMapping/>
  </p:clrMapOvr>
  <p:transition spd="slow" advClick="0" advTm="5000">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1"/>
          <p:cNvSpPr txBox="1">
            <a:spLocks noChangeArrowheads="1"/>
          </p:cNvSpPr>
          <p:nvPr/>
        </p:nvSpPr>
        <p:spPr bwMode="auto">
          <a:xfrm>
            <a:off x="1928813" y="1928813"/>
            <a:ext cx="6731000" cy="3878262"/>
          </a:xfrm>
          <a:prstGeom prst="rect">
            <a:avLst/>
          </a:prstGeom>
          <a:noFill/>
          <a:ln w="9525">
            <a:noFill/>
            <a:miter lim="800000"/>
            <a:headEnd/>
            <a:tailEnd/>
          </a:ln>
        </p:spPr>
        <p:txBody>
          <a:bodyPr>
            <a:spAutoFit/>
          </a:bodyPr>
          <a:lstStyle/>
          <a:p>
            <a:r>
              <a:rPr lang="en-US" sz="6600" b="1" i="1">
                <a:solidFill>
                  <a:srgbClr val="C00000"/>
                </a:solidFill>
                <a:latin typeface="Script MT Bold" pitchFamily="66" charset="0"/>
              </a:rPr>
              <a:t>       Heino</a:t>
            </a:r>
          </a:p>
          <a:p>
            <a:r>
              <a:rPr lang="en-US" sz="6600" b="1" i="1">
                <a:solidFill>
                  <a:srgbClr val="C00000"/>
                </a:solidFill>
                <a:latin typeface="Script MT Bold" pitchFamily="66" charset="0"/>
              </a:rPr>
              <a:t>        sang</a:t>
            </a:r>
          </a:p>
          <a:p>
            <a:r>
              <a:rPr lang="en-US" sz="6600" b="1" i="1">
                <a:solidFill>
                  <a:srgbClr val="C00000"/>
                </a:solidFill>
                <a:latin typeface="Script MT Bold" pitchFamily="66" charset="0"/>
              </a:rPr>
              <a:t>“La Pastorella”</a:t>
            </a:r>
          </a:p>
          <a:p>
            <a:r>
              <a:rPr lang="en-US" sz="4800" b="1" i="1">
                <a:solidFill>
                  <a:srgbClr val="C00000"/>
                </a:solidFill>
                <a:latin typeface="Script MT Bold" pitchFamily="66" charset="0"/>
              </a:rPr>
              <a:t>      (Die Schäferin)</a:t>
            </a:r>
          </a:p>
        </p:txBody>
      </p:sp>
      <p:pic>
        <p:nvPicPr>
          <p:cNvPr id="3" name="Heino - La pastorella.wav">
            <a:hlinkClick r:id="" action="ppaction://media"/>
          </p:cNvPr>
          <p:cNvPicPr>
            <a:picLocks noRot="1" noChangeAspect="1"/>
          </p:cNvPicPr>
          <p:nvPr>
            <a:wavAudioFile r:embed="rId1" name="Heino - La pastorella.wav"/>
          </p:nvPr>
        </p:nvPicPr>
        <p:blipFill>
          <a:blip r:embed="rId3" cstate="print"/>
          <a:srcRect/>
          <a:stretch>
            <a:fillRect/>
          </a:stretch>
        </p:blipFill>
        <p:spPr bwMode="auto">
          <a:xfrm>
            <a:off x="4419600" y="3276600"/>
            <a:ext cx="304800" cy="304800"/>
          </a:xfrm>
          <a:prstGeom prst="rect">
            <a:avLst/>
          </a:prstGeom>
          <a:noFill/>
          <a:ln w="9525">
            <a:noFill/>
            <a:miter lim="800000"/>
            <a:headEnd/>
            <a:tailEnd/>
          </a:ln>
        </p:spPr>
      </p:pic>
      <p:pic>
        <p:nvPicPr>
          <p:cNvPr id="32773" name="Picture 5" descr="ADLER für Kugel"/>
          <p:cNvPicPr>
            <a:picLocks noChangeAspect="1" noChangeArrowheads="1"/>
          </p:cNvPicPr>
          <p:nvPr/>
        </p:nvPicPr>
        <p:blipFill>
          <a:blip r:embed="rId4" cstate="print"/>
          <a:srcRect/>
          <a:stretch>
            <a:fillRect/>
          </a:stretch>
        </p:blipFill>
        <p:spPr bwMode="auto">
          <a:xfrm>
            <a:off x="495300" y="0"/>
            <a:ext cx="8153400" cy="5029200"/>
          </a:xfrm>
          <a:prstGeom prst="rect">
            <a:avLst/>
          </a:prstGeom>
          <a:noFill/>
        </p:spPr>
      </p:pic>
    </p:spTree>
  </p:cSld>
  <p:clrMapOvr>
    <a:masterClrMapping/>
  </p:clrMapOvr>
  <p:transition spd="slow" advClick="0" advTm="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par>
                                <p:cTn id="7" presetID="15" presetClass="exit" presetSubtype="0" fill="hold" nodeType="withEffect">
                                  <p:stCondLst>
                                    <p:cond delay="0"/>
                                  </p:stCondLst>
                                  <p:childTnLst>
                                    <p:anim calcmode="lin" valueType="num">
                                      <p:cBhvr>
                                        <p:cTn id="8" dur="2000"/>
                                        <p:tgtEl>
                                          <p:spTgt spid="32773"/>
                                        </p:tgtEl>
                                        <p:attrNameLst>
                                          <p:attrName>ppt_w</p:attrName>
                                        </p:attrNameLst>
                                      </p:cBhvr>
                                      <p:tavLst>
                                        <p:tav tm="0">
                                          <p:val>
                                            <p:strVal val="ppt_w"/>
                                          </p:val>
                                        </p:tav>
                                        <p:tav tm="100000">
                                          <p:val>
                                            <p:fltVal val="0"/>
                                          </p:val>
                                        </p:tav>
                                      </p:tavLst>
                                    </p:anim>
                                    <p:anim calcmode="lin" valueType="num">
                                      <p:cBhvr>
                                        <p:cTn id="9" dur="2000"/>
                                        <p:tgtEl>
                                          <p:spTgt spid="32773"/>
                                        </p:tgtEl>
                                        <p:attrNameLst>
                                          <p:attrName>ppt_h</p:attrName>
                                        </p:attrNameLst>
                                      </p:cBhvr>
                                      <p:tavLst>
                                        <p:tav tm="0">
                                          <p:val>
                                            <p:strVal val="ppt_h"/>
                                          </p:val>
                                        </p:tav>
                                        <p:tav tm="100000">
                                          <p:val>
                                            <p:fltVal val="0"/>
                                          </p:val>
                                        </p:tav>
                                      </p:tavLst>
                                    </p:anim>
                                    <p:anim calcmode="lin" valueType="num">
                                      <p:cBhvr>
                                        <p:cTn id="10" dur="2000"/>
                                        <p:tgtEl>
                                          <p:spTgt spid="3277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 dur="2000"/>
                                        <p:tgtEl>
                                          <p:spTgt spid="3277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 dur="1" fill="hold">
                                          <p:stCondLst>
                                            <p:cond delay="1999"/>
                                          </p:stCondLst>
                                        </p:cTn>
                                        <p:tgtEl>
                                          <p:spTgt spid="3277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34" showWhenStopped="0">
                <p:cTn id="13"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ayrische">
  <a:themeElements>
    <a:clrScheme name="winterbeelden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interbeelden 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interbeelden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interbeelden 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interbeelden 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interbeelden 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interbeelden 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interbeelden 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interbeelden 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interbeelden 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interbeelden 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interbeelden 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interbeelden 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interbeelden 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Bayrische</Template>
  <TotalTime>0</TotalTime>
  <Words>65</Words>
  <Application>Microsoft Office PowerPoint</Application>
  <PresentationFormat>Presentación en pantalla (4:3)</PresentationFormat>
  <Paragraphs>38</Paragraphs>
  <Slides>31</Slides>
  <Notes>28</Notes>
  <HiddenSlides>0</HiddenSlides>
  <MMClips>2</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Bayrische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dc:description>Diese Datei wurde verteilt durch www.funmail2u.de - einem kostenlosen Service, der jeden Tag Dateien in dieser Art per Mail versendet. Wenn auch du jeden tag eine witzige Mail erhalten möchtest, dann kannst du dich auf http://www.funmail2u.de kostenlos und unverbindlich anmelden. Du kannst jedoch auch ganz ohne Anmeldung die täglichen Mails anschauen und downloaden._x000d_
_x000d_
Diese Datei wurde nicht von funmail2u erstellt, sondern nur durch diesen Service verteilt. Der Ersteller hat die Datei nur funmail2u zur Verfügung gestellt und erwartet, dass seine Datei nur unverändert weitergeleitet wird. Bitte respektiere diesen Wunsch!_x000d_
_x000d_
Weitere Informationen sind dem Impressum auf www.funmail2u.de unter dem Absatz "Statement zum Copyright" zu entnehmen.</dc:description>
  <cp:lastModifiedBy>FUNDACIO</cp:lastModifiedBy>
  <cp:revision>1</cp:revision>
  <dcterms:created xsi:type="dcterms:W3CDTF">2015-03-16T11:22:09Z</dcterms:created>
  <dcterms:modified xsi:type="dcterms:W3CDTF">2015-03-16T11:23:07Z</dcterms:modified>
  <cp:category>Natuur</cp:category>
</cp:coreProperties>
</file>