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0" r:id="rId3"/>
    <p:sldId id="308" r:id="rId4"/>
    <p:sldId id="310" r:id="rId5"/>
    <p:sldId id="311" r:id="rId6"/>
    <p:sldId id="314" r:id="rId7"/>
    <p:sldId id="312" r:id="rId8"/>
    <p:sldId id="313" r:id="rId9"/>
    <p:sldId id="315" r:id="rId10"/>
    <p:sldId id="316" r:id="rId11"/>
    <p:sldId id="256" r:id="rId12"/>
    <p:sldId id="257" r:id="rId13"/>
    <p:sldId id="260" r:id="rId14"/>
    <p:sldId id="261" r:id="rId15"/>
    <p:sldId id="317" r:id="rId16"/>
    <p:sldId id="262" r:id="rId17"/>
    <p:sldId id="263" r:id="rId18"/>
    <p:sldId id="265" r:id="rId19"/>
    <p:sldId id="267" r:id="rId20"/>
    <p:sldId id="268" r:id="rId21"/>
    <p:sldId id="269" r:id="rId22"/>
    <p:sldId id="271" r:id="rId23"/>
    <p:sldId id="272" r:id="rId24"/>
    <p:sldId id="273" r:id="rId25"/>
    <p:sldId id="275" r:id="rId26"/>
    <p:sldId id="277" r:id="rId27"/>
    <p:sldId id="281" r:id="rId28"/>
    <p:sldId id="279" r:id="rId29"/>
    <p:sldId id="285" r:id="rId30"/>
    <p:sldId id="289" r:id="rId31"/>
    <p:sldId id="291" r:id="rId32"/>
    <p:sldId id="298" r:id="rId33"/>
    <p:sldId id="288" r:id="rId34"/>
    <p:sldId id="287" r:id="rId35"/>
    <p:sldId id="284" r:id="rId36"/>
    <p:sldId id="297" r:id="rId37"/>
    <p:sldId id="293" r:id="rId38"/>
    <p:sldId id="264" r:id="rId39"/>
    <p:sldId id="307" r:id="rId40"/>
    <p:sldId id="305" r:id="rId41"/>
    <p:sldId id="301" r:id="rId42"/>
    <p:sldId id="295" r:id="rId43"/>
    <p:sldId id="274" r:id="rId44"/>
    <p:sldId id="309" r:id="rId45"/>
    <p:sldId id="282" r:id="rId46"/>
    <p:sldId id="318" r:id="rId47"/>
  </p:sldIdLst>
  <p:sldSz cx="9144000" cy="6858000" type="screen4x3"/>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486Cel9R3eouVYOZHigXXw" hashData="Z2/3ar9PcMziiEe9u8L3mGlcbm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C32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74" d="100"/>
          <a:sy n="74" d="100"/>
        </p:scale>
        <p:origin x="-876" y="-3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hu-HU"/>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u-HU"/>
          </a:p>
        </p:txBody>
      </p:sp>
      <p:sp>
        <p:nvSpPr>
          <p:cNvPr id="4" name="Dátum helye 3"/>
          <p:cNvSpPr>
            <a:spLocks noGrp="1"/>
          </p:cNvSpPr>
          <p:nvPr>
            <p:ph type="dt" sz="half" idx="10"/>
          </p:nvPr>
        </p:nvSpPr>
        <p:spPr/>
        <p:txBody>
          <a:bodyPr/>
          <a:lstStyle>
            <a:lvl1pPr>
              <a:defRPr/>
            </a:lvl1pPr>
          </a:lstStyle>
          <a:p>
            <a:pPr>
              <a:defRPr/>
            </a:pPr>
            <a:fld id="{F205BFB5-6617-4B52-A7EF-E8ADA293BE55}" type="datetimeFigureOut">
              <a:rPr lang="hu-HU"/>
              <a:pPr>
                <a:defRPr/>
              </a:pPr>
              <a:t>2014. 05. 06.</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F0B1DF21-BF3C-48F7-AD4A-27EC3704D08C}" type="slidenum">
              <a:rPr lang="hu-HU"/>
              <a:pPr>
                <a:defRPr/>
              </a:pPr>
              <a:t>‹Nº›</a:t>
            </a:fld>
            <a:endParaRPr lang="hu-HU" dirty="0"/>
          </a:p>
        </p:txBody>
      </p:sp>
    </p:spTree>
  </p:cSld>
  <p:clrMapOvr>
    <a:masterClrMapping/>
  </p:clrMapOvr>
  <p:transition spd="slow" advTm="7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459905B6-7E8C-4228-874B-106BCD448EA9}" type="datetimeFigureOut">
              <a:rPr lang="hu-HU"/>
              <a:pPr>
                <a:defRPr/>
              </a:pPr>
              <a:t>2014. 05. 06.</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3AAFEF7C-DA31-4279-B1FE-FAB4C470CF4B}" type="slidenum">
              <a:rPr lang="hu-HU"/>
              <a:pPr>
                <a:defRPr/>
              </a:pPr>
              <a:t>‹Nº›</a:t>
            </a:fld>
            <a:endParaRPr lang="hu-HU" dirty="0"/>
          </a:p>
        </p:txBody>
      </p:sp>
    </p:spTree>
  </p:cSld>
  <p:clrMapOvr>
    <a:masterClrMapping/>
  </p:clrMapOvr>
  <p:transition spd="slow" advTm="7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átum helye 3"/>
          <p:cNvSpPr>
            <a:spLocks noGrp="1"/>
          </p:cNvSpPr>
          <p:nvPr>
            <p:ph type="dt" sz="half" idx="10"/>
          </p:nvPr>
        </p:nvSpPr>
        <p:spPr/>
        <p:txBody>
          <a:bodyPr/>
          <a:lstStyle>
            <a:lvl1pPr>
              <a:defRPr/>
            </a:lvl1pPr>
          </a:lstStyle>
          <a:p>
            <a:pPr>
              <a:defRPr/>
            </a:pPr>
            <a:fld id="{A0A489CF-2606-43C1-A0F4-3556827A178F}" type="datetimeFigureOut">
              <a:rPr lang="hu-HU"/>
              <a:pPr>
                <a:defRPr/>
              </a:pPr>
              <a:t>2014. 05. 06.</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63915A55-74CC-4D4A-AE99-7FAE74B09302}" type="slidenum">
              <a:rPr lang="hu-HU"/>
              <a:pPr>
                <a:defRPr/>
              </a:pPr>
              <a:t>‹Nº›</a:t>
            </a:fld>
            <a:endParaRPr lang="hu-HU" dirty="0"/>
          </a:p>
        </p:txBody>
      </p:sp>
    </p:spTree>
  </p:cSld>
  <p:clrMapOvr>
    <a:masterClrMapping/>
  </p:clrMapOvr>
  <p:transition spd="slow" advTm="7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Dátum helye 3"/>
          <p:cNvSpPr>
            <a:spLocks noGrp="1"/>
          </p:cNvSpPr>
          <p:nvPr>
            <p:ph type="dt" sz="half" idx="10"/>
          </p:nvPr>
        </p:nvSpPr>
        <p:spPr/>
        <p:txBody>
          <a:bodyPr/>
          <a:lstStyle>
            <a:lvl1pPr>
              <a:defRPr/>
            </a:lvl1pPr>
          </a:lstStyle>
          <a:p>
            <a:pPr>
              <a:defRPr/>
            </a:pPr>
            <a:fld id="{6561D9E7-B255-4DCE-B4A3-8CCCFE7E08B8}" type="datetimeFigureOut">
              <a:rPr lang="hu-HU"/>
              <a:pPr>
                <a:defRPr/>
              </a:pPr>
              <a:t>2014. 05. 06.</a:t>
            </a:fld>
            <a:endParaRPr lang="hu-HU" dirty="0"/>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6AF79D37-C5C0-41D1-8372-1396F70BFCBB}" type="slidenum">
              <a:rPr lang="hu-HU"/>
              <a:pPr>
                <a:defRPr/>
              </a:pPr>
              <a:t>‹Nº›</a:t>
            </a:fld>
            <a:endParaRPr lang="hu-HU" dirty="0"/>
          </a:p>
        </p:txBody>
      </p:sp>
    </p:spTree>
  </p:cSld>
  <p:clrMapOvr>
    <a:masterClrMapping/>
  </p:clrMapOvr>
  <p:transition spd="slow" advTm="7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7" name="Dátum helye 3"/>
          <p:cNvSpPr>
            <a:spLocks noGrp="1"/>
          </p:cNvSpPr>
          <p:nvPr>
            <p:ph type="dt" sz="half" idx="10"/>
          </p:nvPr>
        </p:nvSpPr>
        <p:spPr/>
        <p:txBody>
          <a:bodyPr/>
          <a:lstStyle>
            <a:lvl1pPr>
              <a:defRPr/>
            </a:lvl1pPr>
          </a:lstStyle>
          <a:p>
            <a:pPr>
              <a:defRPr/>
            </a:pPr>
            <a:fld id="{E37B970D-6E55-4B08-B1F3-692F0E0199B0}" type="datetimeFigureOut">
              <a:rPr lang="hu-HU"/>
              <a:pPr>
                <a:defRPr/>
              </a:pPr>
              <a:t>2014. 05. 06.</a:t>
            </a:fld>
            <a:endParaRPr lang="hu-HU" dirty="0"/>
          </a:p>
        </p:txBody>
      </p:sp>
      <p:sp>
        <p:nvSpPr>
          <p:cNvPr id="8" name="Élőláb helye 4"/>
          <p:cNvSpPr>
            <a:spLocks noGrp="1"/>
          </p:cNvSpPr>
          <p:nvPr>
            <p:ph type="ftr" sz="quarter" idx="11"/>
          </p:nvPr>
        </p:nvSpPr>
        <p:spPr/>
        <p:txBody>
          <a:bodyPr/>
          <a:lstStyle>
            <a:lvl1pPr>
              <a:defRPr/>
            </a:lvl1pPr>
          </a:lstStyle>
          <a:p>
            <a:pPr>
              <a:defRPr/>
            </a:pPr>
            <a:endParaRPr lang="hu-HU"/>
          </a:p>
        </p:txBody>
      </p:sp>
      <p:sp>
        <p:nvSpPr>
          <p:cNvPr id="9" name="Dia számának helye 5"/>
          <p:cNvSpPr>
            <a:spLocks noGrp="1"/>
          </p:cNvSpPr>
          <p:nvPr>
            <p:ph type="sldNum" sz="quarter" idx="12"/>
          </p:nvPr>
        </p:nvSpPr>
        <p:spPr/>
        <p:txBody>
          <a:bodyPr/>
          <a:lstStyle>
            <a:lvl1pPr>
              <a:defRPr/>
            </a:lvl1pPr>
          </a:lstStyle>
          <a:p>
            <a:pPr>
              <a:defRPr/>
            </a:pPr>
            <a:fld id="{142033FE-19BC-45AE-BC3D-09D899287522}" type="slidenum">
              <a:rPr lang="hu-HU"/>
              <a:pPr>
                <a:defRPr/>
              </a:pPr>
              <a:t>‹Nº›</a:t>
            </a:fld>
            <a:endParaRPr lang="hu-HU" dirty="0"/>
          </a:p>
        </p:txBody>
      </p:sp>
    </p:spTree>
  </p:cSld>
  <p:clrMapOvr>
    <a:masterClrMapping/>
  </p:clrMapOvr>
  <p:transition spd="slow" advTm="7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Dátum helye 3"/>
          <p:cNvSpPr>
            <a:spLocks noGrp="1"/>
          </p:cNvSpPr>
          <p:nvPr>
            <p:ph type="dt" sz="half" idx="10"/>
          </p:nvPr>
        </p:nvSpPr>
        <p:spPr/>
        <p:txBody>
          <a:bodyPr/>
          <a:lstStyle>
            <a:lvl1pPr>
              <a:defRPr/>
            </a:lvl1pPr>
          </a:lstStyle>
          <a:p>
            <a:pPr>
              <a:defRPr/>
            </a:pPr>
            <a:fld id="{4DF846CA-5B7D-4666-90F0-3F8DFCC01D22}" type="datetimeFigureOut">
              <a:rPr lang="hu-HU"/>
              <a:pPr>
                <a:defRPr/>
              </a:pPr>
              <a:t>2014. 05. 06.</a:t>
            </a:fld>
            <a:endParaRPr lang="hu-HU" dirty="0"/>
          </a:p>
        </p:txBody>
      </p:sp>
      <p:sp>
        <p:nvSpPr>
          <p:cNvPr id="4" name="Élőláb helye 4"/>
          <p:cNvSpPr>
            <a:spLocks noGrp="1"/>
          </p:cNvSpPr>
          <p:nvPr>
            <p:ph type="ftr" sz="quarter" idx="11"/>
          </p:nvPr>
        </p:nvSpPr>
        <p:spPr/>
        <p:txBody>
          <a:bodyPr/>
          <a:lstStyle>
            <a:lvl1pPr>
              <a:defRPr/>
            </a:lvl1pPr>
          </a:lstStyle>
          <a:p>
            <a:pPr>
              <a:defRPr/>
            </a:pPr>
            <a:endParaRPr lang="hu-HU"/>
          </a:p>
        </p:txBody>
      </p:sp>
      <p:sp>
        <p:nvSpPr>
          <p:cNvPr id="5" name="Dia számának helye 5"/>
          <p:cNvSpPr>
            <a:spLocks noGrp="1"/>
          </p:cNvSpPr>
          <p:nvPr>
            <p:ph type="sldNum" sz="quarter" idx="12"/>
          </p:nvPr>
        </p:nvSpPr>
        <p:spPr/>
        <p:txBody>
          <a:bodyPr/>
          <a:lstStyle>
            <a:lvl1pPr>
              <a:defRPr/>
            </a:lvl1pPr>
          </a:lstStyle>
          <a:p>
            <a:pPr>
              <a:defRPr/>
            </a:pPr>
            <a:fld id="{41AD3A0E-CB93-4955-B2E2-EE9956178D0F}" type="slidenum">
              <a:rPr lang="hu-HU"/>
              <a:pPr>
                <a:defRPr/>
              </a:pPr>
              <a:t>‹Nº›</a:t>
            </a:fld>
            <a:endParaRPr lang="hu-HU" dirty="0"/>
          </a:p>
        </p:txBody>
      </p:sp>
    </p:spTree>
  </p:cSld>
  <p:clrMapOvr>
    <a:masterClrMapping/>
  </p:clrMapOvr>
  <p:transition spd="slow" advTm="7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3"/>
          <p:cNvSpPr>
            <a:spLocks noGrp="1"/>
          </p:cNvSpPr>
          <p:nvPr>
            <p:ph type="dt" sz="half" idx="10"/>
          </p:nvPr>
        </p:nvSpPr>
        <p:spPr/>
        <p:txBody>
          <a:bodyPr/>
          <a:lstStyle>
            <a:lvl1pPr>
              <a:defRPr/>
            </a:lvl1pPr>
          </a:lstStyle>
          <a:p>
            <a:pPr>
              <a:defRPr/>
            </a:pPr>
            <a:fld id="{D6134046-0B2C-4C48-BE5F-92F61B65A603}" type="datetimeFigureOut">
              <a:rPr lang="hu-HU"/>
              <a:pPr>
                <a:defRPr/>
              </a:pPr>
              <a:t>2014. 05. 06.</a:t>
            </a:fld>
            <a:endParaRPr lang="hu-HU" dirty="0"/>
          </a:p>
        </p:txBody>
      </p:sp>
      <p:sp>
        <p:nvSpPr>
          <p:cNvPr id="3" name="Élőláb helye 4"/>
          <p:cNvSpPr>
            <a:spLocks noGrp="1"/>
          </p:cNvSpPr>
          <p:nvPr>
            <p:ph type="ftr" sz="quarter" idx="11"/>
          </p:nvPr>
        </p:nvSpPr>
        <p:spPr/>
        <p:txBody>
          <a:bodyPr/>
          <a:lstStyle>
            <a:lvl1pPr>
              <a:defRPr/>
            </a:lvl1pPr>
          </a:lstStyle>
          <a:p>
            <a:pPr>
              <a:defRPr/>
            </a:pPr>
            <a:endParaRPr lang="hu-HU"/>
          </a:p>
        </p:txBody>
      </p:sp>
      <p:sp>
        <p:nvSpPr>
          <p:cNvPr id="4" name="Dia számának helye 5"/>
          <p:cNvSpPr>
            <a:spLocks noGrp="1"/>
          </p:cNvSpPr>
          <p:nvPr>
            <p:ph type="sldNum" sz="quarter" idx="12"/>
          </p:nvPr>
        </p:nvSpPr>
        <p:spPr/>
        <p:txBody>
          <a:bodyPr/>
          <a:lstStyle>
            <a:lvl1pPr>
              <a:defRPr/>
            </a:lvl1pPr>
          </a:lstStyle>
          <a:p>
            <a:pPr>
              <a:defRPr/>
            </a:pPr>
            <a:fld id="{E2A24E06-175A-4272-B48C-1AC8E9955429}" type="slidenum">
              <a:rPr lang="hu-HU"/>
              <a:pPr>
                <a:defRPr/>
              </a:pPr>
              <a:t>‹Nº›</a:t>
            </a:fld>
            <a:endParaRPr lang="hu-HU" dirty="0"/>
          </a:p>
        </p:txBody>
      </p:sp>
    </p:spTree>
  </p:cSld>
  <p:clrMapOvr>
    <a:masterClrMapping/>
  </p:clrMapOvr>
  <p:transition spd="slow" advTm="7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213B0840-62B6-4D23-B74F-5EAD17E6B839}" type="datetimeFigureOut">
              <a:rPr lang="hu-HU"/>
              <a:pPr>
                <a:defRPr/>
              </a:pPr>
              <a:t>2014. 05. 06.</a:t>
            </a:fld>
            <a:endParaRPr lang="hu-HU" dirty="0"/>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7BDA0D87-EC10-4B24-B640-41AAFD14AFEF}" type="slidenum">
              <a:rPr lang="hu-HU"/>
              <a:pPr>
                <a:defRPr/>
              </a:pPr>
              <a:t>‹Nº›</a:t>
            </a:fld>
            <a:endParaRPr lang="hu-HU" dirty="0"/>
          </a:p>
        </p:txBody>
      </p:sp>
    </p:spTree>
  </p:cSld>
  <p:clrMapOvr>
    <a:masterClrMapping/>
  </p:clrMapOvr>
  <p:transition spd="slow" advTm="7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hu-HU"/>
          </a:p>
        </p:txBody>
      </p:sp>
      <p:sp>
        <p:nvSpPr>
          <p:cNvPr id="3" name="Kép hely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u-HU" noProof="0" dirty="0"/>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B97BF212-C744-421D-9BA3-7DBDAE40ECBB}" type="datetimeFigureOut">
              <a:rPr lang="hu-HU"/>
              <a:pPr>
                <a:defRPr/>
              </a:pPr>
              <a:t>2014. 05. 06.</a:t>
            </a:fld>
            <a:endParaRPr lang="hu-HU" dirty="0"/>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BDA8D775-22B2-4AC7-AEA3-5A36D177E762}" type="slidenum">
              <a:rPr lang="hu-HU"/>
              <a:pPr>
                <a:defRPr/>
              </a:pPr>
              <a:t>‹Nº›</a:t>
            </a:fld>
            <a:endParaRPr lang="hu-HU" dirty="0"/>
          </a:p>
        </p:txBody>
      </p:sp>
    </p:spTree>
  </p:cSld>
  <p:clrMapOvr>
    <a:masterClrMapping/>
  </p:clrMapOvr>
  <p:transition spd="slow" advTm="7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9FEF44B2-F0EB-430B-9419-188C671AD8A8}" type="datetimeFigureOut">
              <a:rPr lang="hu-HU"/>
              <a:pPr>
                <a:defRPr/>
              </a:pPr>
              <a:t>2014. 05. 06.</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79C2EDA3-9425-4DD2-B39D-531F148A301D}" type="slidenum">
              <a:rPr lang="hu-HU"/>
              <a:pPr>
                <a:defRPr/>
              </a:pPr>
              <a:t>‹Nº›</a:t>
            </a:fld>
            <a:endParaRPr lang="hu-HU" dirty="0"/>
          </a:p>
        </p:txBody>
      </p:sp>
    </p:spTree>
  </p:cSld>
  <p:clrMapOvr>
    <a:masterClrMapping/>
  </p:clrMapOvr>
  <p:transition spd="slow" advTm="7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8B369077-C152-4F65-9179-89A6B2A62520}" type="datetimeFigureOut">
              <a:rPr lang="hu-HU"/>
              <a:pPr>
                <a:defRPr/>
              </a:pPr>
              <a:t>2014. 05. 06.</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FA0D8335-399C-4AD0-810A-3BA96C7AC0F4}" type="slidenum">
              <a:rPr lang="hu-HU"/>
              <a:pPr>
                <a:defRPr/>
              </a:pPr>
              <a:t>‹Nº›</a:t>
            </a:fld>
            <a:endParaRPr lang="hu-HU" dirty="0"/>
          </a:p>
        </p:txBody>
      </p:sp>
    </p:spTree>
  </p:cSld>
  <p:clrMapOvr>
    <a:masterClrMapping/>
  </p:clrMapOvr>
  <p:transition spd="slow" advTm="7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C5F3F22-4006-4B44-A89C-53ACF0D885A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altLang="es-AR" smtClean="0"/>
              <a:t>Mintacím szerkesztése</a:t>
            </a:r>
          </a:p>
        </p:txBody>
      </p:sp>
      <p:sp>
        <p:nvSpPr>
          <p:cNvPr id="1027" name="Szöveg hely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altLang="es-AR" smtClean="0"/>
              <a:t>Mintaszöveg szerkesztése</a:t>
            </a:r>
          </a:p>
          <a:p>
            <a:pPr lvl="1"/>
            <a:r>
              <a:rPr lang="hu-HU" altLang="es-AR" smtClean="0"/>
              <a:t>Második szint</a:t>
            </a:r>
          </a:p>
          <a:p>
            <a:pPr lvl="2"/>
            <a:r>
              <a:rPr lang="hu-HU" altLang="es-AR" smtClean="0"/>
              <a:t>Harmadik szint</a:t>
            </a:r>
          </a:p>
          <a:p>
            <a:pPr lvl="3"/>
            <a:r>
              <a:rPr lang="hu-HU" altLang="es-AR" smtClean="0"/>
              <a:t>Negyedik szint</a:t>
            </a:r>
          </a:p>
          <a:p>
            <a:pPr lvl="4"/>
            <a:r>
              <a:rPr lang="hu-HU" altLang="es-AR" smtClean="0"/>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9431F8ED-8856-4344-8F8E-0437376611B0}" type="datetimeFigureOut">
              <a:rPr lang="hu-HU"/>
              <a:pPr>
                <a:defRPr/>
              </a:pPr>
              <a:t>2014. 05. 06.</a:t>
            </a:fld>
            <a:endParaRPr lang="hu-HU" dirty="0"/>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5EBA1895-641D-4F36-83D6-2E628D7FDAA9}" type="slidenum">
              <a:rPr lang="hu-HU"/>
              <a:pPr>
                <a:defRPr/>
              </a:pPr>
              <a:t>‹Nº›</a:t>
            </a:fld>
            <a:endParaRPr lang="hu-H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wheel spokes="8"/>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E5A1900-BAEB-4C4D-BF83-E1958C6510E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gif"/><Relationship Id="rId4" Type="http://schemas.openxmlformats.org/officeDocument/2006/relationships/image" Target="../media/image48.gif"/></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Kép 1" descr="0_6b7b9_2b4ff5e0_XXL.jpg"/>
          <p:cNvPicPr>
            <a:picLocks noChangeAspect="1"/>
          </p:cNvPicPr>
          <p:nvPr/>
        </p:nvPicPr>
        <p:blipFill>
          <a:blip r:embed="rId3">
            <a:lum contrast="20000"/>
          </a:blip>
          <a:srcRect/>
          <a:stretch>
            <a:fillRect/>
          </a:stretch>
        </p:blipFill>
        <p:spPr bwMode="auto">
          <a:xfrm>
            <a:off x="0" y="0"/>
            <a:ext cx="9144000" cy="6858000"/>
          </a:xfrm>
          <a:prstGeom prst="rect">
            <a:avLst/>
          </a:prstGeom>
          <a:noFill/>
          <a:ln w="9525">
            <a:noFill/>
            <a:miter lim="800000"/>
            <a:headEnd/>
            <a:tailEnd/>
          </a:ln>
        </p:spPr>
      </p:pic>
      <p:pic>
        <p:nvPicPr>
          <p:cNvPr id="3" name="Téglalap 2"/>
          <p:cNvPicPr>
            <a:picLocks noChangeArrowheads="1"/>
          </p:cNvPicPr>
          <p:nvPr/>
        </p:nvPicPr>
        <p:blipFill>
          <a:blip r:embed="rId4"/>
          <a:srcRect/>
          <a:stretch>
            <a:fillRect/>
          </a:stretch>
        </p:blipFill>
        <p:spPr bwMode="auto">
          <a:xfrm>
            <a:off x="0" y="0"/>
            <a:ext cx="3276600" cy="1628775"/>
          </a:xfrm>
          <a:prstGeom prst="rect">
            <a:avLst/>
          </a:prstGeom>
          <a:noFill/>
          <a:ln w="9525">
            <a:noFill/>
            <a:miter lim="800000"/>
            <a:headEnd/>
            <a:tailEnd/>
          </a:ln>
        </p:spPr>
      </p:pic>
      <p:pic>
        <p:nvPicPr>
          <p:cNvPr id="4" name="Picture 3" descr="LS.png"/>
          <p:cNvPicPr>
            <a:picLocks noChangeAspect="1"/>
          </p:cNvPicPr>
          <p:nvPr/>
        </p:nvPicPr>
        <p:blipFill>
          <a:blip r:embed="rId5"/>
          <a:srcRect/>
          <a:stretch>
            <a:fillRect/>
          </a:stretch>
        </p:blipFill>
        <p:spPr bwMode="auto">
          <a:xfrm>
            <a:off x="8459788" y="6092825"/>
            <a:ext cx="498475" cy="498475"/>
          </a:xfrm>
          <a:prstGeom prst="rect">
            <a:avLst/>
          </a:prstGeom>
          <a:noFill/>
          <a:ln w="9525">
            <a:noFill/>
            <a:miter lim="800000"/>
            <a:headEnd/>
            <a:tailEnd/>
          </a:ln>
        </p:spPr>
      </p:pic>
    </p:spTree>
  </p:cSld>
  <p:clrMapOvr>
    <a:masterClrMapping/>
  </p:clrMapOvr>
  <p:transition spd="slow" advTm="6000">
    <p:wheel spokes="8"/>
    <p:sndAc>
      <p:stSnd loop="1">
        <p:snd r:embed="rId2" name="Jódli - Helg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1908175" y="609600"/>
            <a:ext cx="5327650" cy="5638800"/>
          </a:xfrm>
          <a:prstGeom prst="rect">
            <a:avLst/>
          </a:prstGeom>
          <a:noFill/>
          <a:ln w="9525">
            <a:noFill/>
            <a:miter lim="800000"/>
            <a:headEnd/>
            <a:tailEnd/>
          </a:ln>
        </p:spPr>
      </p:pic>
      <p:sp>
        <p:nvSpPr>
          <p:cNvPr id="3078" name="Line 6"/>
          <p:cNvSpPr>
            <a:spLocks noChangeShapeType="1"/>
          </p:cNvSpPr>
          <p:nvPr/>
        </p:nvSpPr>
        <p:spPr bwMode="auto">
          <a:xfrm>
            <a:off x="900113" y="549275"/>
            <a:ext cx="3600450" cy="3384550"/>
          </a:xfrm>
          <a:prstGeom prst="line">
            <a:avLst/>
          </a:prstGeom>
          <a:noFill/>
          <a:ln w="57150" cmpd="thinThick">
            <a:solidFill>
              <a:schemeClr val="tx2"/>
            </a:solidFill>
            <a:round/>
            <a:headEnd/>
            <a:tailEnd type="triangle" w="med" len="med"/>
          </a:ln>
          <a:effectLst/>
        </p:spPr>
        <p:txBody>
          <a:bodyPr/>
          <a:lstStyle/>
          <a:p>
            <a:endParaRPr lang="es-ES"/>
          </a:p>
        </p:txBody>
      </p:sp>
    </p:spTree>
  </p:cSld>
  <p:clrMapOvr>
    <a:masterClrMapping/>
  </p:clrMapOvr>
  <p:transition spd="slow" advTm="20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78"/>
                                        </p:tgtEl>
                                        <p:attrNameLst>
                                          <p:attrName>style.visibility</p:attrName>
                                        </p:attrNameLst>
                                      </p:cBhvr>
                                      <p:to>
                                        <p:strVal val="visible"/>
                                      </p:to>
                                    </p:set>
                                    <p:anim calcmode="lin" valueType="num">
                                      <p:cBhvr>
                                        <p:cTn id="7" dur="500" fill="hold"/>
                                        <p:tgtEl>
                                          <p:spTgt spid="3078"/>
                                        </p:tgtEl>
                                        <p:attrNameLst>
                                          <p:attrName>ppt_w</p:attrName>
                                        </p:attrNameLst>
                                      </p:cBhvr>
                                      <p:tavLst>
                                        <p:tav tm="0">
                                          <p:val>
                                            <p:fltVal val="0"/>
                                          </p:val>
                                        </p:tav>
                                        <p:tav tm="100000">
                                          <p:val>
                                            <p:strVal val="#ppt_w"/>
                                          </p:val>
                                        </p:tav>
                                      </p:tavLst>
                                    </p:anim>
                                    <p:anim calcmode="lin" valueType="num">
                                      <p:cBhvr>
                                        <p:cTn id="8" dur="500" fill="hold"/>
                                        <p:tgtEl>
                                          <p:spTgt spid="30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tromp l'oeil en Oberammergau"/>
          <p:cNvPicPr>
            <a:picLocks noChangeAspect="1" noChangeArrowheads="1"/>
          </p:cNvPicPr>
          <p:nvPr/>
        </p:nvPicPr>
        <p:blipFill>
          <a:blip r:embed="rId2"/>
          <a:srcRect/>
          <a:stretch>
            <a:fillRect/>
          </a:stretch>
        </p:blipFill>
        <p:spPr bwMode="auto">
          <a:xfrm>
            <a:off x="3779838" y="333375"/>
            <a:ext cx="5113337" cy="6335713"/>
          </a:xfrm>
          <a:prstGeom prst="rect">
            <a:avLst/>
          </a:prstGeom>
          <a:noFill/>
          <a:ln w="9525">
            <a:noFill/>
            <a:miter lim="800000"/>
            <a:headEnd/>
            <a:tailEnd/>
          </a:ln>
        </p:spPr>
      </p:pic>
      <p:sp>
        <p:nvSpPr>
          <p:cNvPr id="4099" name="Text Box 5"/>
          <p:cNvSpPr txBox="1">
            <a:spLocks noChangeArrowheads="1"/>
          </p:cNvSpPr>
          <p:nvPr/>
        </p:nvSpPr>
        <p:spPr bwMode="auto">
          <a:xfrm>
            <a:off x="158750" y="280988"/>
            <a:ext cx="3486150" cy="3937000"/>
          </a:xfrm>
          <a:prstGeom prst="rect">
            <a:avLst/>
          </a:prstGeom>
          <a:noFill/>
          <a:ln w="9525">
            <a:noFill/>
            <a:miter lim="800000"/>
            <a:headEnd/>
            <a:tailEnd/>
          </a:ln>
          <a:effectLst/>
        </p:spPr>
        <p:txBody>
          <a:bodyPr wrap="none">
            <a:spAutoFit/>
          </a:bodyPr>
          <a:lstStyle/>
          <a:p>
            <a:r>
              <a:rPr lang="es-ES" altLang="es-AR">
                <a:solidFill>
                  <a:schemeClr val="accent1"/>
                </a:solidFill>
              </a:rPr>
              <a:t>Oberammergau es una ciudad</a:t>
            </a:r>
          </a:p>
          <a:p>
            <a:r>
              <a:rPr lang="es-ES" altLang="es-AR">
                <a:solidFill>
                  <a:schemeClr val="accent1"/>
                </a:solidFill>
              </a:rPr>
              <a:t>en el distrito de</a:t>
            </a:r>
          </a:p>
          <a:p>
            <a:r>
              <a:rPr lang="es-ES" altLang="es-AR">
                <a:solidFill>
                  <a:schemeClr val="accent1"/>
                </a:solidFill>
              </a:rPr>
              <a:t> Garmish-Partenkirchen</a:t>
            </a:r>
          </a:p>
          <a:p>
            <a:endParaRPr lang="es-ES" altLang="es-AR">
              <a:solidFill>
                <a:schemeClr val="accent1"/>
              </a:solidFill>
            </a:endParaRPr>
          </a:p>
          <a:p>
            <a:r>
              <a:rPr lang="es-ES" altLang="es-AR">
                <a:solidFill>
                  <a:schemeClr val="accent1"/>
                </a:solidFill>
              </a:rPr>
              <a:t>en el estado federal de Baviera.</a:t>
            </a:r>
          </a:p>
          <a:p>
            <a:endParaRPr lang="es-ES" altLang="es-AR">
              <a:solidFill>
                <a:schemeClr val="accent1"/>
              </a:solidFill>
            </a:endParaRPr>
          </a:p>
          <a:p>
            <a:endParaRPr lang="es-ES" altLang="es-AR">
              <a:solidFill>
                <a:schemeClr val="accent1"/>
              </a:solidFill>
            </a:endParaRPr>
          </a:p>
          <a:p>
            <a:r>
              <a:rPr lang="es-ES" altLang="es-AR">
                <a:solidFill>
                  <a:schemeClr val="accent1"/>
                </a:solidFill>
              </a:rPr>
              <a:t>El arte de las fachadas pintadas</a:t>
            </a:r>
          </a:p>
          <a:p>
            <a:r>
              <a:rPr lang="es-ES" altLang="es-AR">
                <a:solidFill>
                  <a:schemeClr val="accent1"/>
                </a:solidFill>
              </a:rPr>
              <a:t>se conoce por el nombre de:</a:t>
            </a:r>
          </a:p>
          <a:p>
            <a:endParaRPr lang="es-ES" altLang="es-AR">
              <a:solidFill>
                <a:schemeClr val="accent1"/>
              </a:solidFill>
            </a:endParaRPr>
          </a:p>
          <a:p>
            <a:r>
              <a:rPr lang="es-ES" altLang="es-AR">
                <a:solidFill>
                  <a:schemeClr val="accent1"/>
                </a:solidFill>
              </a:rPr>
              <a:t>“”Lüftlmalerei”, que significa algo</a:t>
            </a:r>
          </a:p>
          <a:p>
            <a:r>
              <a:rPr lang="es-ES" altLang="es-AR">
                <a:solidFill>
                  <a:schemeClr val="accent1"/>
                </a:solidFill>
              </a:rPr>
              <a:t>así como “engañando al ojo”</a:t>
            </a:r>
          </a:p>
          <a:p>
            <a:endParaRPr lang="es-ES" altLang="es-AR">
              <a:solidFill>
                <a:schemeClr val="accent1"/>
              </a:solidFill>
            </a:endParaRPr>
          </a:p>
          <a:p>
            <a:endParaRPr lang="es-ES" altLang="es-AR">
              <a:solidFill>
                <a:schemeClr val="accent1"/>
              </a:solidFill>
            </a:endParaRPr>
          </a:p>
        </p:txBody>
      </p:sp>
    </p:spTree>
  </p:cSld>
  <p:clrMapOvr>
    <a:masterClrMapping/>
  </p:clrMapOvr>
  <p:transition spd="slow" advTm="20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5523711515_f986b3bddb"/>
          <p:cNvPicPr>
            <a:picLocks noChangeAspect="1" noChangeArrowheads="1"/>
          </p:cNvPicPr>
          <p:nvPr/>
        </p:nvPicPr>
        <p:blipFill>
          <a:blip r:embed="rId2"/>
          <a:srcRect/>
          <a:stretch>
            <a:fillRect/>
          </a:stretch>
        </p:blipFill>
        <p:spPr bwMode="auto">
          <a:xfrm>
            <a:off x="2447925" y="188913"/>
            <a:ext cx="6696075" cy="6408737"/>
          </a:xfrm>
          <a:prstGeom prst="rect">
            <a:avLst/>
          </a:prstGeom>
          <a:noFill/>
          <a:ln w="9525">
            <a:noFill/>
            <a:miter lim="800000"/>
            <a:headEnd/>
            <a:tailEnd/>
          </a:ln>
        </p:spPr>
      </p:pic>
      <p:sp>
        <p:nvSpPr>
          <p:cNvPr id="5123" name="Text Box 7"/>
          <p:cNvSpPr txBox="1">
            <a:spLocks noChangeArrowheads="1"/>
          </p:cNvSpPr>
          <p:nvPr/>
        </p:nvSpPr>
        <p:spPr bwMode="auto">
          <a:xfrm>
            <a:off x="179388" y="1125538"/>
            <a:ext cx="2144712" cy="4365625"/>
          </a:xfrm>
          <a:prstGeom prst="rect">
            <a:avLst/>
          </a:prstGeom>
          <a:noFill/>
          <a:ln w="9525">
            <a:noFill/>
            <a:miter lim="800000"/>
            <a:headEnd/>
            <a:tailEnd/>
          </a:ln>
          <a:effectLst/>
        </p:spPr>
        <p:txBody>
          <a:bodyPr>
            <a:spAutoFit/>
          </a:bodyPr>
          <a:lstStyle/>
          <a:p>
            <a:r>
              <a:rPr lang="es-ES" altLang="es-AR" sz="1600" b="1">
                <a:solidFill>
                  <a:schemeClr val="accent1"/>
                </a:solidFill>
              </a:rPr>
              <a:t>La Casa de Caperucita roja</a:t>
            </a:r>
            <a:r>
              <a:rPr lang="es-ES" altLang="es-AR" sz="1600">
                <a:solidFill>
                  <a:schemeClr val="accent1"/>
                </a:solidFill>
              </a:rPr>
              <a:t> (Etttaler Strasse 48): </a:t>
            </a:r>
          </a:p>
          <a:p>
            <a:endParaRPr lang="es-ES" altLang="es-AR" sz="1600">
              <a:solidFill>
                <a:schemeClr val="accent1"/>
              </a:solidFill>
            </a:endParaRPr>
          </a:p>
          <a:p>
            <a:r>
              <a:rPr lang="es-ES" altLang="es-AR">
                <a:solidFill>
                  <a:schemeClr val="accent1"/>
                </a:solidFill>
              </a:rPr>
              <a:t>No sólo de motivos religiosos vive el arte al aire libre de Oberammergau. En este caso el autor que pintó esta casa se</a:t>
            </a:r>
            <a:r>
              <a:rPr lang="es-ES" altLang="es-AR"/>
              <a:t> </a:t>
            </a:r>
            <a:r>
              <a:rPr lang="es-ES" altLang="es-AR">
                <a:solidFill>
                  <a:schemeClr val="accent1"/>
                </a:solidFill>
              </a:rPr>
              <a:t>dirigió a un público más infantil para contarnos un cuento:  el de </a:t>
            </a:r>
            <a:r>
              <a:rPr lang="es-ES" altLang="es-AR">
                <a:solidFill>
                  <a:srgbClr val="FC3210"/>
                </a:solidFill>
              </a:rPr>
              <a:t>Caperucita</a:t>
            </a:r>
            <a:r>
              <a:rPr lang="es-ES" altLang="es-AR">
                <a:solidFill>
                  <a:schemeClr val="accent1"/>
                </a:solidFill>
              </a:rPr>
              <a:t> </a:t>
            </a:r>
            <a:r>
              <a:rPr lang="es-ES" altLang="es-AR">
                <a:solidFill>
                  <a:srgbClr val="FC3210"/>
                </a:solidFill>
              </a:rPr>
              <a:t>roja</a:t>
            </a:r>
            <a:r>
              <a:rPr lang="es-ES" altLang="es-AR">
                <a:solidFill>
                  <a:schemeClr val="accent1"/>
                </a:solidFill>
              </a:rPr>
              <a:t>..</a:t>
            </a:r>
            <a:r>
              <a:rPr lang="es-ES" altLang="es-AR"/>
              <a:t> </a:t>
            </a:r>
            <a:endParaRPr lang="es-ES" altLang="es-AR">
              <a:solidFill>
                <a:schemeClr val="accent1"/>
              </a:solidFill>
            </a:endParaRPr>
          </a:p>
        </p:txBody>
      </p:sp>
    </p:spTree>
  </p:cSld>
  <p:clrMapOvr>
    <a:masterClrMapping/>
  </p:clrMapOvr>
  <p:transition spd="slow" advTm="20000">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descr="P1180824"/>
          <p:cNvPicPr>
            <a:picLocks noChangeAspect="1" noChangeArrowheads="1"/>
          </p:cNvPicPr>
          <p:nvPr/>
        </p:nvPicPr>
        <p:blipFill>
          <a:blip r:embed="rId2"/>
          <a:srcRect/>
          <a:stretch>
            <a:fillRect/>
          </a:stretch>
        </p:blipFill>
        <p:spPr bwMode="auto">
          <a:xfrm>
            <a:off x="4643438" y="1196975"/>
            <a:ext cx="4105275" cy="3659188"/>
          </a:xfrm>
          <a:prstGeom prst="rect">
            <a:avLst/>
          </a:prstGeom>
          <a:noFill/>
          <a:ln w="9525">
            <a:noFill/>
            <a:miter lim="800000"/>
            <a:headEnd/>
            <a:tailEnd/>
          </a:ln>
        </p:spPr>
      </p:pic>
      <p:pic>
        <p:nvPicPr>
          <p:cNvPr id="6147" name="Picture 9" descr="P1180825"/>
          <p:cNvPicPr>
            <a:picLocks noChangeAspect="1" noChangeArrowheads="1"/>
          </p:cNvPicPr>
          <p:nvPr/>
        </p:nvPicPr>
        <p:blipFill>
          <a:blip r:embed="rId3"/>
          <a:srcRect/>
          <a:stretch>
            <a:fillRect/>
          </a:stretch>
        </p:blipFill>
        <p:spPr bwMode="auto">
          <a:xfrm>
            <a:off x="539750" y="908050"/>
            <a:ext cx="3671888" cy="2592388"/>
          </a:xfrm>
          <a:prstGeom prst="rect">
            <a:avLst/>
          </a:prstGeom>
          <a:noFill/>
          <a:ln w="9525">
            <a:noFill/>
            <a:miter lim="800000"/>
            <a:headEnd/>
            <a:tailEnd/>
          </a:ln>
        </p:spPr>
      </p:pic>
      <p:sp>
        <p:nvSpPr>
          <p:cNvPr id="6148" name="Text Box 10"/>
          <p:cNvSpPr txBox="1">
            <a:spLocks noChangeArrowheads="1"/>
          </p:cNvSpPr>
          <p:nvPr/>
        </p:nvSpPr>
        <p:spPr bwMode="auto">
          <a:xfrm>
            <a:off x="808038" y="5176838"/>
            <a:ext cx="7940675" cy="915987"/>
          </a:xfrm>
          <a:prstGeom prst="rect">
            <a:avLst/>
          </a:prstGeom>
          <a:noFill/>
          <a:ln w="9525">
            <a:noFill/>
            <a:miter lim="800000"/>
            <a:headEnd/>
            <a:tailEnd/>
          </a:ln>
          <a:effectLst/>
        </p:spPr>
        <p:txBody>
          <a:bodyPr>
            <a:spAutoFit/>
          </a:bodyPr>
          <a:lstStyle/>
          <a:p>
            <a:r>
              <a:rPr lang="es-ES" altLang="es-AR">
                <a:solidFill>
                  <a:schemeClr val="accent1"/>
                </a:solidFill>
              </a:rPr>
              <a:t>Desde que sale al bosque con su cesta, hasta que el lobo es abatido por el cazador. Toda la historia en imágenes que recorren cada lado de la fachada de una de las casas más bonitas que había en el pueblo.</a:t>
            </a:r>
          </a:p>
        </p:txBody>
      </p:sp>
    </p:spTree>
  </p:cSld>
  <p:clrMapOvr>
    <a:masterClrMapping/>
  </p:clrMapOvr>
  <p:transition spd="slow" advTm="20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P1180819"/>
          <p:cNvPicPr>
            <a:picLocks noChangeAspect="1" noChangeArrowheads="1"/>
          </p:cNvPicPr>
          <p:nvPr/>
        </p:nvPicPr>
        <p:blipFill>
          <a:blip r:embed="rId2"/>
          <a:srcRect/>
          <a:stretch>
            <a:fillRect/>
          </a:stretch>
        </p:blipFill>
        <p:spPr bwMode="auto">
          <a:xfrm>
            <a:off x="4500563" y="260350"/>
            <a:ext cx="4319587" cy="4176713"/>
          </a:xfrm>
          <a:prstGeom prst="rect">
            <a:avLst/>
          </a:prstGeom>
          <a:noFill/>
          <a:ln w="9525">
            <a:noFill/>
            <a:miter lim="800000"/>
            <a:headEnd/>
            <a:tailEnd/>
          </a:ln>
        </p:spPr>
      </p:pic>
      <p:sp>
        <p:nvSpPr>
          <p:cNvPr id="7171" name="Text Box 6"/>
          <p:cNvSpPr txBox="1">
            <a:spLocks noChangeArrowheads="1"/>
          </p:cNvSpPr>
          <p:nvPr/>
        </p:nvSpPr>
        <p:spPr bwMode="auto">
          <a:xfrm>
            <a:off x="158750" y="188913"/>
            <a:ext cx="3981450" cy="5035550"/>
          </a:xfrm>
          <a:prstGeom prst="rect">
            <a:avLst/>
          </a:prstGeom>
          <a:noFill/>
          <a:ln w="9525">
            <a:noFill/>
            <a:miter lim="800000"/>
            <a:headEnd/>
            <a:tailEnd/>
          </a:ln>
          <a:effectLst/>
        </p:spPr>
        <p:txBody>
          <a:bodyPr>
            <a:spAutoFit/>
          </a:bodyPr>
          <a:lstStyle/>
          <a:p>
            <a:r>
              <a:rPr lang="es-ES" altLang="es-AR" b="1">
                <a:solidFill>
                  <a:schemeClr val="accent1"/>
                </a:solidFill>
              </a:rPr>
              <a:t>Lüftlmalerei es el nombre del estilo utilizado en Oberammergau y otras poblaciones alpinas para decorar los muros de las casas.</a:t>
            </a:r>
          </a:p>
          <a:p>
            <a:endParaRPr lang="es-ES" altLang="es-AR" b="1">
              <a:solidFill>
                <a:schemeClr val="accent1"/>
              </a:solidFill>
            </a:endParaRPr>
          </a:p>
          <a:p>
            <a:r>
              <a:rPr lang="es-ES" altLang="es-AR" b="1">
                <a:solidFill>
                  <a:schemeClr val="accent1"/>
                </a:solidFill>
              </a:rPr>
              <a:t> Parece que esta tradición viene  del Siglo XVIII cuando algunos habitantes quisieron  que las fachadas de sus casas estuviesen decoradas, y muy pronto el pueblo se había convertido en lo más parecido a un museo al aire libre. </a:t>
            </a:r>
          </a:p>
          <a:p>
            <a:endParaRPr lang="es-ES" altLang="es-AR" b="1">
              <a:solidFill>
                <a:schemeClr val="accent1"/>
              </a:solidFill>
            </a:endParaRPr>
          </a:p>
          <a:p>
            <a:r>
              <a:rPr lang="es-ES" altLang="es-AR" b="1">
                <a:solidFill>
                  <a:schemeClr val="accent1"/>
                </a:solidFill>
              </a:rPr>
              <a:t>No hubo más que caminar durante un par de minutos para encontrar  las galerías, que son las calles, y observar la belleza de estos adornos pictóricos tan peculiares. </a:t>
            </a:r>
          </a:p>
        </p:txBody>
      </p:sp>
      <p:sp>
        <p:nvSpPr>
          <p:cNvPr id="7172" name="Text Box 7"/>
          <p:cNvSpPr txBox="1">
            <a:spLocks noChangeArrowheads="1"/>
          </p:cNvSpPr>
          <p:nvPr/>
        </p:nvSpPr>
        <p:spPr bwMode="auto">
          <a:xfrm>
            <a:off x="4551363" y="4673600"/>
            <a:ext cx="3908425" cy="1952625"/>
          </a:xfrm>
          <a:prstGeom prst="rect">
            <a:avLst/>
          </a:prstGeom>
          <a:noFill/>
          <a:ln w="9525">
            <a:noFill/>
            <a:miter lim="800000"/>
            <a:headEnd/>
            <a:tailEnd/>
          </a:ln>
          <a:effectLst/>
        </p:spPr>
        <p:txBody>
          <a:bodyPr>
            <a:spAutoFit/>
          </a:bodyPr>
          <a:lstStyle/>
          <a:p>
            <a:r>
              <a:rPr lang="es-ES" altLang="es-AR" b="1">
                <a:solidFill>
                  <a:schemeClr val="accent1"/>
                </a:solidFill>
              </a:rPr>
              <a:t>Además nuevamente el telón de fondo lo forman los Alpes, por lo que un paseo tranquilo por Oberammergau, al abrigo del Monte Kofel,  (1.343 metros),  es  un absoluto deleite</a:t>
            </a:r>
            <a:r>
              <a:rPr lang="es-ES" altLang="es-AR" sz="1400" b="1">
                <a:solidFill>
                  <a:schemeClr val="accent1"/>
                </a:solidFill>
              </a:rPr>
              <a:t>.</a:t>
            </a:r>
          </a:p>
          <a:p>
            <a:endParaRPr lang="es-ES" altLang="es-AR" sz="1400"/>
          </a:p>
        </p:txBody>
      </p:sp>
    </p:spTree>
  </p:cSld>
  <p:clrMapOvr>
    <a:masterClrMapping/>
  </p:clrMapOvr>
  <p:transition spd="slow" advTm="37000">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6" descr="5524287314_78d47ee885"/>
          <p:cNvPicPr>
            <a:picLocks noChangeAspect="1" noChangeArrowheads="1"/>
          </p:cNvPicPr>
          <p:nvPr/>
        </p:nvPicPr>
        <p:blipFill>
          <a:blip r:embed="rId2"/>
          <a:srcRect/>
          <a:stretch>
            <a:fillRect/>
          </a:stretch>
        </p:blipFill>
        <p:spPr bwMode="auto">
          <a:xfrm>
            <a:off x="3203575" y="404813"/>
            <a:ext cx="5472113" cy="6119812"/>
          </a:xfrm>
          <a:prstGeom prst="rect">
            <a:avLst/>
          </a:prstGeom>
          <a:noFill/>
          <a:ln w="9525">
            <a:noFill/>
            <a:miter lim="800000"/>
            <a:headEnd/>
            <a:tailEnd/>
          </a:ln>
        </p:spPr>
      </p:pic>
      <p:sp>
        <p:nvSpPr>
          <p:cNvPr id="8195" name="Text Box 7"/>
          <p:cNvSpPr txBox="1">
            <a:spLocks noChangeArrowheads="1"/>
          </p:cNvSpPr>
          <p:nvPr/>
        </p:nvSpPr>
        <p:spPr bwMode="auto">
          <a:xfrm>
            <a:off x="303213" y="857250"/>
            <a:ext cx="2684462" cy="5035550"/>
          </a:xfrm>
          <a:prstGeom prst="rect">
            <a:avLst/>
          </a:prstGeom>
          <a:noFill/>
          <a:ln w="9525">
            <a:noFill/>
            <a:miter lim="800000"/>
            <a:headEnd/>
            <a:tailEnd/>
          </a:ln>
          <a:effectLst/>
        </p:spPr>
        <p:txBody>
          <a:bodyPr>
            <a:spAutoFit/>
          </a:bodyPr>
          <a:lstStyle/>
          <a:p>
            <a:r>
              <a:rPr lang="es-ES" altLang="es-AR">
                <a:solidFill>
                  <a:schemeClr val="accent1"/>
                </a:solidFill>
              </a:rPr>
              <a:t> </a:t>
            </a:r>
            <a:r>
              <a:rPr lang="es-ES" altLang="es-AR" b="1">
                <a:solidFill>
                  <a:schemeClr val="accent1"/>
                </a:solidFill>
              </a:rPr>
              <a:t>Pilatushaus</a:t>
            </a:r>
            <a:r>
              <a:rPr lang="es-ES" altLang="es-AR">
                <a:solidFill>
                  <a:schemeClr val="accent1"/>
                </a:solidFill>
              </a:rPr>
              <a:t> </a:t>
            </a:r>
            <a:r>
              <a:rPr lang="es-ES" altLang="es-AR" b="1">
                <a:solidFill>
                  <a:schemeClr val="accent1"/>
                </a:solidFill>
              </a:rPr>
              <a:t>o Casa de Pilatos</a:t>
            </a:r>
            <a:r>
              <a:rPr lang="es-ES" altLang="es-AR">
                <a:solidFill>
                  <a:schemeClr val="accent1"/>
                </a:solidFill>
              </a:rPr>
              <a:t> (Ludwig-Thoma-Strasse 10): </a:t>
            </a:r>
          </a:p>
          <a:p>
            <a:endParaRPr lang="es-ES" altLang="es-AR">
              <a:solidFill>
                <a:schemeClr val="accent1"/>
              </a:solidFill>
            </a:endParaRPr>
          </a:p>
          <a:p>
            <a:r>
              <a:rPr lang="es-ES" altLang="es-AR">
                <a:solidFill>
                  <a:schemeClr val="accent1"/>
                </a:solidFill>
              </a:rPr>
              <a:t> Esta casona del Siglo XVIII cuya fachada es el Palacio de Poncio Pilatos, probablemente posee los frescos más destacados y más impresionantes de Oberammergau</a:t>
            </a:r>
          </a:p>
          <a:p>
            <a:endParaRPr lang="es-ES" altLang="es-AR">
              <a:solidFill>
                <a:schemeClr val="accent1"/>
              </a:solidFill>
            </a:endParaRPr>
          </a:p>
          <a:p>
            <a:r>
              <a:rPr lang="es-ES" altLang="es-AR">
                <a:solidFill>
                  <a:schemeClr val="accent1"/>
                </a:solidFill>
              </a:rPr>
              <a:t>La escena es de tal profundidad que parece que  estamos delante de una imagen en tres dimensiones.</a:t>
            </a:r>
          </a:p>
        </p:txBody>
      </p:sp>
    </p:spTree>
  </p:cSld>
  <p:clrMapOvr>
    <a:masterClrMapping/>
  </p:clrMapOvr>
  <p:transition spd="slow" advTm="20000">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5523721539_c8d472bd69"/>
          <p:cNvPicPr>
            <a:picLocks noChangeAspect="1" noChangeArrowheads="1"/>
          </p:cNvPicPr>
          <p:nvPr/>
        </p:nvPicPr>
        <p:blipFill>
          <a:blip r:embed="rId2"/>
          <a:srcRect/>
          <a:stretch>
            <a:fillRect/>
          </a:stretch>
        </p:blipFill>
        <p:spPr bwMode="auto">
          <a:xfrm>
            <a:off x="0" y="188913"/>
            <a:ext cx="9144000" cy="5761037"/>
          </a:xfrm>
          <a:prstGeom prst="rect">
            <a:avLst/>
          </a:prstGeom>
          <a:noFill/>
          <a:ln w="9525">
            <a:noFill/>
            <a:miter lim="800000"/>
            <a:headEnd/>
            <a:tailEnd/>
          </a:ln>
        </p:spPr>
      </p:pic>
      <p:sp>
        <p:nvSpPr>
          <p:cNvPr id="9219" name="Text Box 6"/>
          <p:cNvSpPr txBox="1">
            <a:spLocks noChangeArrowheads="1"/>
          </p:cNvSpPr>
          <p:nvPr/>
        </p:nvSpPr>
        <p:spPr bwMode="auto">
          <a:xfrm>
            <a:off x="303213" y="6184900"/>
            <a:ext cx="5276850" cy="366713"/>
          </a:xfrm>
          <a:prstGeom prst="rect">
            <a:avLst/>
          </a:prstGeom>
          <a:noFill/>
          <a:ln w="9525">
            <a:noFill/>
            <a:miter lim="800000"/>
            <a:headEnd/>
            <a:tailEnd/>
          </a:ln>
          <a:effectLst/>
        </p:spPr>
        <p:txBody>
          <a:bodyPr wrap="none">
            <a:spAutoFit/>
          </a:bodyPr>
          <a:lstStyle/>
          <a:p>
            <a:r>
              <a:rPr lang="es-ES" altLang="es-AR" b="1">
                <a:solidFill>
                  <a:schemeClr val="accent1"/>
                </a:solidFill>
              </a:rPr>
              <a:t>La Casa de Hansel y Gretel</a:t>
            </a:r>
            <a:r>
              <a:rPr lang="es-ES" altLang="es-AR">
                <a:solidFill>
                  <a:schemeClr val="accent1"/>
                </a:solidFill>
              </a:rPr>
              <a:t> (Ettaler Strasse 41):</a:t>
            </a:r>
            <a:r>
              <a:rPr lang="es-ES" altLang="es-AR"/>
              <a:t> </a:t>
            </a:r>
          </a:p>
        </p:txBody>
      </p:sp>
    </p:spTree>
  </p:cSld>
  <p:clrMapOvr>
    <a:masterClrMapping/>
  </p:clrMapOvr>
  <p:transition spd="slow" advTm="20000">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5523730385_5d414b3442"/>
          <p:cNvPicPr>
            <a:picLocks noChangeAspect="1" noChangeArrowheads="1"/>
          </p:cNvPicPr>
          <p:nvPr/>
        </p:nvPicPr>
        <p:blipFill>
          <a:blip r:embed="rId2"/>
          <a:srcRect/>
          <a:stretch>
            <a:fillRect/>
          </a:stretch>
        </p:blipFill>
        <p:spPr bwMode="auto">
          <a:xfrm>
            <a:off x="2771775" y="0"/>
            <a:ext cx="6372225" cy="6858000"/>
          </a:xfrm>
          <a:prstGeom prst="rect">
            <a:avLst/>
          </a:prstGeom>
          <a:noFill/>
          <a:ln w="9525">
            <a:noFill/>
            <a:miter lim="800000"/>
            <a:headEnd/>
            <a:tailEnd/>
          </a:ln>
        </p:spPr>
      </p:pic>
      <p:sp>
        <p:nvSpPr>
          <p:cNvPr id="10243" name="Text Box 6"/>
          <p:cNvSpPr txBox="1">
            <a:spLocks noChangeArrowheads="1"/>
          </p:cNvSpPr>
          <p:nvPr/>
        </p:nvSpPr>
        <p:spPr bwMode="auto">
          <a:xfrm>
            <a:off x="158750" y="280988"/>
            <a:ext cx="2397125" cy="5584825"/>
          </a:xfrm>
          <a:prstGeom prst="rect">
            <a:avLst/>
          </a:prstGeom>
          <a:noFill/>
          <a:ln w="9525">
            <a:noFill/>
            <a:miter lim="800000"/>
            <a:headEnd/>
            <a:tailEnd/>
          </a:ln>
          <a:effectLst/>
        </p:spPr>
        <p:txBody>
          <a:bodyPr>
            <a:spAutoFit/>
          </a:bodyPr>
          <a:lstStyle/>
          <a:p>
            <a:r>
              <a:rPr lang="es-ES" altLang="es-AR">
                <a:solidFill>
                  <a:schemeClr val="accent1"/>
                </a:solidFill>
              </a:rPr>
              <a:t>Otro cuento, pero de muchas más hojas.</a:t>
            </a:r>
          </a:p>
          <a:p>
            <a:endParaRPr lang="es-ES" altLang="es-AR">
              <a:solidFill>
                <a:schemeClr val="accent1"/>
              </a:solidFill>
            </a:endParaRPr>
          </a:p>
          <a:p>
            <a:r>
              <a:rPr lang="es-ES" altLang="es-AR">
                <a:solidFill>
                  <a:schemeClr val="accent1"/>
                </a:solidFill>
              </a:rPr>
              <a:t> O en este caso, de muchas más paredes, las que se requirieron para retratar el secuestro de dos hermanos por parte de una bruja malvada que se los quería comer y que para ello recurre a rebuscadas argucias.</a:t>
            </a:r>
          </a:p>
          <a:p>
            <a:endParaRPr lang="es-ES" altLang="es-AR">
              <a:solidFill>
                <a:schemeClr val="accent1"/>
              </a:solidFill>
            </a:endParaRPr>
          </a:p>
          <a:p>
            <a:r>
              <a:rPr lang="es-ES" altLang="es-AR">
                <a:solidFill>
                  <a:schemeClr val="accent1"/>
                </a:solidFill>
              </a:rPr>
              <a:t> Cada ventana cuenta con un dibujo encima y debajo, como si fuera un cómic en piedra. </a:t>
            </a:r>
          </a:p>
        </p:txBody>
      </p:sp>
    </p:spTree>
  </p:cSld>
  <p:clrMapOvr>
    <a:masterClrMapping/>
  </p:clrMapOvr>
  <p:transition spd="slow" advTm="20000">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Kép 3" descr="0_6b7a0_3a2f90ee_XXL.jpg"/>
          <p:cNvPicPr>
            <a:picLocks noChangeAspect="1"/>
          </p:cNvPicPr>
          <p:nvPr/>
        </p:nvPicPr>
        <p:blipFill>
          <a:blip r:embed="rId2">
            <a:lum contrast="3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Kép 1" descr="0_6b7a1_6b128309_XXL.jpg"/>
          <p:cNvPicPr>
            <a:picLocks noChangeAspect="1"/>
          </p:cNvPicPr>
          <p:nvPr/>
        </p:nvPicPr>
        <p:blipFill>
          <a:blip r:embed="rId2">
            <a:lum contrast="3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Kép 1" descr="0_6b7a4_3a6eda4e_XXL.jpg"/>
          <p:cNvPicPr>
            <a:picLocks noChangeAspect="1"/>
          </p:cNvPicPr>
          <p:nvPr/>
        </p:nvPicPr>
        <p:blipFill>
          <a:blip r:embed="rId2">
            <a:lum bright="-10000" contrast="20000"/>
          </a:blip>
          <a:srcRect/>
          <a:stretch>
            <a:fillRect/>
          </a:stretch>
        </p:blipFill>
        <p:spPr bwMode="auto">
          <a:xfrm>
            <a:off x="9525" y="0"/>
            <a:ext cx="91249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Kép 1" descr="0_6b7a5_ef20bfa4_XXL.jpg"/>
          <p:cNvPicPr>
            <a:picLocks noChangeAspect="1"/>
          </p:cNvPicPr>
          <p:nvPr/>
        </p:nvPicPr>
        <p:blipFill>
          <a:blip r:embed="rId2">
            <a:lum bright="-10000"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3"/>
          <p:cNvSpPr txBox="1">
            <a:spLocks noChangeArrowheads="1"/>
          </p:cNvSpPr>
          <p:nvPr/>
        </p:nvSpPr>
        <p:spPr bwMode="auto">
          <a:xfrm>
            <a:off x="684213" y="836613"/>
            <a:ext cx="7775575" cy="4473575"/>
          </a:xfrm>
          <a:prstGeom prst="rect">
            <a:avLst/>
          </a:prstGeom>
          <a:noFill/>
          <a:ln w="9525">
            <a:noFill/>
            <a:miter lim="800000"/>
            <a:headEnd/>
            <a:tailEnd/>
          </a:ln>
          <a:effectLst/>
        </p:spPr>
        <p:txBody>
          <a:bodyPr>
            <a:spAutoFit/>
          </a:bodyPr>
          <a:lstStyle/>
          <a:p>
            <a:r>
              <a:rPr lang="es-ES" altLang="es-AR" sz="2400">
                <a:solidFill>
                  <a:schemeClr val="accent1"/>
                </a:solidFill>
              </a:rPr>
              <a:t>Otra razón por la que es conocida Oberammergau es por contar con una grandiosa y antiquísima representación viviente de la Pasión de Cristo. Desde el Siglo XVII la celebran cada diez años, echándose el pueblo a la calle y convirtiéndose en actores, para conmemorar que todo el pueblo se libró de una crudísima epidemia  que hubo en la época y sí atacó a otras poblaciones cercanas. La última vez que se celebró fue en el año 2010 y participaron nada menos que 2472 personas. </a:t>
            </a:r>
          </a:p>
          <a:p>
            <a:endParaRPr lang="es-ES" altLang="es-AR" sz="2400">
              <a:solidFill>
                <a:schemeClr val="accent1"/>
              </a:solidFill>
            </a:endParaRPr>
          </a:p>
          <a:p>
            <a:r>
              <a:rPr lang="es-ES" altLang="es-AR" sz="2400">
                <a:solidFill>
                  <a:schemeClr val="accent1"/>
                </a:solidFill>
              </a:rPr>
              <a:t>La próxima representación será en el 2020.</a:t>
            </a:r>
          </a:p>
        </p:txBody>
      </p:sp>
    </p:spTree>
  </p:cSld>
  <p:clrMapOvr>
    <a:masterClrMapping/>
  </p:clrMapOvr>
  <p:transition spd="slow" advTm="39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Kép 1" descr="0_6b7a6_248d409f_XXL.jpg"/>
          <p:cNvPicPr>
            <a:picLocks noChangeAspect="1"/>
          </p:cNvPicPr>
          <p:nvPr/>
        </p:nvPicPr>
        <p:blipFill>
          <a:blip r:embed="rId2">
            <a:lum bright="-10000" contrast="2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Kép 1" descr="0_6b7a7_1e47fa6a_XXL.jpg"/>
          <p:cNvPicPr>
            <a:picLocks noChangeAspect="1"/>
          </p:cNvPicPr>
          <p:nvPr/>
        </p:nvPicPr>
        <p:blipFill>
          <a:blip r:embed="rId2">
            <a:lum bright="-10000" contrast="2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Kép 1" descr="0_6b7a9_b7c1dc4e_XXL.jpg"/>
          <p:cNvPicPr>
            <a:picLocks noChangeAspect="1"/>
          </p:cNvPicPr>
          <p:nvPr/>
        </p:nvPicPr>
        <p:blipFill>
          <a:blip r:embed="rId2">
            <a:lum contrast="3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Kép 1" descr="0_6b7ab_74fd28e2_XXL.jpg"/>
          <p:cNvPicPr>
            <a:picLocks noChangeAspect="1"/>
          </p:cNvPicPr>
          <p:nvPr/>
        </p:nvPicPr>
        <p:blipFill>
          <a:blip r:embed="rId2">
            <a:lum bright="-10000" contrast="1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Kép 1" descr="0_6b7ac_2f69477c_XXL.jpg"/>
          <p:cNvPicPr>
            <a:picLocks noChangeAspect="1"/>
          </p:cNvPicPr>
          <p:nvPr/>
        </p:nvPicPr>
        <p:blipFill>
          <a:blip r:embed="rId2">
            <a:lum contrast="3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Kép 1" descr="0_6b7ad_e44e0623_XXL.jpg"/>
          <p:cNvPicPr>
            <a:picLocks noChangeAspect="1"/>
          </p:cNvPicPr>
          <p:nvPr/>
        </p:nvPicPr>
        <p:blipFill>
          <a:blip r:embed="rId2">
            <a:lum contrast="3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Kép 1" descr="0_6b7af_bd076720_XXL.jpg"/>
          <p:cNvPicPr>
            <a:picLocks noChangeAspect="1"/>
          </p:cNvPicPr>
          <p:nvPr/>
        </p:nvPicPr>
        <p:blipFill>
          <a:blip r:embed="rId2">
            <a:lum contrast="2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Kép 1" descr="0_6b7b0_48d0e70a_XXL.jpg"/>
          <p:cNvPicPr>
            <a:picLocks noChangeAspect="1"/>
          </p:cNvPicPr>
          <p:nvPr/>
        </p:nvPicPr>
        <p:blipFill>
          <a:blip r:embed="rId2">
            <a:lum contrast="2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Kép 1" descr="0_6b7b1_9698713b_XXL.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Kép 1" descr="0_6b7b3_a938ffe8_XXL.jpg"/>
          <p:cNvPicPr>
            <a:picLocks noChangeAspect="1"/>
          </p:cNvPicPr>
          <p:nvPr/>
        </p:nvPicPr>
        <p:blipFill>
          <a:blip r:embed="rId2">
            <a:lum contrast="2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Kép 1" descr="0_6b7b5_20d6c0e6_XXL.jpg"/>
          <p:cNvPicPr>
            <a:picLocks noChangeAspect="1"/>
          </p:cNvPicPr>
          <p:nvPr/>
        </p:nvPicPr>
        <p:blipFill>
          <a:blip r:embed="rId2">
            <a:lum bright="-10000" contrast="2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Kép 1" descr="0_6b7ba_2042ea66_XXL.jpg"/>
          <p:cNvPicPr>
            <a:picLocks noChangeAspect="1"/>
          </p:cNvPicPr>
          <p:nvPr/>
        </p:nvPicPr>
        <p:blipFill>
          <a:blip r:embed="rId2">
            <a:lum contrast="3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Kép 1" descr="0_6b7b7_107c8b74_XXL.jpg"/>
          <p:cNvPicPr>
            <a:picLocks noChangeAspect="1"/>
          </p:cNvPicPr>
          <p:nvPr/>
        </p:nvPicPr>
        <p:blipFill>
          <a:blip r:embed="rId2">
            <a:lum bright="-10000"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Kép 1" descr="0_6b79b_8297dd51_XXL.jpg"/>
          <p:cNvPicPr>
            <a:picLocks noChangeAspect="1"/>
          </p:cNvPicPr>
          <p:nvPr/>
        </p:nvPicPr>
        <p:blipFill>
          <a:blip r:embed="rId2">
            <a:lum contrast="2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Kép 1" descr="0_6b79f_cd3ce884_XXL.jpg"/>
          <p:cNvPicPr>
            <a:picLocks noChangeAspect="1"/>
          </p:cNvPicPr>
          <p:nvPr/>
        </p:nvPicPr>
        <p:blipFill>
          <a:blip r:embed="rId2">
            <a:lum contrast="3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Kép 1" descr="0_6b798_bb1dc572_XXL.jpg"/>
          <p:cNvPicPr>
            <a:picLocks noChangeAspect="1"/>
          </p:cNvPicPr>
          <p:nvPr/>
        </p:nvPicPr>
        <p:blipFill>
          <a:blip r:embed="rId2">
            <a:lum contrast="20000"/>
          </a:blip>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Kép 2" descr="37200906.jpg"/>
          <p:cNvPicPr>
            <a:picLocks noChangeAspect="1"/>
          </p:cNvPicPr>
          <p:nvPr/>
        </p:nvPicPr>
        <p:blipFill>
          <a:blip r:embed="rId2">
            <a:lum contrast="2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Kép 1" descr="0_6b79e_471fef01_XXL.jpg"/>
          <p:cNvPicPr>
            <a:picLocks noChangeAspect="1"/>
          </p:cNvPicPr>
          <p:nvPr/>
        </p:nvPicPr>
        <p:blipFill>
          <a:blip r:embed="rId2">
            <a:lum bright="-10000" contrast="20000"/>
          </a:blip>
          <a:srcRect/>
          <a:stretch>
            <a:fillRect/>
          </a:stretch>
        </p:blipFill>
        <p:spPr bwMode="auto">
          <a:xfrm>
            <a:off x="0" y="185738"/>
            <a:ext cx="9144000" cy="6486525"/>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Kép 1" descr="0_6b79d_6734b39f_XXL.jpg"/>
          <p:cNvPicPr>
            <a:picLocks noChangeAspect="1"/>
          </p:cNvPicPr>
          <p:nvPr/>
        </p:nvPicPr>
        <p:blipFill>
          <a:blip r:embed="rId2">
            <a:lum contrast="30000"/>
          </a:blip>
          <a:srcRect/>
          <a:stretch>
            <a:fillRect/>
          </a:stretch>
        </p:blipFill>
        <p:spPr bwMode="auto">
          <a:xfrm>
            <a:off x="0" y="373063"/>
            <a:ext cx="9144000" cy="6111875"/>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Kép 1" descr="0_6b79a_544ab3ee_XXL.jpg"/>
          <p:cNvPicPr>
            <a:picLocks noChangeAspect="1"/>
          </p:cNvPicPr>
          <p:nvPr/>
        </p:nvPicPr>
        <p:blipFill>
          <a:blip r:embed="rId2">
            <a:lum contrast="20000"/>
          </a:blip>
          <a:srcRect/>
          <a:stretch>
            <a:fillRect/>
          </a:stretch>
        </p:blipFill>
        <p:spPr bwMode="auto">
          <a:xfrm>
            <a:off x="0" y="373063"/>
            <a:ext cx="9144000" cy="6111875"/>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Kép 2" descr="2011-06-20 15h30_05.jpg"/>
          <p:cNvPicPr>
            <a:picLocks noChangeAspect="1"/>
          </p:cNvPicPr>
          <p:nvPr/>
        </p:nvPicPr>
        <p:blipFill>
          <a:blip r:embed="rId2">
            <a:lum contrast="20000"/>
          </a:blip>
          <a:srcRect/>
          <a:stretch>
            <a:fillRect/>
          </a:stretch>
        </p:blipFill>
        <p:spPr bwMode="auto">
          <a:xfrm>
            <a:off x="0" y="365125"/>
            <a:ext cx="9144000" cy="612775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Kép 1" descr="2009-07-23-germany-bavaria-mittenwald-7.JPG"/>
          <p:cNvPicPr>
            <a:picLocks noChangeAspect="1"/>
          </p:cNvPicPr>
          <p:nvPr/>
        </p:nvPicPr>
        <p:blipFill>
          <a:blip r:embed="rId2">
            <a:lum contrast="20000"/>
          </a:blip>
          <a:srcRect/>
          <a:stretch>
            <a:fillRect/>
          </a:stretch>
        </p:blipFill>
        <p:spPr bwMode="auto">
          <a:xfrm>
            <a:off x="0" y="393700"/>
            <a:ext cx="9144000" cy="60706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Kép 1" descr="0_6b7a8_c5fb9ef7_XXL.jpg"/>
          <p:cNvPicPr>
            <a:picLocks noChangeAspect="1"/>
          </p:cNvPicPr>
          <p:nvPr/>
        </p:nvPicPr>
        <p:blipFill>
          <a:blip r:embed="rId2">
            <a:lum contrast="10000"/>
          </a:blip>
          <a:srcRect/>
          <a:stretch>
            <a:fillRect/>
          </a:stretch>
        </p:blipFill>
        <p:spPr bwMode="auto">
          <a:xfrm>
            <a:off x="0" y="392113"/>
            <a:ext cx="9144000" cy="6073775"/>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Kép 1" descr="DSC_7041.JPG"/>
          <p:cNvPicPr>
            <a:picLocks noChangeAspect="1"/>
          </p:cNvPicPr>
          <p:nvPr/>
        </p:nvPicPr>
        <p:blipFill>
          <a:blip r:embed="rId2">
            <a:lum bright="-10000" contrast="30000"/>
          </a:blip>
          <a:srcRect/>
          <a:stretch>
            <a:fillRect/>
          </a:stretch>
        </p:blipFill>
        <p:spPr bwMode="auto">
          <a:xfrm>
            <a:off x="0" y="387350"/>
            <a:ext cx="9144000" cy="60833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Kép 1" descr="DSC_7020.JPG"/>
          <p:cNvPicPr>
            <a:picLocks noChangeAspect="1"/>
          </p:cNvPicPr>
          <p:nvPr/>
        </p:nvPicPr>
        <p:blipFill>
          <a:blip r:embed="rId2">
            <a:lum contrast="20000"/>
          </a:blip>
          <a:srcRect/>
          <a:stretch>
            <a:fillRect/>
          </a:stretch>
        </p:blipFill>
        <p:spPr bwMode="auto">
          <a:xfrm>
            <a:off x="0" y="387350"/>
            <a:ext cx="9144000" cy="60833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Kép 1" descr="42507669.jpg"/>
          <p:cNvPicPr>
            <a:picLocks noChangeAspect="1"/>
          </p:cNvPicPr>
          <p:nvPr/>
        </p:nvPicPr>
        <p:blipFill>
          <a:blip r:embed="rId2">
            <a:lum contrast="10000"/>
          </a:blip>
          <a:srcRect/>
          <a:stretch>
            <a:fillRect/>
          </a:stretch>
        </p:blipFill>
        <p:spPr bwMode="auto">
          <a:xfrm>
            <a:off x="0" y="388938"/>
            <a:ext cx="9144000" cy="6080125"/>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Kép 1" descr="2009-07-23-germany-bavaria-mittenwald-66.JPG"/>
          <p:cNvPicPr>
            <a:picLocks noChangeAspect="1"/>
          </p:cNvPicPr>
          <p:nvPr/>
        </p:nvPicPr>
        <p:blipFill>
          <a:blip r:embed="rId2">
            <a:lum contrast="30000"/>
          </a:blip>
          <a:srcRect/>
          <a:stretch>
            <a:fillRect/>
          </a:stretch>
        </p:blipFill>
        <p:spPr bwMode="auto">
          <a:xfrm>
            <a:off x="0" y="392113"/>
            <a:ext cx="9144000" cy="6073775"/>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Kép 1" descr="0_6b7b2_6a6b735c_XXL.jpg"/>
          <p:cNvPicPr>
            <a:picLocks noChangeAspect="1"/>
          </p:cNvPicPr>
          <p:nvPr/>
        </p:nvPicPr>
        <p:blipFill>
          <a:blip r:embed="rId2">
            <a:lum contrast="20000"/>
          </a:blip>
          <a:srcRect/>
          <a:stretch>
            <a:fillRect/>
          </a:stretch>
        </p:blipFill>
        <p:spPr bwMode="auto">
          <a:xfrm>
            <a:off x="0" y="465138"/>
            <a:ext cx="9144000" cy="5927725"/>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5" descr="Oberammergau"/>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Kép 1" descr="0_6b7bb_6a3884e1_XXL.jpg"/>
          <p:cNvPicPr>
            <a:picLocks noChangeAspect="1"/>
          </p:cNvPicPr>
          <p:nvPr/>
        </p:nvPicPr>
        <p:blipFill>
          <a:blip r:embed="rId2">
            <a:lum contrast="10000"/>
          </a:blip>
          <a:srcRect/>
          <a:stretch>
            <a:fillRect/>
          </a:stretch>
        </p:blipFill>
        <p:spPr bwMode="auto">
          <a:xfrm>
            <a:off x="0" y="0"/>
            <a:ext cx="6588125" cy="6858000"/>
          </a:xfrm>
          <a:prstGeom prst="rect">
            <a:avLst/>
          </a:prstGeom>
          <a:noFill/>
          <a:ln w="9525">
            <a:noFill/>
            <a:miter lim="800000"/>
            <a:headEnd/>
            <a:tailEnd/>
          </a:ln>
        </p:spPr>
      </p:pic>
      <p:pic>
        <p:nvPicPr>
          <p:cNvPr id="12" name="Téglalap 2"/>
          <p:cNvPicPr>
            <a:picLocks noChangeArrowheads="1"/>
          </p:cNvPicPr>
          <p:nvPr/>
        </p:nvPicPr>
        <p:blipFill>
          <a:blip r:embed="rId3"/>
          <a:srcRect/>
          <a:stretch>
            <a:fillRect/>
          </a:stretch>
        </p:blipFill>
        <p:spPr bwMode="auto">
          <a:xfrm>
            <a:off x="7092950" y="476250"/>
            <a:ext cx="1295400" cy="979488"/>
          </a:xfrm>
          <a:prstGeom prst="rect">
            <a:avLst/>
          </a:prstGeom>
          <a:noFill/>
          <a:ln w="9525">
            <a:noFill/>
            <a:miter lim="800000"/>
            <a:headEnd/>
            <a:tailEnd/>
          </a:ln>
        </p:spPr>
      </p:pic>
      <p:pic>
        <p:nvPicPr>
          <p:cNvPr id="36872" name="Picture 8" descr="image"/>
          <p:cNvPicPr>
            <a:picLocks noChangeAspect="1" noChangeArrowheads="1" noCrop="1"/>
          </p:cNvPicPr>
          <p:nvPr/>
        </p:nvPicPr>
        <p:blipFill>
          <a:blip r:embed="rId4"/>
          <a:srcRect/>
          <a:stretch>
            <a:fillRect/>
          </a:stretch>
        </p:blipFill>
        <p:spPr bwMode="auto">
          <a:xfrm>
            <a:off x="6659563" y="2205038"/>
            <a:ext cx="1728787" cy="2303462"/>
          </a:xfrm>
          <a:prstGeom prst="rect">
            <a:avLst/>
          </a:prstGeom>
          <a:noFill/>
          <a:ln w="9525">
            <a:noFill/>
            <a:miter lim="800000"/>
            <a:headEnd/>
            <a:tailEnd/>
          </a:ln>
        </p:spPr>
      </p:pic>
      <p:pic>
        <p:nvPicPr>
          <p:cNvPr id="46085" name="Picture 11" descr="FAROL"/>
          <p:cNvPicPr>
            <a:picLocks noChangeAspect="1" noChangeArrowheads="1" noCrop="1"/>
          </p:cNvPicPr>
          <p:nvPr/>
        </p:nvPicPr>
        <p:blipFill>
          <a:blip r:embed="rId5"/>
          <a:srcRect/>
          <a:stretch>
            <a:fillRect/>
          </a:stretch>
        </p:blipFill>
        <p:spPr bwMode="auto">
          <a:xfrm>
            <a:off x="8696325" y="4149725"/>
            <a:ext cx="895350" cy="2459038"/>
          </a:xfrm>
          <a:prstGeom prst="rect">
            <a:avLst/>
          </a:prstGeom>
          <a:noFill/>
          <a:ln w="9525">
            <a:noFill/>
            <a:miter lim="800000"/>
            <a:headEnd/>
            <a:tailEnd/>
          </a:ln>
        </p:spPr>
      </p:pic>
      <p:pic>
        <p:nvPicPr>
          <p:cNvPr id="46086" name="Picture 13" descr="FAROL"/>
          <p:cNvPicPr>
            <a:picLocks noChangeAspect="1" noChangeArrowheads="1" noCrop="1"/>
          </p:cNvPicPr>
          <p:nvPr/>
        </p:nvPicPr>
        <p:blipFill>
          <a:blip r:embed="rId5"/>
          <a:srcRect/>
          <a:stretch>
            <a:fillRect/>
          </a:stretch>
        </p:blipFill>
        <p:spPr bwMode="auto">
          <a:xfrm>
            <a:off x="611188" y="4581525"/>
            <a:ext cx="895350" cy="2532063"/>
          </a:xfrm>
          <a:prstGeom prst="rect">
            <a:avLst/>
          </a:prstGeom>
          <a:noFill/>
          <a:ln w="9525">
            <a:noFill/>
            <a:miter lim="800000"/>
            <a:headEnd/>
            <a:tailEnd/>
          </a:ln>
        </p:spPr>
      </p:pic>
    </p:spTree>
  </p:cSld>
  <p:clrMapOvr>
    <a:masterClrMapping/>
  </p:clrMapOvr>
  <p:transition spd="slow" advTm="30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par>
                          <p:cTn id="8" fill="hold" nodeType="afterGroup">
                            <p:stCondLst>
                              <p:cond delay="2000"/>
                            </p:stCondLst>
                            <p:childTnLst>
                              <p:par>
                                <p:cTn id="9" presetID="64" presetClass="path" presetSubtype="0" accel="50000" decel="50000" fill="hold" nodeType="afterEffect">
                                  <p:stCondLst>
                                    <p:cond delay="0"/>
                                  </p:stCondLst>
                                  <p:childTnLst>
                                    <p:animMotion origin="layout" path="M 0 0  L 0 -0.33302  E" pathEditMode="relative" ptsTypes="">
                                      <p:cBhvr>
                                        <p:cTn id="10" dur="2000" fill="hold"/>
                                        <p:tgtEl>
                                          <p:spTgt spid="3687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ayern (Deutschland)-Baviera-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Bayern (Deutschland)-Baviera-1</Template>
  <TotalTime>2</TotalTime>
  <Words>413</Words>
  <Application>Microsoft Office PowerPoint</Application>
  <PresentationFormat>Presentación en pantalla (4:3)</PresentationFormat>
  <Paragraphs>64</Paragraphs>
  <Slides>45</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45</vt:i4>
      </vt:variant>
    </vt:vector>
  </HeadingPairs>
  <TitlesOfParts>
    <vt:vector size="49" baseType="lpstr">
      <vt:lpstr>Arial</vt:lpstr>
      <vt:lpstr>Calibri</vt:lpstr>
      <vt:lpstr>Bayern (Deutschland)-Baviera-1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X</dc:creator>
  <cp:lastModifiedBy>JOSE LUIS</cp:lastModifiedBy>
  <cp:revision>1</cp:revision>
  <dcterms:created xsi:type="dcterms:W3CDTF">2014-05-06T14:20:53Z</dcterms:created>
  <dcterms:modified xsi:type="dcterms:W3CDTF">2014-05-06T14:22:57Z</dcterms:modified>
  <cp:contentStatus/>
</cp:coreProperties>
</file>