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0" r:id="rId6"/>
    <p:sldId id="261" r:id="rId7"/>
    <p:sldId id="259" r:id="rId8"/>
    <p:sldId id="264" r:id="rId9"/>
    <p:sldId id="300" r:id="rId10"/>
    <p:sldId id="262" r:id="rId11"/>
    <p:sldId id="263" r:id="rId12"/>
    <p:sldId id="340" r:id="rId13"/>
    <p:sldId id="268" r:id="rId14"/>
    <p:sldId id="265" r:id="rId15"/>
    <p:sldId id="303" r:id="rId16"/>
    <p:sldId id="266" r:id="rId17"/>
    <p:sldId id="302" r:id="rId18"/>
    <p:sldId id="267" r:id="rId19"/>
    <p:sldId id="296" r:id="rId20"/>
    <p:sldId id="304" r:id="rId21"/>
    <p:sldId id="297" r:id="rId22"/>
    <p:sldId id="308" r:id="rId23"/>
    <p:sldId id="341" r:id="rId24"/>
    <p:sldId id="269" r:id="rId25"/>
    <p:sldId id="289" r:id="rId26"/>
    <p:sldId id="271" r:id="rId27"/>
    <p:sldId id="270" r:id="rId28"/>
    <p:sldId id="274" r:id="rId29"/>
    <p:sldId id="276" r:id="rId30"/>
    <p:sldId id="277" r:id="rId31"/>
    <p:sldId id="339" r:id="rId32"/>
    <p:sldId id="305" r:id="rId33"/>
    <p:sldId id="307" r:id="rId34"/>
    <p:sldId id="306" r:id="rId35"/>
    <p:sldId id="335" r:id="rId36"/>
    <p:sldId id="278" r:id="rId37"/>
    <p:sldId id="275" r:id="rId38"/>
    <p:sldId id="272" r:id="rId39"/>
    <p:sldId id="273" r:id="rId40"/>
    <p:sldId id="279" r:id="rId41"/>
    <p:sldId id="281" r:id="rId42"/>
    <p:sldId id="282" r:id="rId43"/>
    <p:sldId id="315" r:id="rId44"/>
    <p:sldId id="346" r:id="rId45"/>
    <p:sldId id="345" r:id="rId46"/>
    <p:sldId id="336" r:id="rId47"/>
    <p:sldId id="337" r:id="rId48"/>
    <p:sldId id="347" r:id="rId49"/>
    <p:sldId id="338" r:id="rId50"/>
    <p:sldId id="283" r:id="rId51"/>
    <p:sldId id="286" r:id="rId52"/>
    <p:sldId id="285" r:id="rId53"/>
    <p:sldId id="284" r:id="rId54"/>
    <p:sldId id="290" r:id="rId55"/>
    <p:sldId id="295" r:id="rId56"/>
    <p:sldId id="287" r:id="rId57"/>
    <p:sldId id="288" r:id="rId58"/>
    <p:sldId id="291" r:id="rId59"/>
    <p:sldId id="280" r:id="rId60"/>
    <p:sldId id="292" r:id="rId61"/>
    <p:sldId id="301" r:id="rId62"/>
    <p:sldId id="298" r:id="rId63"/>
    <p:sldId id="311" r:id="rId64"/>
    <p:sldId id="310" r:id="rId65"/>
    <p:sldId id="312" r:id="rId66"/>
    <p:sldId id="299" r:id="rId67"/>
    <p:sldId id="294" r:id="rId68"/>
    <p:sldId id="313" r:id="rId69"/>
    <p:sldId id="293" r:id="rId70"/>
    <p:sldId id="342" r:id="rId71"/>
    <p:sldId id="314" r:id="rId72"/>
    <p:sldId id="316" r:id="rId73"/>
    <p:sldId id="319" r:id="rId74"/>
    <p:sldId id="317" r:id="rId75"/>
    <p:sldId id="318" r:id="rId76"/>
    <p:sldId id="321" r:id="rId77"/>
    <p:sldId id="327" r:id="rId78"/>
    <p:sldId id="320" r:id="rId79"/>
    <p:sldId id="322" r:id="rId80"/>
    <p:sldId id="323" r:id="rId81"/>
    <p:sldId id="324" r:id="rId82"/>
    <p:sldId id="325" r:id="rId83"/>
    <p:sldId id="326" r:id="rId84"/>
    <p:sldId id="328" r:id="rId85"/>
    <p:sldId id="330" r:id="rId86"/>
    <p:sldId id="329" r:id="rId87"/>
    <p:sldId id="343" r:id="rId88"/>
    <p:sldId id="344" r:id="rId89"/>
    <p:sldId id="331" r:id="rId90"/>
    <p:sldId id="332" r:id="rId91"/>
    <p:sldId id="333" r:id="rId92"/>
    <p:sldId id="334" r:id="rId93"/>
    <p:sldId id="348" r:id="rId94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s65AhMiylBzcokoI+IsL9w==" hashData="GmzZN69fVbyxxnX7glJQ3JvG0d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5" d="100"/>
          <a:sy n="55" d="100"/>
        </p:scale>
        <p:origin x="-1416" y="-4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83226-7650-462D-ADBA-8BCB4B283D9F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95691-ACF7-4EE8-BACE-960B12FD883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07182512"/>
      </p:ext>
    </p:extLst>
  </p:cSld>
  <p:clrMapOvr>
    <a:masterClrMapping/>
  </p:clrMapOvr>
  <p:transition spd="slow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504AA-699E-4ABC-BE16-9BB39CA5C9AE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C5B6BD-89E4-4CCB-9813-10A7F8AAD29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45169284"/>
      </p:ext>
    </p:extLst>
  </p:cSld>
  <p:clrMapOvr>
    <a:masterClrMapping/>
  </p:clrMapOvr>
  <p:transition spd="slow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AF8B3-F292-452D-977C-974198EA8212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B18E5-0E0D-444A-9ED6-A3886EADB2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13905553"/>
      </p:ext>
    </p:extLst>
  </p:cSld>
  <p:clrMapOvr>
    <a:masterClrMapping/>
  </p:clrMapOvr>
  <p:transition spd="slow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12278-7E3F-4389-BE45-5516AC57F891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82BA2-2522-4192-96FE-26825276941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5279480"/>
      </p:ext>
    </p:extLst>
  </p:cSld>
  <p:clrMapOvr>
    <a:masterClrMapping/>
  </p:clrMapOvr>
  <p:transition spd="slow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5E0DF-0271-477F-9D82-4BA08C6DEE35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4CC85-926E-4C9D-8664-160A3A92DF1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2224693"/>
      </p:ext>
    </p:extLst>
  </p:cSld>
  <p:clrMapOvr>
    <a:masterClrMapping/>
  </p:clrMapOvr>
  <p:transition spd="slow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E90C1-5479-4906-91ED-5A68E149910B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651C1F-CB87-4FDF-A20E-15B3DE3B742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50152962"/>
      </p:ext>
    </p:extLst>
  </p:cSld>
  <p:clrMapOvr>
    <a:masterClrMapping/>
  </p:clrMapOvr>
  <p:transition spd="slow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412071-F88E-48ED-B8CA-B52E32FB3297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2B674-CD05-4F74-B7E3-F0900A102C1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07484946"/>
      </p:ext>
    </p:extLst>
  </p:cSld>
  <p:clrMapOvr>
    <a:masterClrMapping/>
  </p:clrMapOvr>
  <p:transition spd="slow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44B6FA-2A62-4BFC-9893-A92C93013F39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859079-D20B-4462-82FB-6C2AB8C0CF6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3739701"/>
      </p:ext>
    </p:extLst>
  </p:cSld>
  <p:clrMapOvr>
    <a:masterClrMapping/>
  </p:clrMapOvr>
  <p:transition spd="slow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DCEB6A-F800-48B0-9568-635B964033EE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C6A8F-30B0-4253-B4A2-03851EF1B73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98752658"/>
      </p:ext>
    </p:extLst>
  </p:cSld>
  <p:clrMapOvr>
    <a:masterClrMapping/>
  </p:clrMapOvr>
  <p:transition spd="slow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C05CF-26A2-48E5-8990-6E9AD9EB50D8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5679C-A20C-40AB-B9DC-09D7C5DF566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58557105"/>
      </p:ext>
    </p:extLst>
  </p:cSld>
  <p:clrMapOvr>
    <a:masterClrMapping/>
  </p:clrMapOvr>
  <p:transition spd="slow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44986-A1BE-44C0-B562-F7A9266DD98A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9E10E-C339-4F38-BFE9-68EDC2498BF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78692709"/>
      </p:ext>
    </p:extLst>
  </p:cSld>
  <p:clrMapOvr>
    <a:masterClrMapping/>
  </p:clrMapOvr>
  <p:transition spd="slow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404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D49F6F-BF7F-4731-93EB-E3D7D2E18B7E}" type="datetimeFigureOut">
              <a:rPr lang="nl-NL"/>
              <a:pPr>
                <a:defRPr/>
              </a:pPr>
              <a:t>17-2-2019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B54FFA-9249-48A9-BC27-78653F8DAD0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3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2.png"/><Relationship Id="rId10" Type="http://schemas.openxmlformats.org/officeDocument/2006/relationships/image" Target="../media/image10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chteck 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88" y="836712"/>
            <a:ext cx="9144000" cy="314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Grafik 3" descr="AA (13)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6113463"/>
            <a:ext cx="1568450" cy="74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Grafik 4" descr="AA (1)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07025"/>
            <a:ext cx="1444625" cy="14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Grafik 5" descr="9375114-large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988" y="5805488"/>
            <a:ext cx="1370012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sndAc>
      <p:stSnd>
        <p:snd r:embed="rId2" name="Michel jackson - The Way You Make Me Feel - Michael Jackson - Center Stage (Soundtrack)(5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Afbeelding 1" descr="800px-US_Navy_100819-N-3620L-171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fbeelding 2" descr="90px-US-GreatSeal-Obverse_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373688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fbeelding 3" descr="100px-Flag_of_Guam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45125"/>
            <a:ext cx="762000" cy="41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Afbeelding 4" descr="130px-Flag_of_the_United_States_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5445125"/>
            <a:ext cx="9906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fbeelding 6" descr="258px-Guam-CIA_WFB_Map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675" y="0"/>
            <a:ext cx="1965325" cy="211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Afbeelding 7" descr="LocationGuam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0"/>
            <a:ext cx="3333750" cy="210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Afbeelding 1" descr="800px-US_Navy_100819-N-3620L-169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Afbeelding 1" descr="800px-US_Navy_100819-N-3620L-168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Afbeelding 1" descr="800px-US_Navy_100819-N-3620L-154_An_aerial_view_of_U_S__Naval_Base_Guam_Aug__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Afbeelding 1" descr="800px-US_Navy_060920-N-0000X-001_An_aerial_view_of_U_S__Naval_Base_Guam_Sept__20,_2006__Naval_Base_Guam_supports_the_U_S__Pacific_Flee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Afbeelding 1" descr="750px-US_Navy_020523-N-9885M-001_USS_Salt_Lake_C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Afbeelding 1" descr="he_Los_Angeles-class_attack_submarine_USS_San_Francisco_(SSN_711)_passes_the_Orote_cliff_line_as_it_enters_her_home_port_of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Afbeelding 1" descr="50_Fast-attack_submarine_USS_Seawolf_(SSN_21)_enters_Apra_Harbor__This_was_the_first_time_a_Seawolf-class_vessel_has_made_a_port_call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Afbeelding 1" descr="750px-US_Navy_020521-N-9885M-002_USS_Tucson_-_transit_to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Afbeelding 1" descr="ts_near_Apra_Harbor,_Guam_after_returning_from_an_underway_period__Los_Angeles,_the_4th_naval_ship_to_be_named_after_the_city_of_Los_Angeles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Afbeelding 1" descr="_060525-N-9662L-113_The_fast_attack_submarine_USS_City_of_Corpus_Christi_(SSN_705)_sails_into_Apra_Harbor_after_performing_a_routine_under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Afbeelding 1" descr="750px-US_Navy_020523-N-9885M-004_USS_Salt_Lake_City_and_USS_Frank_Cab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Afbeelding 1" descr="owered_Los_Angeles-class_fast_attack_submarine_USS_Houston_(SSN_713)_ties_up_in_its_new_homeport_of_Apra_Harbor_in_the_U_S__territory_of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Afbeelding 1" descr="800px-US_Navy_040604-N-4658L-003_The_attack_submarine_USS_San_Francisco_(SSN_711)_returns_to_Apra_Harbor,_Guam,_after_a_five-month_deploy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Afbeelding 1" descr="S_Navy_050817-N-7293M-111_The_Los_Angeles-class_attack_submarine_USS_San_Francisco_(SSN_711)_departs_its_former_homeport_of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Afbeelding 1" descr="ngeles-class_fast-attack_submarine_USS_San_Francisco_(SSN_711)_is_escorted_into_dry_dock_by_tugs_Taga,_Golith_and_Magsino_in_Apra_Harbor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Afbeelding 1" descr="e_USS_San_Francisco_(SSN_711)_in_dry_dock_to_assess_damage_sustained_after_running_aground_approximately_350_miles_south_of_Guam_Jan__8,_200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Afbeelding 1" descr="SN_711)_departs_its_former_homeport_of_Apra_Harbor,_Guam,_to_make_the_journey_across_the_Pacific_Ocean_to_her_new_homeport_of_Bremerton,_Was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Afbeelding 1" descr="e_USS_San_Francisco_(SSN_711)_in_dry_dock_to_assess_damage_sustained_after_running_aground_approximately_350_miles_south_of_Guam_Jan__8,_2005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Afbeelding 1" descr="USS_Cushing;05985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Afbeelding 1" descr="stock_(LSD_45),_carrying_Marines_and_Sailors_from_the_13th_Marine_Expeditionary_Unit_(13th_MEU),_makes_its_way_to_Naval_Base,_Marianas_Is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Afbeelding 1" descr="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Afbeelding 1" descr="eet_command_and_amphibious_control_ship_USS_Blue_Ridge_(LCC_19)_approaches_Apra_Harbor_in_the_U_S__territory_of_Guam_for_a_routine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Afbeelding 1" descr="9_USS_Kitty_Hawk_(CV_63)_enters_Apra_Harbor_in_preparation_to_moor_at_Naval_Forces_Marianas_Support_Activity,_Guam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Afbeelding 1" descr="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Afbeelding 1" descr="800px-US_Navy_030225-N-0905V-002_The_nuclear_powered_aircraft_carrier_USS_Carl_Vinson_(CVN_70)_is_assisted_by_tugboa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Afbeelding 1" descr="800px-US_Navy_030301-N-7293M-095_USS_Carl_Vinson_CVN_70_depart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Afbeelding 1" descr="800px-US_Navy_030422-F-5820C-001_The_amphibious_command_ship_USS_Blueridge_(LCC19)_arrives_pierside_during_Tandem_Thrust_^rsquo,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Afbeelding 1" descr="SS_Frank_Cable_is_moved_across_Apra_Harbor_to_its_new_temporary_home_as_the_crew_prepares_to_begin_a_4-month_Planned_Maintenance_Availabilit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Afbeelding 1" descr="t_personnel_and_a_Guam_Naval_Shipyard_worker_watch_as_the_starboard_anchor_and_chain_are_removed_for_a_12-year_Preventative_Maintenance_Servi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Afbeelding 1" descr="Marines_assigned_to_elements_of_the_31st_Marine_Expeditionary_Unit_(31_MEU)_board_the_amphibious_dock_landing_ship_USS_Harpers_Ferry_(LSD_49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Afbeelding 1" descr="dock_landing_ship_USS_Harpers_Ferry_(LSD_49)_Sailors_direct_equipment_assigned_to_the_31st_Marine_Expeditionary_Unit_(MEU)_into_the_well_dec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Afbeelding 1" descr="s_assigned_to_the_amphibious_dock_landing_ship_USS_Harpers_Ferry_(LSD_49)_perform_a_stern_gate_marriage_with_Landing_Craft_Utility_(LCU)_16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Afbeelding 1" descr="800px-US_Navy_030527-N-0000X-001_The_aircraft_carrier_USS_Carl_Vinson_(CVN_70)_pier_side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Afbeelding 1" descr="800px-US_Navy_030225-N-7293M-005_USS_Carl_Vinson_(CVN_70)_prepares_to_moor_at_Kilo_Wharf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Afbeelding 1" descr="_amphibious_dock_landing_ship_USS_Harpers_Ferry_(LSD_49)_moored_together_in_Guam_to_load_elements_of_the_31st_Marine_Expeditionary_Unit_(MEU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Afbeelding 1" descr="_tugs_from_Commander_Naval_Base_Marianas_Port_Operations_department,_enters_inner_Apra_Harbor_for_a_routine_port_visit_at_U_S_Naval_Base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Afbeelding 1" descr="800px-US_Navy_031022-N-7293M-022_The_guided_missile_cruiser_USS_Chancellorsville_(CG_62)_enter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Afbeelding 1" descr="800px-US_Navy_060327-N-4658L-007_The_Russian_Federated_Navy_(RFN)_ship_Marshal_Shaposhnikov,_navigates_through_Apra_Harb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Afbeelding 1" descr="8_U_S__Coast_Guard_Sector_Guam_personnel_participate_in_boat_intercept_training_during_Solid_Curtain-Citadel_Shield_2010_in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Afbeelding 1" descr="rth_of_inspections,_a_Rigid_Hull_Inflatable_Boat_(RHIB)_with_a_boarding_and_inspection_team_returns_back_to_the_Guam-based_Coast_Guard_Cut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Afbeelding 1" descr="3M-036_Lt__Jerome_E__Dubay,_Commanding_Officer_of_the_U_S__Coast_Guard_Cutter_Galveston_Island_(WPB_1349),_signals_to_a_civilian_fishing_boa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Afbeelding 1" descr="ditionary_Unit_(MEU)_launch_a_Combat_Rubber_Raiding_Craft_(CRRC)_from_the_well_deck_of_the_amphibious_transport_dock_ship_USS_Juneau_(LPD_1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Afbeelding 1" descr="arine_Expeditionary_Unit_(MEU)_prepare_to_launch_a_Combat_Rubber_Raiding_Crafts_(CRRC)_from_the_amphibious_transport_dock_USS_Juneau_(LPD_1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Afbeelding 1" descr="800px-US_Navy_030425-N-7293M-045_A_Landing_Craft_Air_Cushion_(LCAC)_comes_ashore_at_U_S__Naval_Forces_Marianas_Isla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Afbeelding 1" descr="00px-US_Navy_030425-N-7293M-014_Engineman_3rd_Class_Ronald_J__Suan_from_Waialua,_Hawaii_and_Boatswain^rsquo,s_Mate_1st_Class_Ronald_Nichols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Afbeelding 1" descr="800px-US_Navy_030422-F-5820C-011_A_Landing_Craft,_Air_Cushioned_(LCAC)_deployed_aboard_the_amphibious_assault_ship_USS_Essex_(LHD_2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Afbeelding 1" descr="800px-US_Navy_060327-N-9167V-081_The_Russian_Federated_Navy_(RFN)_tank_landing_ship,_BDK-11,_prepares_to_moor_at_Apra_Harb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Afbeelding 1" descr="800px-US_Navy_070608-N-6106R-134_USS_Kitty_Hawk_(CV_63)_arrives_at_Naval_Forces_Marianas_Support_Activity,_Guam,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Afbeelding 1" descr="800px-US_Navy_070608-N-6106R-026_USS_Kitty_Hawk_(CV_63)_arrives_at_Naval_Forces_Marianas_Support_Activity,_Guam,_for_a_scheduled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Afbeelding 1" descr="800px-US_Navy_070428-N-1226D-038_USS_Bonhomme_Richard_(LHD_6)_enters_U_S__Naval_Base_Guam_for_a_routine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Afbeelding 1" descr="avy_090204-M-5633L-005_The_amphibious_assault_ship_USS_Boxer_(LHD_4)_pulls_pier_side_during_a_port_visit_to_U_S__Naval_Base,_Marianas_Isla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Afbeelding 1" descr="l_Vinson_(CVN_70)_raise_the_national_ensign_as_the_ship_ties-up_to_Kilo_Wharf_in_Apra_Harbor_during_the_first_ever_port_call_to_Guam_in_the_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Afbeelding 1" descr="800px-US_Navy_100325-N-5539C-001_Naval_Base_Guam_participates_in_exercise_Solid_Curtain-Citadel_Shie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Afbeelding 1" descr="4658L-054_The_Military_Sealift_Command_(MSC)_hospital_ship_USNS_Mercy_(T-AH_19),_navigates_through_a_rainy_morning_entering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Afbeelding 1" descr="l_ship_USNS_Mercy_(T-AH_19)_makes_a_one-day_stop_to_give_the_crew_a_break_and_pick_up_Naval_Mobile_Construction_Battalion_Four_Zero_(NMCB-40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Afbeelding 1" descr="800px-US_Navy_031025-N-7293M-288_The_People's_Liberation_Army_Navy_(PLAN)_oiler_Qinghai_Hu_(AO_885)_gets_underway_from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Afbeelding 1" descr="aArk_high-speed_boat_belonging_to_Naval_Base_Guam's_Naval_Security_Force_Harbor_Patrol_cuts_through_the_waters_of_Apra_Harbor_while_on_patro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Afbeelding 2" descr="amden_(AOE_2)_enters_Apra_Harbor,_Guam,_during_a_scheduled_port_call__Camden_is_assigned_to_the_USS_Carl_Vinson_(CVN_70)_Carrier_Strike_Grou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Afbeelding 1" descr="M-002_Sailors_from_the_Republic_of_Korea_ship_ROKS_Chungmugong_Yi_Sun_Shin_(DDH_975)_place_a_^ldquo,rat_guard^rdquo,_on_the_bow_mooring_line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Afbeelding 1" descr="800px-US_Navy_050221-N-4658L-044_The_Nimitz-class_aircraft_carrier_USS_Carl_Vinson_(CVN_70)_approaches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Afbeelding 1" descr="ats_help_to_the_Nimitz-class_aircraft_carrier_USS_Carl_Vinson_(CVN_70)_in_position_to_moor_at_Apra_Harbor,_Guam,_during_a_scheduled_port_c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Afbeelding 1" descr="he_conventionally-powered_aircraft_carrier_USS_Kitty_Hawk_(CV_63)_departs_Naval_Forces_Marianas_Support_Activity,_after_a_four-day_port_visi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Afbeelding 1" descr="ncellorsville_(CG_62)_leads_the_People^rsquo,s_Liberation_Army_Navy_(PLAN)_guided_missile_destroyer_Shenzhen_(DDG_167)_into_Apra_Harbor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Afbeelding 1" descr="800px-US_Navy_050225-N-3241H-031_The_Nimitz-class_aircraft_carrier_USS_Carl_Vinson_(CVN_70)_departs_Naval_Station_Mariannas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Afbeelding 1" descr="00px-US_Navy_101213-N-5539C-001_A_Marine_assigned_to_3rd_Reconnaissance_Battalion,_Okinawa,_Japan,_climbs_a_rope_ladder_to_an_MH-60S_Sea_Hawk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Afbeelding 1" descr="081104-N-9565D-100_The_Nimitz-class_aircraft_carrier_USS_George_Washington_(CVN_73)_heads_to_sea_for_training_operations_in_the_Pacific_ocea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Afbeelding 1" descr="f_the_Navy_(MCPON)_Joe_R__Campa_Jr__addresses_Sailors_stationed_at_Explosive_Ordnance_Disposal_Mobile_Unit_(EODMU)_5_during_an_all-hands_cal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Afbeelding 1" descr="quo,_and_three_UH-60_^ldquo,Black_Hawks^rdquo,_fly_over_the_northern_tip_of_Guam_as_part_of_a_six-helicopter_formation_during_flight_train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Afbeelding 1" descr="750px-Andersenafb-parking-ramp-b-52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Afbeelding 1" descr="800px-JASDF_F-2_fight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Afbeelding 1" descr="800px-081230-F-6911G-2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Afbeelding 1" descr="800px-B-1B_at_grou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Afbeelding 1" descr="109-N-4267W-057_Seabees_assigned_to_Naval_Mobile_Construction_Battalion_Seven_(NMCB-7)_load_equipment_and_supplies_onto_a_U_S__Air_Force_C-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Afbeelding 1" descr="800px-KC-135As_at_Andersen_AFB_19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Afbeelding 1" descr="800px-KC-135R_Ohio_ANG_taking_off_Andersen_AFB_20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Afbeelding 1" descr="800px-B-52D_43rd_Wing_landing_at_Andersen_AFB_19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Afbeelding 1" descr="800px-F-18Cs_VMFA-122_taking_off_Andersen_AFB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Afbeelding 1" descr="800px-F-18Ds_VMFA(AW-224)_taking_off_Andersen_AFB_20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Afbeelding 1" descr=",_from_the_^ldquo,Royal_Maces^rdquo,_of_Strike_Fighter_Squadron_Two_Seven_(VFA_27),_launches_from_an_airstrip_located_at_Andersen_AFB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Afbeelding 1" descr="0208-N-8134A-001_Airman_Marchello_Pangemanan_gives_the_signal_to_start_the_second_engine_to_the_pilots_operating_an_MH-60S_Seahawk_helicopt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Afbeelding 1" descr="avy_MH-60S_Seahawk_helicopter,_assigned_to_the_Island_Knights_of_Helicopter_Sea_Combat_Squadron_Two_Five_(HSC-25),_maneuvers_over_the_taxiwa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Afbeelding 1" descr="ope_from_an_HH-60H_helicopter_assigned_Golden_Falcons_of_Helicopter_Anti-Submarine_Squadron_Two_(HS-2)_during_simulated_Strike_Warfare_missi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Afbeelding 1" descr="1118-N-8134A-001_A_MH-60S_Seahawk_helicopter_prepares_to_take_off_from_a_field_near_its_base_of_Anderson_Air_Force_Base_on_the_island_of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Afbeelding 1" descr="750px-US_Navy_020430-N-3889M-003_CH-46_maintenance_HC-5,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Afbeelding 1" descr="800px-UH-1N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Afbeelding 1" descr="800px-B-2_and_F-15_over_Andersen_Air_Force_Bas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Afbeelding 1" descr="800px-B-2_Spirit_takes_off_in_Gu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Afbeelding 1" descr="800px-B-2_Spirit_050413-F-1740G-0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Grafik 4" descr="Bild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-Guam - Base navale militaire .. 12 10 2011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USA-Guam - Base navale militaire .. 12 10 2011</Template>
  <TotalTime>2</TotalTime>
  <Words>16</Words>
  <Application>Microsoft Office PowerPoint</Application>
  <PresentationFormat>Presentación en pantalla (4:3)</PresentationFormat>
  <Paragraphs>2</Paragraphs>
  <Slides>92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92</vt:i4>
      </vt:variant>
    </vt:vector>
  </HeadingPairs>
  <TitlesOfParts>
    <vt:vector size="96" baseType="lpstr">
      <vt:lpstr>Calibri</vt:lpstr>
      <vt:lpstr>Arial</vt:lpstr>
      <vt:lpstr>USA-Guam - Base navale militaire .. 12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2019-02-17T09:58:07Z</dcterms:created>
  <dcterms:modified xsi:type="dcterms:W3CDTF">2019-02-17T10:00:47Z</dcterms:modified>
  <cp:contentStatus>Definitief</cp:contentStatus>
</cp:coreProperties>
</file>