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w4eaEsgCyAC3V+7HeA/zA==" hashData="mJmOjDIrqi/wA1kKeFh0X1w6LV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presProps" Target="presProps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554F7-F276-4971-ADB3-E8C877CB8E0C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882-878A-484E-8AD4-FBA982493E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001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554F7-F276-4971-ADB3-E8C877CB8E0C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882-878A-484E-8AD4-FBA982493E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7758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554F7-F276-4971-ADB3-E8C877CB8E0C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882-878A-484E-8AD4-FBA982493E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9804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554F7-F276-4971-ADB3-E8C877CB8E0C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882-878A-484E-8AD4-FBA982493E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0210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554F7-F276-4971-ADB3-E8C877CB8E0C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882-878A-484E-8AD4-FBA982493E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1105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554F7-F276-4971-ADB3-E8C877CB8E0C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882-878A-484E-8AD4-FBA982493E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6371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554F7-F276-4971-ADB3-E8C877CB8E0C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882-878A-484E-8AD4-FBA982493E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0557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554F7-F276-4971-ADB3-E8C877CB8E0C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882-878A-484E-8AD4-FBA982493E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5299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554F7-F276-4971-ADB3-E8C877CB8E0C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882-878A-484E-8AD4-FBA982493E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17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554F7-F276-4971-ADB3-E8C877CB8E0C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882-878A-484E-8AD4-FBA982493E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0286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554F7-F276-4971-ADB3-E8C877CB8E0C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3882-878A-484E-8AD4-FBA982493E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811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811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554F7-F276-4971-ADB3-E8C877CB8E0C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43882-878A-484E-8AD4-FBA982493E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7219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1.png"/><Relationship Id="rId10" Type="http://schemas.openxmlformats.org/officeDocument/2006/relationships/image" Target="../media/image10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3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chteck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613"/>
            <a:ext cx="9144000" cy="314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3" descr="AA (13)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6113463"/>
            <a:ext cx="1568450" cy="74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Grafik 4" descr="AA (1)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07025"/>
            <a:ext cx="1444625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Grafik 5" descr="9375114-large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988" y="5805488"/>
            <a:ext cx="1370012" cy="105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0562887"/>
      </p:ext>
    </p:extLst>
  </p:cSld>
  <p:clrMapOvr>
    <a:masterClrMapping/>
  </p:clrMapOvr>
  <p:transition spd="slow" advTm="3000">
    <p:sndAc>
      <p:stSnd>
        <p:snd r:embed="rId2" name="Michel jackson - The Way You Make Me Feel - Michael Jackson - Center Stage (Soundtrack)(5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800px-US_Navy_100819-N-3620L-171_An_aerial_view_of_U_S__Naval_Base_Guam_Aug__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90px-US-GreatSeal-Obverse_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373688"/>
            <a:ext cx="685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 descr="100px-Flag_of_Guam_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45125"/>
            <a:ext cx="7620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 descr="130px-Flag_of_the_United_States_svg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445125"/>
            <a:ext cx="9906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fbeelding 6" descr="258px-Guam-CIA_WFB_Map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0"/>
            <a:ext cx="1965325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fbeelding 7" descr="LocationGua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0"/>
            <a:ext cx="3333750" cy="210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0353940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800px-US_Navy_100819-N-3620L-169_An_aerial_view_of_U_S__Naval_Base_Guam_Aug__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1299212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800px-US_Navy_100819-N-3620L-168_An_aerial_view_of_U_S__Naval_Base_Guam_Aug__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5422993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800px-US_Navy_100819-N-3620L-154_An_aerial_view_of_U_S__Naval_Base_Guam_Aug__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6478793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800px-US_Navy_060920-N-0000X-001_An_aerial_view_of_U_S__Naval_Base_Guam_Sept__20,_2006__Naval_Base_Guam_supports_the_U_S__Pacific_Flee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7371607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750px-US_Navy_020523-N-9885M-001_USS_Salt_Lake_Cit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8207062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he_Los_Angeles-class_attack_submarine_USS_San_Francisco_(SSN_711)_passes_the_Orote_cliff_line_as_it_enters_her_home_port_of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9262835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50_Fast-attack_submarine_USS_Seawolf_(SSN_21)_enters_Apra_Harbor__This_was_the_first_time_a_Seawolf-class_vessel_has_made_a_port_call_in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6365623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750px-US_Navy_020521-N-9885M-002_USS_Tucson_-_transit_to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9868323"/>
      </p:ext>
    </p:extLst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ts_near_Apra_Harbor,_Guam_after_returning_from_an_underway_period__Los_Angeles,_the_4th_naval_ship_to_be_named_after_the_city_of_Los_Angeles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3596102"/>
      </p:ext>
    </p:extLst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_060525-N-9662L-113_The_fast_attack_submarine_USS_City_of_Corpus_Christi_(SSN_705)_sails_into_Apra_Harbor_after_performing_a_routine_underwa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6038231"/>
      </p:ext>
    </p:extLst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750px-US_Navy_020523-N-9885M-004_USS_Salt_Lake_City_and_USS_Frank_Cab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0788069"/>
      </p:ext>
    </p:extLst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owered_Los_Angeles-class_fast_attack_submarine_USS_Houston_(SSN_713)_ties_up_in_its_new_homeport_of_Apra_Harbor_in_the_U_S__territory_of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2194354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800px-US_Navy_040604-N-4658L-003_The_attack_submarine_USS_San_Francisco_(SSN_711)_returns_to_Apra_Harbor,_Guam,_after_a_five-month_deployme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3749844"/>
      </p:ext>
    </p:extLst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S_Navy_050817-N-7293M-111_The_Los_Angeles-class_attack_submarine_USS_San_Francisco_(SSN_711)_departs_its_former_homeport_of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9225813"/>
      </p:ext>
    </p:extLst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ngeles-class_fast-attack_submarine_USS_San_Francisco_(SSN_711)_is_escorted_into_dry_dock_by_tugs_Taga,_Golith_and_Magsino_in_Apra_Harbor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8928836"/>
      </p:ext>
    </p:extLst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e_USS_San_Francisco_(SSN_711)_in_dry_dock_to_assess_damage_sustained_after_running_aground_approximately_350_miles_south_of_Guam_Jan__8,_20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9460033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SN_711)_departs_its_former_homeport_of_Apra_Harbor,_Guam,_to_make_the_journey_across_the_Pacific_Ocean_to_her_new_homeport_of_Bremerton,_Was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8136716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e_USS_San_Francisco_(SSN_711)_in_dry_dock_to_assess_damage_sustained_after_running_aground_approximately_350_miles_south_of_Guam_Jan__8,_20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9704972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USS_Cushing;05985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3334864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stock_(LSD_45),_carrying_Marines_and_Sailors_from_the_13th_Marine_Expeditionary_Unit_(13th_MEU),_makes_its_way_to_Naval_Base,_Marianas_Isl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3113460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4578198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eet_command_and_amphibious_control_ship_USS_Blue_Ridge_(LCC_19)_approaches_Apra_Harbor_in_the_U_S__territory_of_Guam_for_a_routine_port_vis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5698608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9_USS_Kitty_Hawk_(CV_63)_enters_Apra_Harbor_in_preparation_to_moor_at_Naval_Forces_Marianas_Support_Activity,_Guam_for_a_scheduled_port_vis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6544605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9465294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800px-US_Navy_030225-N-0905V-002_The_nuclear_powered_aircraft_carrier_USS_Carl_Vinson_(CVN_70)_is_assisted_by_tugboa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9436664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800px-US_Navy_030301-N-7293M-095_USS_Carl_Vinson_CVN_70_departs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5509678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800px-US_Navy_030422-F-5820C-001_The_amphibious_command_ship_USS_Blueridge_(LCC19)_arrives_pierside_during_Tandem_Thrust_^rsquo,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3679456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SS_Frank_Cable_is_moved_across_Apra_Harbor_to_its_new_temporary_home_as_the_crew_prepares_to_begin_a_4-month_Planned_Maintenance_Availabilit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353124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t_personnel_and_a_Guam_Naval_Shipyard_worker_watch_as_the_starboard_anchor_and_chain_are_removed_for_a_12-year_Preventative_Maintenance_Serv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5747926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Marines_assigned_to_elements_of_the_31st_Marine_Expeditionary_Unit_(31_MEU)_board_the_amphibious_dock_landing_ship_USS_Harpers_Ferry_(LSD_49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9347949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dock_landing_ship_USS_Harpers_Ferry_(LSD_49)_Sailors_direct_equipment_assigned_to_the_31st_Marine_Expeditionary_Unit_(MEU)_into_the_well_dec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1763083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s_assigned_to_the_amphibious_dock_landing_ship_USS_Harpers_Ferry_(LSD_49)_perform_a_stern_gate_marriage_with_Landing_Craft_Utility_(LCU)_16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274718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800px-US_Navy_030527-N-0000X-001_The_aircraft_carrier_USS_Carl_Vinson_(CVN_70)_pier_side_in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4008607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800px-US_Navy_030225-N-7293M-005_USS_Carl_Vinson_(CVN_70)_prepares_to_moor_at_Kilo_Wharf_in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5579021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_amphibious_dock_landing_ship_USS_Harpers_Ferry_(LSD_49)_moored_together_in_Guam_to_load_elements_of_the_31st_Marine_Expeditionary_Unit_(MEU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702887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_tugs_from_Commander_Naval_Base_Marianas_Port_Operations_department,_enters_inner_Apra_Harbor_for_a_routine_port_visit_at_U_S_Naval_Base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1651747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800px-US_Navy_031022-N-7293M-022_The_guided_missile_cruiser_USS_Chancellorsville_(CG_62)_enters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5453472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800px-US_Navy_060327-N-4658L-007_The_Russian_Federated_Navy_(RFN)_ship_Marshal_Shaposhnikov,_navigates_through_Apra_Harbo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6624412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Afbeelding 1" descr="8_U_S__Coast_Guard_Sector_Guam_personnel_participate_in_boat_intercept_training_during_Solid_Curtain-Citadel_Shield_2010_in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6467489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Afbeelding 1" descr="rth_of_inspections,_a_Rigid_Hull_Inflatable_Boat_(RHIB)_with_a_boarding_and_inspection_team_returns_back_to_the_Guam-based_Coast_Guard_Cut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1167518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Afbeelding 1" descr="3M-036_Lt__Jerome_E__Dubay,_Commanding_Officer_of_the_U_S__Coast_Guard_Cutter_Galveston_Island_(WPB_1349),_signals_to_a_civilian_fishing_boa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2721693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Afbeelding 1" descr="ditionary_Unit_(MEU)_launch_a_Combat_Rubber_Raiding_Craft_(CRRC)_from_the_well_deck_of_the_amphibious_transport_dock_ship_USS_Juneau_(LPD_10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1274128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Afbeelding 1" descr="arine_Expeditionary_Unit_(MEU)_prepare_to_launch_a_Combat_Rubber_Raiding_Crafts_(CRRC)_from_the_amphibious_transport_dock_USS_Juneau_(LPD_10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6888251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Afbeelding 1" descr="800px-US_Navy_030425-N-7293M-045_A_Landing_Craft_Air_Cushion_(LCAC)_comes_ashore_at_U_S__Naval_Forces_Marianas_Isl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0816591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Afbeelding 1" descr="00px-US_Navy_030425-N-7293M-014_Engineman_3rd_Class_Ronald_J__Suan_from_Waialua,_Hawaii_and_Boatswain^rsquo,s_Mate_1st_Class_Ronald_Nichols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5573767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Afbeelding 1" descr="800px-US_Navy_030422-F-5820C-011_A_Landing_Craft,_Air_Cushioned_(LCAC)_deployed_aboard_the_amphibious_assault_ship_USS_Essex_(LHD_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1003757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Afbeelding 1" descr="800px-US_Navy_060327-N-9167V-081_The_Russian_Federated_Navy_(RFN)_tank_landing_ship,_BDK-11,_prepares_to_moor_at_Apra_Harbo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9071646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Afbeelding 1" descr="800px-US_Navy_070608-N-6106R-134_USS_Kitty_Hawk_(CV_63)_arrives_at_Naval_Forces_Marianas_Support_Activity,_Guam,_for_a_scheduled_port_vis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2651290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Afbeelding 1" descr="800px-US_Navy_070608-N-6106R-026_USS_Kitty_Hawk_(CV_63)_arrives_at_Naval_Forces_Marianas_Support_Activity,_Guam,_for_a_scheduled_port_vis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0415733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Afbeelding 1" descr="800px-US_Navy_070428-N-1226D-038_USS_Bonhomme_Richard_(LHD_6)_enters_U_S__Naval_Base_Guam_for_a_routine_port_vis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687430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Afbeelding 1" descr="avy_090204-M-5633L-005_The_amphibious_assault_ship_USS_Boxer_(LHD_4)_pulls_pier_side_during_a_port_visit_to_U_S__Naval_Base,_Marianas_Island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7679685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Afbeelding 1" descr="l_Vinson_(CVN_70)_raise_the_national_ensign_as_the_ship_ties-up_to_Kilo_Wharf_in_Apra_Harbor_during_the_first_ever_port_call_to_Guam_in_the_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6767437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Afbeelding 1" descr="800px-US_Navy_100325-N-5539C-001_Naval_Base_Guam_participates_in_exercise_Solid_Curtain-Citadel_Shiel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5112806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Afbeelding 1" descr="4658L-054_The_Military_Sealift_Command_(MSC)_hospital_ship_USNS_Mercy_(T-AH_19),_navigates_through_a_rainy_morning_entering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2315249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Afbeelding 1" descr="l_ship_USNS_Mercy_(T-AH_19)_makes_a_one-day_stop_to_give_the_crew_a_break_and_pick_up_Naval_Mobile_Construction_Battalion_Four_Zero_(NMCB-40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3323623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Afbeelding 1" descr="800px-US_Navy_031025-N-7293M-288_The_People's_Liberation_Army_Navy_(PLAN)_oiler_Qinghai_Hu_(AO_885)_gets_underway_from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9165892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Afbeelding 1" descr="aArk_high-speed_boat_belonging_to_Naval_Base_Guam's_Naval_Security_Force_Harbor_Patrol_cuts_through_the_waters_of_Apra_Harbor_while_on_patro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2653928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Afbeelding 2" descr="amden_(AOE_2)_enters_Apra_Harbor,_Guam,_during_a_scheduled_port_call__Camden_is_assigned_to_the_USS_Carl_Vinson_(CVN_70)_Carrier_Strike_Grou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0932531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Afbeelding 1" descr="M-002_Sailors_from_the_Republic_of_Korea_ship_ROKS_Chungmugong_Yi_Sun_Shin_(DDH_975)_place_a_^ldquo,rat_guard^rdquo,_on_the_bow_mooring_line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7424650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Afbeelding 1" descr="800px-US_Navy_050221-N-4658L-044_The_Nimitz-class_aircraft_carrier_USS_Carl_Vinson_(CVN_70)_approaches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7852155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Afbeelding 1" descr="ats_help_to_the_Nimitz-class_aircraft_carrier_USS_Carl_Vinson_(CVN_70)_in_position_to_moor_at_Apra_Harbor,_Guam,_during_a_scheduled_port_c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6543225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Afbeelding 1" descr="he_conventionally-powered_aircraft_carrier_USS_Kitty_Hawk_(CV_63)_departs_Naval_Forces_Marianas_Support_Activity,_after_a_four-day_port_vis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2667666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Afbeelding 1" descr="ncellorsville_(CG_62)_leads_the_People^rsquo,s_Liberation_Army_Navy_(PLAN)_guided_missile_destroyer_Shenzhen_(DDG_167)_into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482436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Afbeelding 1" descr="800px-US_Navy_050225-N-3241H-031_The_Nimitz-class_aircraft_carrier_USS_Carl_Vinson_(CVN_70)_departs_Naval_Station_Mariannas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7447923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Afbeelding 1" descr="00px-US_Navy_101213-N-5539C-001_A_Marine_assigned_to_3rd_Reconnaissance_Battalion,_Okinawa,_Japan,_climbs_a_rope_ladder_to_an_MH-60S_Sea_Haw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3715114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Afbeelding 1" descr="081104-N-9565D-100_The_Nimitz-class_aircraft_carrier_USS_George_Washington_(CVN_73)_heads_to_sea_for_training_operations_in_the_Pacific_oce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5520376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Afbeelding 1" descr="f_the_Navy_(MCPON)_Joe_R__Campa_Jr__addresses_Sailors_stationed_at_Explosive_Ordnance_Disposal_Mobile_Unit_(EODMU)_5_during_an_all-hands_c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2858889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Afbeelding 1" descr="quo,_and_three_UH-60_^ldquo,Black_Hawks^rdquo,_fly_over_the_northern_tip_of_Guam_as_part_of_a_six-helicopter_formation_during_flight_train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0162650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Afbeelding 1" descr="750px-Andersenafb-parking-ramp-b-52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4249471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Afbeelding 1" descr="800px-JASDF_F-2_fight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7648371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Afbeelding 1" descr="800px-081230-F-6911G-2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3667913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Afbeelding 1" descr="800px-B-1B_at_grou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6465398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Afbeelding 1" descr="109-N-4267W-057_Seabees_assigned_to_Naval_Mobile_Construction_Battalion_Seven_(NMCB-7)_load_equipment_and_supplies_onto_a_U_S__Air_Force_C-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242422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Afbeelding 1" descr="800px-KC-135As_at_Andersen_AFB_19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5031079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Afbeelding 1" descr="800px-KC-135R_Ohio_ANG_taking_off_Andersen_AFB_2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5930526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Afbeelding 1" descr="800px-B-52D_43rd_Wing_landing_at_Andersen_AFB_19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2045208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Afbeelding 1" descr="800px-F-18Cs_VMFA-122_taking_off_Andersen_AFB_20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4973172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Afbeelding 1" descr="800px-F-18Ds_VMFA(AW-224)_taking_off_Andersen_AFB_20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9775506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Afbeelding 1" descr=",_from_the_^ldquo,Royal_Maces^rdquo,_of_Strike_Fighter_Squadron_Two_Seven_(VFA_27),_launches_from_an_airstrip_located_at_Andersen_AFB_in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4649033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Afbeelding 1" descr="0208-N-8134A-001_Airman_Marchello_Pangemanan_gives_the_signal_to_start_the_second_engine_to_the_pilots_operating_an_MH-60S_Seahawk_helicop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9237178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Afbeelding 1" descr="avy_MH-60S_Seahawk_helicopter,_assigned_to_the_Island_Knights_of_Helicopter_Sea_Combat_Squadron_Two_Five_(HSC-25),_maneuvers_over_the_taxiwa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2486039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Afbeelding 1" descr="ope_from_an_HH-60H_helicopter_assigned_Golden_Falcons_of_Helicopter_Anti-Submarine_Squadron_Two_(HS-2)_during_simulated_Strike_Warfare_missi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1190679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Afbeelding 1" descr="1118-N-8134A-001_A_MH-60S_Seahawk_helicopter_prepares_to_take_off_from_a_field_near_its_base_of_Anderson_Air_Force_Base_on_the_island_of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194685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Afbeelding 1" descr="750px-US_Navy_020430-N-3889M-003_CH-46_maintenance_HC-5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3039466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Afbeelding 1" descr="800px-UH-1N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3424151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Afbeelding 1" descr="800px-B-2_and_F-15_over_Andersen_Air_Force_Ba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7031036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Afbeelding 1" descr="800px-B-2_Spirit_takes_off_in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4794749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Afbeelding 1" descr="800px-B-2_Spirit_050413-F-1740G-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7294671"/>
      </p:ext>
    </p:extLst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Grafik 4" descr="Bild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6585956"/>
      </p:ext>
    </p:extLst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E MILIT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BASE MILITAR</Template>
  <TotalTime>7</TotalTime>
  <Words>16</Words>
  <Application>Microsoft Office PowerPoint</Application>
  <PresentationFormat>Presentación en pantalla (4:3)</PresentationFormat>
  <Paragraphs>2</Paragraphs>
  <Slides>92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92</vt:i4>
      </vt:variant>
    </vt:vector>
  </HeadingPairs>
  <TitlesOfParts>
    <vt:vector size="94" baseType="lpstr">
      <vt:lpstr>BASE MILITAR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2020-05-06T15:21:19Z</dcterms:created>
  <dcterms:modified xsi:type="dcterms:W3CDTF">2020-05-06T15:28:31Z</dcterms:modified>
</cp:coreProperties>
</file>