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90"/>
  </p:notesMasterIdLst>
  <p:sldIdLst>
    <p:sldId id="280" r:id="rId3"/>
    <p:sldId id="278" r:id="rId4"/>
    <p:sldId id="264" r:id="rId5"/>
    <p:sldId id="257" r:id="rId6"/>
    <p:sldId id="281" r:id="rId7"/>
    <p:sldId id="261" r:id="rId8"/>
    <p:sldId id="258" r:id="rId9"/>
    <p:sldId id="283" r:id="rId10"/>
    <p:sldId id="265" r:id="rId11"/>
    <p:sldId id="301" r:id="rId12"/>
    <p:sldId id="260" r:id="rId13"/>
    <p:sldId id="327" r:id="rId14"/>
    <p:sldId id="282" r:id="rId15"/>
    <p:sldId id="303" r:id="rId16"/>
    <p:sldId id="300" r:id="rId17"/>
    <p:sldId id="259" r:id="rId18"/>
    <p:sldId id="302" r:id="rId19"/>
    <p:sldId id="299" r:id="rId20"/>
    <p:sldId id="331" r:id="rId21"/>
    <p:sldId id="293" r:id="rId22"/>
    <p:sldId id="298" r:id="rId23"/>
    <p:sldId id="297" r:id="rId24"/>
    <p:sldId id="291" r:id="rId25"/>
    <p:sldId id="292" r:id="rId26"/>
    <p:sldId id="296" r:id="rId27"/>
    <p:sldId id="295" r:id="rId28"/>
    <p:sldId id="294" r:id="rId29"/>
    <p:sldId id="290" r:id="rId30"/>
    <p:sldId id="288" r:id="rId31"/>
    <p:sldId id="289" r:id="rId32"/>
    <p:sldId id="287" r:id="rId33"/>
    <p:sldId id="286" r:id="rId34"/>
    <p:sldId id="338" r:id="rId35"/>
    <p:sldId id="285" r:id="rId36"/>
    <p:sldId id="323" r:id="rId37"/>
    <p:sldId id="311" r:id="rId38"/>
    <p:sldId id="340" r:id="rId39"/>
    <p:sldId id="312" r:id="rId40"/>
    <p:sldId id="308" r:id="rId41"/>
    <p:sldId id="284" r:id="rId42"/>
    <p:sldId id="318" r:id="rId43"/>
    <p:sldId id="337" r:id="rId44"/>
    <p:sldId id="315" r:id="rId45"/>
    <p:sldId id="306" r:id="rId46"/>
    <p:sldId id="333" r:id="rId47"/>
    <p:sldId id="313" r:id="rId48"/>
    <p:sldId id="325" r:id="rId49"/>
    <p:sldId id="322" r:id="rId50"/>
    <p:sldId id="348" r:id="rId51"/>
    <p:sldId id="341" r:id="rId52"/>
    <p:sldId id="355" r:id="rId53"/>
    <p:sldId id="309" r:id="rId54"/>
    <p:sldId id="351" r:id="rId55"/>
    <p:sldId id="350" r:id="rId56"/>
    <p:sldId id="356" r:id="rId57"/>
    <p:sldId id="310" r:id="rId58"/>
    <p:sldId id="307" r:id="rId59"/>
    <p:sldId id="314" r:id="rId60"/>
    <p:sldId id="354" r:id="rId61"/>
    <p:sldId id="353" r:id="rId62"/>
    <p:sldId id="321" r:id="rId63"/>
    <p:sldId id="357" r:id="rId64"/>
    <p:sldId id="319" r:id="rId65"/>
    <p:sldId id="317" r:id="rId66"/>
    <p:sldId id="320" r:id="rId67"/>
    <p:sldId id="352" r:id="rId68"/>
    <p:sldId id="334" r:id="rId69"/>
    <p:sldId id="305" r:id="rId70"/>
    <p:sldId id="329" r:id="rId71"/>
    <p:sldId id="344" r:id="rId72"/>
    <p:sldId id="358" r:id="rId73"/>
    <p:sldId id="346" r:id="rId74"/>
    <p:sldId id="336" r:id="rId75"/>
    <p:sldId id="326" r:id="rId76"/>
    <p:sldId id="345" r:id="rId77"/>
    <p:sldId id="347" r:id="rId78"/>
    <p:sldId id="332" r:id="rId79"/>
    <p:sldId id="339" r:id="rId80"/>
    <p:sldId id="330" r:id="rId81"/>
    <p:sldId id="328" r:id="rId82"/>
    <p:sldId id="304" r:id="rId83"/>
    <p:sldId id="316" r:id="rId84"/>
    <p:sldId id="349" r:id="rId85"/>
    <p:sldId id="335" r:id="rId86"/>
    <p:sldId id="343" r:id="rId87"/>
    <p:sldId id="342" r:id="rId88"/>
    <p:sldId id="359" r:id="rId8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K2PEZtr6DLFAy0eJ4hFYQ" hashData="7xDUTueCZUze0paVPs+zF9Hwah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9900"/>
    <a:srgbClr val="FF00FF"/>
    <a:srgbClr val="66FFFF"/>
    <a:srgbClr val="996633"/>
    <a:srgbClr val="99FF66"/>
    <a:srgbClr val="008000"/>
    <a:srgbClr val="99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615" autoAdjust="0"/>
    <p:restoredTop sz="86441" autoAdjust="0"/>
  </p:normalViewPr>
  <p:slideViewPr>
    <p:cSldViewPr>
      <p:cViewPr varScale="1">
        <p:scale>
          <a:sx n="73" d="100"/>
          <a:sy n="73" d="100"/>
        </p:scale>
        <p:origin x="-42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5DF31A7-4B0A-4A12-9CC5-1EE3AF33BE68}" type="datetimeFigureOut">
              <a:rPr lang="es-ES"/>
              <a:pPr>
                <a:defRPr/>
              </a:pPr>
              <a:t>24/10/2016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0EA9943-AA6C-4FCD-815F-FA2C98C6A96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FF815D3-90F7-455E-B34E-ED355EDC3326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9BD532-291E-4F7E-9E0F-3CECC4BFC7CD}" type="slidenum">
              <a:rPr lang="es-ES" smtClean="0"/>
              <a:pPr/>
              <a:t>86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58591-49B4-41B8-B5DD-097FDEFFD48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7A986C-0D3E-4975-B569-BDB714783B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66316-356B-4890-9ED3-F2A9FDFECEA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0C12C3-302C-44D0-8A8E-2928F826D68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4C4E63-C6D9-4E66-83E4-9453C89BA7F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B7A71-FF00-4054-89C0-5D4DED39B15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5216D-B55E-4895-BB12-D5CD4E5E191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13695-AC3C-414E-8B7D-15BE1FBBB10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C9CF09-5D76-4C1C-B637-B56C8B1A4B3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7138E-878B-4AA6-B31D-F1F0D1DECAE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AAABB9-707B-46B5-B997-04071CF7456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  <p:transition advTm="5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BFE3C62-8C6B-4EEF-9E48-0FBE2624D95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8.png"/><Relationship Id="rId10" Type="http://schemas.openxmlformats.org/officeDocument/2006/relationships/image" Target="../media/image10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SC_066 - copi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84313"/>
            <a:ext cx="9144000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SC_12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692275" y="3284538"/>
            <a:ext cx="792163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b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059113" y="3644900"/>
            <a:ext cx="79216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a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4211638" y="4076700"/>
            <a:ext cx="792162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r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5003800" y="4292600"/>
            <a:ext cx="792163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5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c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5724525" y="4437063"/>
            <a:ext cx="792163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4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e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7667625" y="5084763"/>
            <a:ext cx="792163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a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7235825" y="5013325"/>
            <a:ext cx="792163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n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6732588" y="4797425"/>
            <a:ext cx="7921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o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6300788" y="4581525"/>
            <a:ext cx="792162" cy="768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D Cartoon Shout" pitchFamily="2" charset="0"/>
              </a:rPr>
              <a:t>l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0" y="0"/>
            <a:ext cx="9144000" cy="265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FF0000"/>
                </a:solidFill>
                <a:latin typeface="CollegiateFLF" pitchFamily="2" charset="0"/>
              </a:rPr>
              <a:t>NO CLICAR</a:t>
            </a:r>
          </a:p>
          <a:p>
            <a:pPr algn="ctr"/>
            <a:r>
              <a:rPr lang="es-ES" sz="7200">
                <a:solidFill>
                  <a:srgbClr val="FF0000"/>
                </a:solidFill>
                <a:latin typeface="CollegiateFLF" pitchFamily="2" charset="0"/>
              </a:rPr>
              <a:t>(ES AUTOMÁTICO)</a:t>
            </a:r>
            <a:endParaRPr lang="es-ES" sz="7200">
              <a:solidFill>
                <a:schemeClr val="bg1"/>
              </a:solidFill>
              <a:latin typeface="CollegiateFLF" pitchFamily="2" charset="0"/>
            </a:endParaRPr>
          </a:p>
        </p:txBody>
      </p:sp>
      <p:pic>
        <p:nvPicPr>
          <p:cNvPr id="16" name="15 Imagen" descr="DSC_025 - copia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0"/>
            <a:ext cx="8424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1403350" y="5445125"/>
            <a:ext cx="70564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600">
                <a:solidFill>
                  <a:srgbClr val="FF0000"/>
                </a:solidFill>
                <a:latin typeface="Action Man Shaded" pitchFamily="2" charset="0"/>
              </a:rPr>
              <a:t>de noche</a:t>
            </a: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 rot="-2108550">
            <a:off x="644525" y="822325"/>
            <a:ext cx="7056438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600">
                <a:solidFill>
                  <a:srgbClr val="FF0000"/>
                </a:solidFill>
                <a:latin typeface="Action Man Shaded" pitchFamily="2" charset="0"/>
              </a:rPr>
              <a:t>BARCELONA</a:t>
            </a:r>
          </a:p>
        </p:txBody>
      </p:sp>
    </p:spTree>
  </p:cSld>
  <p:clrMapOvr>
    <a:masterClrMapping/>
  </p:clrMapOvr>
  <p:transition advTm="5000">
    <p:sndAc>
      <p:stSnd>
        <p:snd r:embed="rId2" name="LaVidaEsBella_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100"/>
                            </p:stCondLst>
                            <p:childTnLst>
                              <p:par>
                                <p:cTn id="1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3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4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3" presetClass="emph" presetSubtype="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27" dur="20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9000"/>
                            </p:stCondLst>
                            <p:childTnLst>
                              <p:par>
                                <p:cTn id="4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5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1000"/>
                            </p:stCondLst>
                            <p:childTnLst>
                              <p:par>
                                <p:cTn id="5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2000"/>
                            </p:stCondLst>
                            <p:childTnLst>
                              <p:par>
                                <p:cTn id="6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3000"/>
                            </p:stCondLst>
                            <p:childTnLst>
                              <p:par>
                                <p:cTn id="7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4000"/>
                            </p:stCondLst>
                            <p:childTnLst>
                              <p:par>
                                <p:cTn id="8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5000"/>
                            </p:stCondLst>
                            <p:childTnLst>
                              <p:par>
                                <p:cTn id="9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6000"/>
                            </p:stCondLst>
                            <p:childTnLst>
                              <p:par>
                                <p:cTn id="9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7000"/>
                            </p:stCondLst>
                            <p:childTnLst>
                              <p:par>
                                <p:cTn id="10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8000"/>
                            </p:stCondLst>
                            <p:childTnLst>
                              <p:par>
                                <p:cTn id="11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43000"/>
                            </p:stCondLst>
                            <p:childTnLst>
                              <p:par>
                                <p:cTn id="1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48000"/>
                            </p:stCondLst>
                            <p:childTnLst>
                              <p:par>
                                <p:cTn id="12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1600"/>
                            </p:stCondLst>
                            <p:childTnLst>
                              <p:par>
                                <p:cTn id="1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 build="allAtOnce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SC_03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492500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SC_05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2500" y="0"/>
            <a:ext cx="2663825" cy="197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SC_018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1563" y="0"/>
            <a:ext cx="2992437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SC_009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349500"/>
            <a:ext cx="3132138" cy="20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SC_023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32138" y="2349500"/>
            <a:ext cx="2879725" cy="200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SC_024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975350" y="2349500"/>
            <a:ext cx="3168650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SC_058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4818063"/>
            <a:ext cx="3059113" cy="203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SC_094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059113" y="4797425"/>
            <a:ext cx="3040062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SC_080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046788" y="4797425"/>
            <a:ext cx="3097212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1187450" y="115888"/>
            <a:ext cx="151288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FF0000"/>
                </a:solidFill>
                <a:latin typeface="CollegiateFLF" pitchFamily="2" charset="0"/>
              </a:rPr>
              <a:t>B</a:t>
            </a:r>
          </a:p>
        </p:txBody>
      </p:sp>
      <p:sp>
        <p:nvSpPr>
          <p:cNvPr id="14" name="13 CuadroTexto"/>
          <p:cNvSpPr txBox="1">
            <a:spLocks noChangeArrowheads="1"/>
          </p:cNvSpPr>
          <p:nvPr/>
        </p:nvSpPr>
        <p:spPr bwMode="auto">
          <a:xfrm>
            <a:off x="4067175" y="188913"/>
            <a:ext cx="151288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FFFF00"/>
                </a:solidFill>
                <a:latin typeface="CollegiateFLF" pitchFamily="2" charset="0"/>
              </a:rPr>
              <a:t>A</a:t>
            </a:r>
          </a:p>
        </p:txBody>
      </p:sp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6948488" y="188913"/>
            <a:ext cx="15113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FF9900"/>
                </a:solidFill>
                <a:latin typeface="CollegiateFLF" pitchFamily="2" charset="0"/>
              </a:rPr>
              <a:t>R</a:t>
            </a:r>
          </a:p>
        </p:txBody>
      </p:sp>
      <p:sp>
        <p:nvSpPr>
          <p:cNvPr id="16" name="15 CuadroTexto"/>
          <p:cNvSpPr txBox="1">
            <a:spLocks noChangeArrowheads="1"/>
          </p:cNvSpPr>
          <p:nvPr/>
        </p:nvSpPr>
        <p:spPr bwMode="auto">
          <a:xfrm>
            <a:off x="971550" y="2492375"/>
            <a:ext cx="15128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0000FF"/>
                </a:solidFill>
                <a:latin typeface="CollegiateFLF" pitchFamily="2" charset="0"/>
              </a:rPr>
              <a:t>C</a:t>
            </a:r>
          </a:p>
        </p:txBody>
      </p:sp>
      <p:sp>
        <p:nvSpPr>
          <p:cNvPr id="17" name="16 CuadroTexto"/>
          <p:cNvSpPr txBox="1">
            <a:spLocks noChangeArrowheads="1"/>
          </p:cNvSpPr>
          <p:nvPr/>
        </p:nvSpPr>
        <p:spPr bwMode="auto">
          <a:xfrm>
            <a:off x="3924300" y="2636838"/>
            <a:ext cx="15113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99FF66"/>
                </a:solidFill>
                <a:latin typeface="CollegiateFLF" pitchFamily="2" charset="0"/>
              </a:rPr>
              <a:t>E</a:t>
            </a:r>
          </a:p>
        </p:txBody>
      </p:sp>
      <p:sp>
        <p:nvSpPr>
          <p:cNvPr id="18" name="17 CuadroTexto"/>
          <p:cNvSpPr txBox="1">
            <a:spLocks noChangeArrowheads="1"/>
          </p:cNvSpPr>
          <p:nvPr/>
        </p:nvSpPr>
        <p:spPr bwMode="auto">
          <a:xfrm>
            <a:off x="6948488" y="2565400"/>
            <a:ext cx="15113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FF00FF"/>
                </a:solidFill>
                <a:latin typeface="CollegiateFLF" pitchFamily="2" charset="0"/>
              </a:rPr>
              <a:t>L</a:t>
            </a: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7019925" y="5084763"/>
            <a:ext cx="1512888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66FFFF"/>
                </a:solidFill>
                <a:latin typeface="CollegiateFLF" pitchFamily="2" charset="0"/>
              </a:rPr>
              <a:t>A</a:t>
            </a:r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3851275" y="5013325"/>
            <a:ext cx="1512888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chemeClr val="bg1"/>
                </a:solidFill>
                <a:latin typeface="CollegiateFLF" pitchFamily="2" charset="0"/>
              </a:rPr>
              <a:t>N</a:t>
            </a: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827088" y="5013325"/>
            <a:ext cx="15128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latin typeface="CollegiateFLF" pitchFamily="2" charset="0"/>
              </a:rPr>
              <a:t>O</a:t>
            </a:r>
          </a:p>
        </p:txBody>
      </p: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0" y="1052513"/>
            <a:ext cx="91440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>
                <a:solidFill>
                  <a:srgbClr val="FF0000"/>
                </a:solidFill>
                <a:latin typeface="CollegiateFLF" pitchFamily="2" charset="0"/>
              </a:rPr>
              <a:t>B</a:t>
            </a:r>
            <a:r>
              <a:rPr lang="es-ES" sz="9600">
                <a:solidFill>
                  <a:srgbClr val="FFFF00"/>
                </a:solidFill>
                <a:latin typeface="CollegiateFLF" pitchFamily="2" charset="0"/>
              </a:rPr>
              <a:t>A</a:t>
            </a:r>
            <a:r>
              <a:rPr lang="es-ES" sz="9600">
                <a:solidFill>
                  <a:srgbClr val="FF9900"/>
                </a:solidFill>
                <a:latin typeface="CollegiateFLF" pitchFamily="2" charset="0"/>
              </a:rPr>
              <a:t>R</a:t>
            </a:r>
            <a:r>
              <a:rPr lang="es-ES" sz="9600">
                <a:solidFill>
                  <a:srgbClr val="0000FF"/>
                </a:solidFill>
                <a:latin typeface="CollegiateFLF" pitchFamily="2" charset="0"/>
              </a:rPr>
              <a:t>C</a:t>
            </a:r>
            <a:r>
              <a:rPr lang="es-ES" sz="9600">
                <a:solidFill>
                  <a:srgbClr val="99FF66"/>
                </a:solidFill>
                <a:latin typeface="CollegiateFLF" pitchFamily="2" charset="0"/>
              </a:rPr>
              <a:t>E</a:t>
            </a:r>
            <a:r>
              <a:rPr lang="es-ES" sz="9600">
                <a:solidFill>
                  <a:srgbClr val="FF00FF"/>
                </a:solidFill>
                <a:latin typeface="CollegiateFLF" pitchFamily="2" charset="0"/>
              </a:rPr>
              <a:t>L</a:t>
            </a:r>
            <a:r>
              <a:rPr lang="es-ES" sz="9600">
                <a:latin typeface="CollegiateFLF" pitchFamily="2" charset="0"/>
              </a:rPr>
              <a:t>O</a:t>
            </a:r>
            <a:r>
              <a:rPr lang="es-ES" sz="9600">
                <a:solidFill>
                  <a:schemeClr val="bg1"/>
                </a:solidFill>
                <a:latin typeface="CollegiateFLF" pitchFamily="2" charset="0"/>
              </a:rPr>
              <a:t>N</a:t>
            </a:r>
            <a:r>
              <a:rPr lang="es-ES" sz="9600">
                <a:solidFill>
                  <a:srgbClr val="66FFFF"/>
                </a:solidFill>
                <a:latin typeface="CollegiateFLF" pitchFamily="2" charset="0"/>
              </a:rPr>
              <a:t>A</a:t>
            </a:r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0" y="3500438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" sz="2400" b="1">
                <a:solidFill>
                  <a:srgbClr val="0000FF"/>
                </a:solidFill>
                <a:latin typeface="Helsinki" pitchFamily="2" charset="0"/>
              </a:rPr>
              <a:t>DE DIA PRECIOSA, PERO DE NOCHE ESPECTACULAR... LAS VISTAS  DE BARCELONA LAS MAS BELLAS DEL MUNDO, es POR LA NOCHE cUANDO MAS DESLUMBRAN. Espero que las disfruteis en todo su esplendor…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1000"/>
                            </p:stCondLst>
                            <p:childTnLst>
                              <p:par>
                                <p:cTn id="9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4000"/>
                            </p:stCondLst>
                            <p:childTnLst>
                              <p:par>
                                <p:cTn id="12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7600"/>
                            </p:stCondLst>
                            <p:childTnLst>
                              <p:par>
                                <p:cTn id="1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2000" tmFilter="0,0; .5, 1; 1, 1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1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08175" y="1052513"/>
            <a:ext cx="12888913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sndAc>
      <p:stSnd>
        <p:snd r:embed="rId2" name="Freddie Mercury &amp; Montserrat Caballé - Barcelo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32 0.00023 L -0.20868 0.0002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0.00023 L 0.23038 0.00023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SC_054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16000"/>
            <a:ext cx="9144000" cy="482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SC_013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SC_082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SC_003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2 Imagen" descr="DSC_1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SC_1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SC_19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SC_034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SC_1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2975" y="0"/>
            <a:ext cx="4718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SC_023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3663"/>
            <a:ext cx="9144000" cy="667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SC_1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883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SC_1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SC_028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SC_19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4863"/>
            <a:ext cx="9144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DSC_21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8"/>
            <a:ext cx="914400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DSC_098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95350"/>
            <a:ext cx="9144000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DSC_1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1638"/>
            <a:ext cx="9144000" cy="605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DSC_012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DSC_094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3088"/>
            <a:ext cx="9144000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DSC_18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9144000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2 Imagen" descr="DSC_1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SC_052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SC_1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SC_1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SC_19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SC_1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SC_024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0538"/>
            <a:ext cx="9144000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2 Imagen" descr="DSC_016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0863"/>
            <a:ext cx="9144000" cy="575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SC_074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0525"/>
            <a:ext cx="9144000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SC_00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SC_2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9888"/>
            <a:ext cx="9144000" cy="611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SC_2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1638"/>
            <a:ext cx="9144000" cy="605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SC_035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DSC_06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3075"/>
            <a:ext cx="9144000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DSC_032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725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SC_108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1775"/>
            <a:ext cx="9144000" cy="639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SC_1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5063" y="0"/>
            <a:ext cx="6873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DSC_2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2 Imagen" descr="DSC_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0175"/>
            <a:ext cx="9144000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DSC_085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DSC_1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0563" y="0"/>
            <a:ext cx="5222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DSC_049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5883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DSC_027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825" y="0"/>
            <a:ext cx="7626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DSC_1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6713"/>
            <a:ext cx="9144000" cy="612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DSC_19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9425"/>
            <a:ext cx="9144000" cy="589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2 Imagen" descr="DSC_1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5113"/>
            <a:ext cx="9144000" cy="632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DSC_0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3725"/>
            <a:ext cx="9144000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  <p:sndAc>
      <p:stSnd>
        <p:snd r:embed="rId2" name="Mediterráneo - Juan Manuel Serrat.wav"/>
      </p:stSnd>
    </p:sndAc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DSC_2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DSC_100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8775"/>
            <a:ext cx="9144000" cy="614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DSC_2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9100"/>
            <a:ext cx="9144000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DSC_2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DSC_26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DSC_083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98475"/>
            <a:ext cx="9144000" cy="586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DSC_11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4200"/>
            <a:ext cx="9144000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DSC_001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6075"/>
            <a:ext cx="9144000" cy="610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DSC_14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DSC_1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DSC_2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1 Imagen" descr="DSC_2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DSC_2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71538"/>
            <a:ext cx="914400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DSC_2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1 Imagen" descr="DSC_2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1 Imagen" descr="DSC_2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5450"/>
            <a:ext cx="9144000" cy="600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1 Imagen" descr="DSC_041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6075"/>
            <a:ext cx="9144000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2 Imagen" descr="DSC_037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3950"/>
            <a:ext cx="914400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1 Imagen" descr="DSC_1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2838"/>
            <a:ext cx="9144000" cy="463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1 Imagen" descr="DSC_0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9888"/>
            <a:ext cx="9144000" cy="611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1 Imagen" descr="DSC_084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200"/>
            <a:ext cx="9144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1 Imagen" descr="DSC_0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8175"/>
            <a:ext cx="9144000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1 Imagen" descr="DSC_2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5438"/>
            <a:ext cx="9144000" cy="620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1 Imagen" descr="DSC_1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75"/>
            <a:ext cx="9144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1 Imagen" descr="DSC_0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1 Imagen" descr="DSC_0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1 Imagen" descr="DSC_055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8"/>
            <a:ext cx="914400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1 Imagen" descr="DSC_2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225"/>
            <a:ext cx="9144000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1 Imagen" descr="DSC_107 - c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1 Imagen" descr="DSC_1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571500"/>
            <a:ext cx="85344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2 Imagen" descr="DSC_20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88"/>
            <a:ext cx="9144000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1 Imagen" descr="DSC_1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504825"/>
            <a:ext cx="9124950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1 Imagen" descr="DSC_0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1 Imagen" descr="DSC_2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9888"/>
            <a:ext cx="9144000" cy="611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wipe dir="r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SC_1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68538" y="1341438"/>
            <a:ext cx="13879513" cy="345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94633E-6 L -0.27553 -3.9463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1 Imagen" descr="DSC_00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5663" y="0"/>
            <a:ext cx="743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555875" y="4005263"/>
            <a:ext cx="3744913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0">
                <a:solidFill>
                  <a:srgbClr val="FF0000"/>
                </a:solidFill>
                <a:latin typeface="CollegiateFLF" pitchFamily="2" charset="0"/>
              </a:rPr>
              <a:t>fin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-757238" y="6021388"/>
            <a:ext cx="8461376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s-E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</a:rPr>
              <a:t> </a:t>
            </a:r>
            <a:fld id="{D741BF3D-450B-477F-8497-DC1FBF19CE73}" type="datetime2"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itstream Vera Serif" pitchFamily="18" charset="0"/>
              </a:rPr>
              <a:pPr algn="ctr" eaLnBrk="0" hangingPunct="0">
                <a:spcBef>
                  <a:spcPct val="50000"/>
                </a:spcBef>
                <a:defRPr/>
              </a:pPr>
              <a:t>lunes, 24 de octubre de 2016</a:t>
            </a:fld>
            <a:r>
              <a:rPr lang="es-ES" sz="14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radley Hand ITC" pitchFamily="66" charset="0"/>
              </a:rPr>
              <a:t> </a:t>
            </a:r>
            <a:endParaRPr lang="es-ES" sz="1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Bradley Hand ITC" pitchFamily="66" charset="0"/>
            </a:endParaRPr>
          </a:p>
        </p:txBody>
      </p:sp>
      <p:sp>
        <p:nvSpPr>
          <p:cNvPr id="89093" name="Text Box 10"/>
          <p:cNvSpPr txBox="1">
            <a:spLocks noChangeArrowheads="1"/>
          </p:cNvSpPr>
          <p:nvPr/>
        </p:nvSpPr>
        <p:spPr bwMode="auto">
          <a:xfrm>
            <a:off x="5364163" y="6021388"/>
            <a:ext cx="3455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fld id="{9A822A1F-5A49-42F0-ABD1-6028BAE97773}" type="datetime10">
              <a:rPr lang="es-ES" sz="2400">
                <a:solidFill>
                  <a:schemeClr val="bg1"/>
                </a:solidFill>
                <a:latin typeface="Bitstream Vera Serif" pitchFamily="18" charset="0"/>
              </a:rPr>
              <a:pPr algn="ctr">
                <a:spcBef>
                  <a:spcPct val="50000"/>
                </a:spcBef>
              </a:pPr>
              <a:t>21:27</a:t>
            </a:fld>
            <a:r>
              <a:rPr lang="es-ES" sz="2400">
                <a:solidFill>
                  <a:schemeClr val="bg1"/>
                </a:solidFill>
                <a:latin typeface="Bitstream Vera Serif" pitchFamily="18" charset="0"/>
              </a:rPr>
              <a:t> h.</a:t>
            </a:r>
          </a:p>
        </p:txBody>
      </p:sp>
    </p:spTree>
  </p:cSld>
  <p:clrMapOvr>
    <a:masterClrMapping/>
  </p:clrMapOvr>
  <p:transition advTm="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RCELONA de Noche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BARCELONA de Noche</Template>
  <TotalTime>2</TotalTime>
  <Words>89</Words>
  <Application>Microsoft Office PowerPoint</Application>
  <PresentationFormat>Presentación en pantalla (4:3)</PresentationFormat>
  <Paragraphs>31</Paragraphs>
  <Slides>87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97" baseType="lpstr">
      <vt:lpstr>Arial</vt:lpstr>
      <vt:lpstr>Calibri</vt:lpstr>
      <vt:lpstr>BD Cartoon Shout</vt:lpstr>
      <vt:lpstr>CollegiateFLF</vt:lpstr>
      <vt:lpstr>Action Man Shaded</vt:lpstr>
      <vt:lpstr>Helsinki</vt:lpstr>
      <vt:lpstr>Bradley Hand ITC</vt:lpstr>
      <vt:lpstr>Bitstream Vera Serif</vt:lpstr>
      <vt:lpstr>BARCELONA de Noche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2016-10-24T19:27:58Z</dcterms:created>
  <dcterms:modified xsi:type="dcterms:W3CDTF">2016-10-24T19:30:16Z</dcterms:modified>
</cp:coreProperties>
</file>