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jiZ4dNgC6aq2zw+de429g==" hashData="ZgRsi3DS2f4YKtfF0j8aStQ9EN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160C2922-2147-401D-9FB0-232D7F35C6C0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0BCC394-44E3-4A4B-8FE0-6BA46A7991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7227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90E86-6631-433B-B7D3-B0D46CAB057B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04CEE-490A-4A24-9FB0-782D28C1E6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444108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35B10-4C34-488E-A23D-D6C8CB2F2AD7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51798-90F1-4D11-BBD8-B16E31163B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533363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B5153-711C-4A2B-9A6F-3892D805E0F2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604B0-9854-421F-9DAE-23F60678D9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283775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B3139-8C0B-45DC-8EC2-9AE97BDD24C8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B8039-74B2-4CEB-B572-FEF6EFF788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48441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F203A-D4DC-475F-8B22-5BBCBA615CAA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52EC7-E17B-442A-AF22-85ECFB39A7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981963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A58FA-D97E-4FA7-AF4B-23811E2098E5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94493-4D04-4364-AF53-BF4B34B7328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305292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3C4CB-3109-4768-AE90-B8C7BE17167A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D444D-EE33-4DC4-93F1-EA8E318E1A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677233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945E2-9CAC-488B-A744-FAFBE705E601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FF7EF-43F4-428F-8B0B-A65C8068DB1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591970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40113-9A04-420F-87A6-304C179F4BDE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9FB1B-0DCB-40D1-88EC-BDEBFEFC88C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287433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EB4B3-A677-4BA4-9D71-D293F5744F64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6BB67-445C-4637-A855-6E17EE6724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211185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D944B-989D-461E-8FBC-00DD80E93CDF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59896-2B0D-4EB9-B34F-7F6BC12231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97168"/>
      </p:ext>
    </p:extLst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54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4DFF81-F097-4D33-B140-2BF78E085C79}" type="datetimeFigureOut">
              <a:rPr lang="fr-FR"/>
              <a:pPr>
                <a:defRPr/>
              </a:pPr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62BEB6-169A-44B9-A05C-0F0C87BA4F8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(Jaflong_by_Muhammad_Nazmul_Hasan_2.jpg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5720" y="214290"/>
            <a:ext cx="8501122" cy="1285884"/>
          </a:xfrm>
          <a:prstGeom prst="rect">
            <a:avLst/>
          </a:prstGeom>
          <a:noFill/>
        </p:spPr>
        <p:txBody>
          <a:bodyPr>
            <a:prstTxWarp prst="textCurveUp">
              <a:avLst>
                <a:gd name="adj" fmla="val 44855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BANGLADESH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raga1599.wav">
            <a:hlinkClick r:id="" action="ppaction://media"/>
          </p:cNvPr>
          <p:cNvPicPr>
            <a:picLocks noRot="1" noChangeAspect="1"/>
          </p:cNvPicPr>
          <p:nvPr>
            <a:wavAudioFile r:embed="rId1" name="raga shudda nat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286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4643438" y="6215063"/>
            <a:ext cx="3857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i="1" dirty="0">
                <a:solidFill>
                  <a:srgbClr val="FFFF00"/>
                </a:solidFill>
                <a:latin typeface="Lucida Handwriting" pitchFamily="66" charset="0"/>
              </a:rPr>
              <a:t>RAGA  SHUDDA  NAT</a:t>
            </a:r>
          </a:p>
        </p:txBody>
      </p:sp>
      <p:pic>
        <p:nvPicPr>
          <p:cNvPr id="9" name="Image 8" descr="miousic%20(4)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5643563"/>
            <a:ext cx="52578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 Brahmaputra,_Mymensingh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 descr="1 Rangamati0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2975"/>
            <a:ext cx="4500563" cy="33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 3" descr="1 Saint-martin's-islan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0"/>
            <a:ext cx="447675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 4" descr="1Rangamati00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482975"/>
            <a:ext cx="4500562" cy="33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768px-Banglar_TajMahal_benglade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768px-Banglar_TajMahal_benglade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0063" y="285750"/>
            <a:ext cx="29289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TAJMAHAL  BANGLAR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800px-Budh-temple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000375" y="285750"/>
            <a:ext cx="3571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i="1">
                <a:solidFill>
                  <a:srgbClr val="FFC000"/>
                </a:solidFill>
                <a:latin typeface="Lucida Handwriting" pitchFamily="66" charset="0"/>
              </a:rPr>
              <a:t>TEMPLE  BOUDHISTE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800px-Dhaka_Lalbagh_Fort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800px-Dhaka_Lalbagh_Fort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" descr="800px-Dhaka_Lalbagh_Fort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1" descr="800px-Dhaka_Lalbagh_Fort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1" descr="800px-Dhaka_Lalbagh_Fort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786063" y="214313"/>
            <a:ext cx="3357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i="1">
                <a:solidFill>
                  <a:srgbClr val="FFFF00"/>
                </a:solidFill>
                <a:latin typeface="Lucida Handwriting" pitchFamily="66" charset="0"/>
              </a:rPr>
              <a:t>FORT  DRAKA  LALBAGH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800px-Flower_vendors_at_Shahbag_Dhak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643563" y="1500188"/>
            <a:ext cx="3071812" cy="64611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SHAHABAG – DHAKA  - </a:t>
            </a:r>
            <a:r>
              <a:rPr lang="fr-FR" i="1" dirty="0">
                <a:solidFill>
                  <a:schemeClr val="bg1"/>
                </a:solidFill>
                <a:latin typeface="Lucida Handwriting" pitchFamily="66" charset="0"/>
              </a:rPr>
              <a:t>VENDEURS DE FLEURS</a:t>
            </a:r>
            <a:endParaRPr lang="fr-FR" i="1" dirty="0">
              <a:solidFill>
                <a:schemeClr val="tx2">
                  <a:lumMod val="50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800px-Handicraf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800px-Handicraf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929438" y="6357938"/>
            <a:ext cx="2214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i="1">
                <a:solidFill>
                  <a:srgbClr val="FFFF00"/>
                </a:solidFill>
                <a:latin typeface="Lucida Handwriting" pitchFamily="66" charset="0"/>
              </a:rPr>
              <a:t>VANNERIE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800px-Kamalapur_Railway_Station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143000" y="0"/>
            <a:ext cx="46434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KAMALAPUR - GARE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800px-Karatia_Jamidar_Bari_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8577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KARATIA – JAMIDAR _ BARI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800px-Lalon_Maz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800px-Lalon_Maz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" descr="800px-Lalon_Maz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1" descr="800px-Lalon_Maz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1" descr="800px-Lalon_Maz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6215063" y="285750"/>
            <a:ext cx="242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i="1">
                <a:solidFill>
                  <a:srgbClr val="FFFF00"/>
                </a:solidFill>
                <a:latin typeface="Lucida Handwriting" pitchFamily="66" charset="0"/>
              </a:rPr>
              <a:t>LALON  MAZAR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800px-Natore_Rajbari4_(Palace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800px-Natore_Rajbari4_(Palace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57188" y="357188"/>
            <a:ext cx="38576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NATORE _ RAJBARI  PALACE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800px-Natore_Uttara_GanoBhaban1_(Prime_Minister's_Residence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928688" y="0"/>
            <a:ext cx="82153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NATORE – UTTARA _ GANO BHABAN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800px-Panam_city_sonarga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4313" y="214313"/>
            <a:ext cx="32861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SONARGAON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800px-Rajoshik_near_Dhaka_Sheraton-2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643313" y="285750"/>
            <a:ext cx="52863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RAJOSHIK _ (DEVANT  LE  SHERATON)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800px-Sosh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800px-Sosh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800px-Surma_River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643563" y="6215063"/>
            <a:ext cx="3000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RIVIERE  SURMA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800px-Tajhat_jomider_bari_Rangpur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85750" y="214313"/>
            <a:ext cx="49291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TAJHAT _ JOMIDER  BARI  RANGPUR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Mosque_Dhonobari_Tangai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357563" y="0"/>
            <a:ext cx="550068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tx2">
                    <a:lumMod val="50000"/>
                  </a:schemeClr>
                </a:solidFill>
                <a:latin typeface="Lucida Handwriting" pitchFamily="66" charset="0"/>
              </a:rPr>
              <a:t>MOSQUEE  DHONOBARI - TANGAIL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 Karatia_Jamidar_Bari_(5).JP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857750" y="2357438"/>
            <a:ext cx="500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4000" b="1" i="1">
                <a:solidFill>
                  <a:srgbClr val="FF0000"/>
                </a:solidFill>
                <a:latin typeface="Lucida Handwriting" pitchFamily="66" charset="0"/>
              </a:rPr>
              <a:t>J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286375" y="3000375"/>
            <a:ext cx="642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4000" b="1" i="1">
                <a:solidFill>
                  <a:srgbClr val="FF0000"/>
                </a:solidFill>
                <a:latin typeface="Lucida Handwriting" pitchFamily="66" charset="0"/>
              </a:rPr>
              <a:t>A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5786438" y="3143250"/>
            <a:ext cx="714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4000" b="1" i="1">
                <a:solidFill>
                  <a:srgbClr val="FF0000"/>
                </a:solidFill>
                <a:latin typeface="Lucida Handwriting" pitchFamily="66" charset="0"/>
              </a:rPr>
              <a:t>C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786438" y="3786188"/>
            <a:ext cx="714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4000" b="1" i="1">
                <a:solidFill>
                  <a:srgbClr val="FF0000"/>
                </a:solidFill>
                <a:latin typeface="Lucida Handwriting" pitchFamily="66" charset="0"/>
              </a:rPr>
              <a:t>K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7500938" y="3286125"/>
            <a:ext cx="1143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4400" b="1" i="1">
                <a:solidFill>
                  <a:srgbClr val="FF0000"/>
                </a:solidFill>
                <a:latin typeface="Lucida Handwriting" pitchFamily="66" charset="0"/>
              </a:rPr>
              <a:t>50</a:t>
            </a:r>
          </a:p>
        </p:txBody>
      </p:sp>
      <p:sp>
        <p:nvSpPr>
          <p:cNvPr id="8" name="Rectangle 7"/>
          <p:cNvSpPr/>
          <p:nvPr/>
        </p:nvSpPr>
        <p:spPr>
          <a:xfrm rot="962971">
            <a:off x="1692676" y="3874696"/>
            <a:ext cx="1662471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F I N</a:t>
            </a: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357188" y="6357938"/>
            <a:ext cx="7643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i="1">
                <a:solidFill>
                  <a:srgbClr val="C00000"/>
                </a:solidFill>
                <a:latin typeface="Lucida Handwriting" pitchFamily="66" charset="0"/>
              </a:rPr>
              <a:t>KARATIA  JAMIDAR  BART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ngladesh .. 07 09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Bengladesh .. 07 09 2011</Template>
  <TotalTime>7</TotalTime>
  <Words>86</Words>
  <Application>Microsoft Office PowerPoint</Application>
  <PresentationFormat>Presentación en pantalla (4:3)</PresentationFormat>
  <Paragraphs>26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Calibri</vt:lpstr>
      <vt:lpstr>Lucida Handwriting</vt:lpstr>
      <vt:lpstr>Bengladesh .. 07 09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2021-02-06T19:20:20Z</dcterms:created>
  <dcterms:modified xsi:type="dcterms:W3CDTF">2021-02-06T19:28:17Z</dcterms:modified>
</cp:coreProperties>
</file>