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8" r:id="rId3"/>
    <p:sldId id="282" r:id="rId4"/>
    <p:sldId id="283" r:id="rId5"/>
    <p:sldId id="285" r:id="rId6"/>
    <p:sldId id="284" r:id="rId7"/>
    <p:sldId id="287" r:id="rId8"/>
    <p:sldId id="289" r:id="rId9"/>
    <p:sldId id="286" r:id="rId10"/>
    <p:sldId id="291" r:id="rId11"/>
    <p:sldId id="290" r:id="rId12"/>
    <p:sldId id="292" r:id="rId13"/>
    <p:sldId id="293" r:id="rId14"/>
    <p:sldId id="288" r:id="rId15"/>
    <p:sldId id="294" r:id="rId16"/>
    <p:sldId id="261" r:id="rId17"/>
    <p:sldId id="281" r:id="rId18"/>
    <p:sldId id="296" r:id="rId19"/>
    <p:sldId id="295" r:id="rId20"/>
    <p:sldId id="297" r:id="rId21"/>
    <p:sldId id="262" r:id="rId22"/>
    <p:sldId id="299" r:id="rId23"/>
    <p:sldId id="300" r:id="rId24"/>
    <p:sldId id="302" r:id="rId25"/>
    <p:sldId id="301" r:id="rId26"/>
    <p:sldId id="303" r:id="rId27"/>
    <p:sldId id="304" r:id="rId28"/>
    <p:sldId id="305" r:id="rId29"/>
    <p:sldId id="306" r:id="rId30"/>
    <p:sldId id="308" r:id="rId31"/>
    <p:sldId id="307" r:id="rId32"/>
    <p:sldId id="309" r:id="rId33"/>
    <p:sldId id="310" r:id="rId34"/>
    <p:sldId id="311" r:id="rId35"/>
    <p:sldId id="312" r:id="rId36"/>
    <p:sldId id="314" r:id="rId37"/>
    <p:sldId id="317" r:id="rId38"/>
    <p:sldId id="316" r:id="rId39"/>
    <p:sldId id="315" r:id="rId40"/>
    <p:sldId id="313" r:id="rId41"/>
    <p:sldId id="318" r:id="rId42"/>
    <p:sldId id="319" r:id="rId43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  <p:modifyVerifier cryptProviderType="rsaFull" cryptAlgorithmClass="hash" cryptAlgorithmType="typeAny" cryptAlgorithmSid="4" spinCount="50000" saltData="zd816ZJ8dLhWTOSF2KY0Kw" hashData="VIZ4k5yIGXQz7CGwsKKZdYwrm5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235" autoAdjust="0"/>
    <p:restoredTop sz="94664" autoAdjust="0"/>
  </p:normalViewPr>
  <p:slideViewPr>
    <p:cSldViewPr>
      <p:cViewPr varScale="1">
        <p:scale>
          <a:sx n="83" d="100"/>
          <a:sy n="83" d="100"/>
        </p:scale>
        <p:origin x="-43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5EAE59-8F0C-497F-AD77-724319560A4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 advTm="6000">
    <p:cover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9901A-1304-4BF5-B1A0-816B97F320B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 advTm="6000">
    <p:cover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A28CA1-E7F3-411E-B0BF-E36A705F11C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 advTm="6000">
    <p:cover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F1961E-98BE-4ABB-8DDE-4B841FC7B20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 advTm="6000">
    <p:cover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AAD487-27E6-40CF-AB7C-639956D8690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 advTm="6000">
    <p:cover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FBB507-8F5D-41D8-8898-E3451C1A3673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 advTm="6000">
    <p:cover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214CA9-7490-4ADB-9A6F-102D349F493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 advTm="6000">
    <p:cover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4C1BBD-E7BC-46F8-A800-AE469B25E70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 advTm="6000">
    <p:cover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B3EB43-F26B-40F7-8FE2-111F88E28A3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 advTm="6000">
    <p:cover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1496E3-1E06-4C6C-A80A-4185FD01F05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 advTm="6000">
    <p:cover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CF2C69-2716-4FB8-A76B-46BE25C6660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 advTm="6000">
    <p:cover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van de modeltitel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67417BD-3F49-4A85-A12C-1410D7D4CD3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cover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9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513" y="171450"/>
            <a:ext cx="8816975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image0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3213100"/>
            <a:ext cx="3387725" cy="2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6 CuadroTexto"/>
          <p:cNvSpPr txBox="1">
            <a:spLocks noChangeArrowheads="1"/>
          </p:cNvSpPr>
          <p:nvPr/>
        </p:nvSpPr>
        <p:spPr bwMode="auto">
          <a:xfrm>
            <a:off x="4787900" y="4581525"/>
            <a:ext cx="36004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0000"/>
                </a:solidFill>
              </a:rPr>
              <a:t>Música y canción: Clavelitos</a:t>
            </a:r>
          </a:p>
          <a:p>
            <a:pPr algn="ctr"/>
            <a:r>
              <a:rPr lang="es-ES">
                <a:solidFill>
                  <a:srgbClr val="FF0000"/>
                </a:solidFill>
              </a:rPr>
              <a:t>Montaje: elpc</a:t>
            </a:r>
          </a:p>
        </p:txBody>
      </p:sp>
      <p:sp>
        <p:nvSpPr>
          <p:cNvPr id="2053" name="WordArt 3"/>
          <p:cNvSpPr>
            <a:spLocks noChangeArrowheads="1" noChangeShapeType="1" noTextEdit="1"/>
          </p:cNvSpPr>
          <p:nvPr/>
        </p:nvSpPr>
        <p:spPr bwMode="auto">
          <a:xfrm>
            <a:off x="2700338" y="692150"/>
            <a:ext cx="5759450" cy="2305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800" kern="10" spc="9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99"/>
                    </a:gs>
                    <a:gs pos="100000">
                      <a:srgbClr val="AAAAAA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/>
                  </a:outerShdw>
                </a:effectLst>
                <a:latin typeface="Arial Black"/>
              </a:rPr>
              <a:t>Me encantan </a:t>
            </a:r>
          </a:p>
          <a:p>
            <a:pPr algn="ctr"/>
            <a:r>
              <a:rPr lang="es-ES" sz="4800" kern="10" spc="9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99"/>
                    </a:gs>
                    <a:gs pos="100000">
                      <a:srgbClr val="AAAAAA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/>
                  </a:outerShdw>
                </a:effectLst>
                <a:latin typeface="Arial Black"/>
              </a:rPr>
              <a:t>los balcones </a:t>
            </a:r>
          </a:p>
          <a:p>
            <a:pPr algn="ctr"/>
            <a:r>
              <a:rPr lang="es-ES" sz="4800" kern="10" spc="9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99"/>
                    </a:gs>
                    <a:gs pos="100000">
                      <a:srgbClr val="AAAAAA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/>
                  </a:outerShdw>
                </a:effectLst>
                <a:latin typeface="Arial Black"/>
              </a:rPr>
              <a:t>y casas de </a:t>
            </a:r>
          </a:p>
          <a:p>
            <a:pPr algn="ctr"/>
            <a:r>
              <a:rPr lang="es-ES" sz="4800" kern="10" spc="9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99"/>
                    </a:gs>
                    <a:gs pos="100000">
                      <a:srgbClr val="AAAAAA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/>
                  </a:outerShdw>
                </a:effectLst>
                <a:latin typeface="Arial Black"/>
              </a:rPr>
              <a:t>Cantabria</a:t>
            </a:r>
          </a:p>
        </p:txBody>
      </p:sp>
      <p:sp>
        <p:nvSpPr>
          <p:cNvPr id="2054" name="5 Rectángulo"/>
          <p:cNvSpPr>
            <a:spLocks noChangeArrowheads="1"/>
          </p:cNvSpPr>
          <p:nvPr/>
        </p:nvSpPr>
        <p:spPr bwMode="auto">
          <a:xfrm>
            <a:off x="323850" y="6021388"/>
            <a:ext cx="84963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/>
              <a:t>Mete las manos en los bolsillos, mira y escucha hasta el final… ¿serás capaz?</a:t>
            </a:r>
          </a:p>
        </p:txBody>
      </p:sp>
      <p:sp>
        <p:nvSpPr>
          <p:cNvPr id="2055" name="WordArt 3"/>
          <p:cNvSpPr>
            <a:spLocks noChangeArrowheads="1" noChangeShapeType="1" noTextEdit="1"/>
          </p:cNvSpPr>
          <p:nvPr/>
        </p:nvSpPr>
        <p:spPr bwMode="auto">
          <a:xfrm>
            <a:off x="5724525" y="3429000"/>
            <a:ext cx="158432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800" kern="10" spc="9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99"/>
                    </a:gs>
                    <a:gs pos="100000">
                      <a:srgbClr val="AAAAAA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/>
                  </a:outerShdw>
                </a:effectLst>
                <a:latin typeface="Arial Black"/>
              </a:rPr>
              <a:t>y a ti?</a:t>
            </a:r>
          </a:p>
        </p:txBody>
      </p:sp>
    </p:spTree>
  </p:cSld>
  <p:clrMapOvr>
    <a:masterClrMapping/>
  </p:clrMapOvr>
  <p:transition spd="slow" advTm="10000">
    <p:cover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5 Imagen" descr="Imagen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1 Imagen" descr="cantabria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1550" y="760413"/>
            <a:ext cx="7200900" cy="533717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3076" name="3 CuadroTexto"/>
          <p:cNvSpPr txBox="1">
            <a:spLocks noChangeArrowheads="1"/>
          </p:cNvSpPr>
          <p:nvPr/>
        </p:nvSpPr>
        <p:spPr bwMode="auto">
          <a:xfrm>
            <a:off x="684213" y="6092825"/>
            <a:ext cx="77755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No  tiene  nada  nuevo  que  decirte…</a:t>
            </a:r>
          </a:p>
        </p:txBody>
      </p:sp>
      <p:sp>
        <p:nvSpPr>
          <p:cNvPr id="3077" name="3 CuadroTexto"/>
          <p:cNvSpPr txBox="1">
            <a:spLocks noChangeArrowheads="1"/>
          </p:cNvSpPr>
          <p:nvPr/>
        </p:nvSpPr>
        <p:spPr bwMode="auto">
          <a:xfrm>
            <a:off x="684213" y="333375"/>
            <a:ext cx="77755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Cuando  el  pasado  te  llame  no  le  atiendas…</a:t>
            </a:r>
          </a:p>
        </p:txBody>
      </p:sp>
      <p:pic>
        <p:nvPicPr>
          <p:cNvPr id="6" name="Picture 4" descr="CD (ani).gif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 cstate="screen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22772" y="6021288"/>
            <a:ext cx="504056" cy="504056"/>
          </a:xfrm>
          <a:prstGeom prst="rect">
            <a:avLst/>
          </a:prstGeom>
        </p:spPr>
      </p:pic>
    </p:spTree>
  </p:cSld>
  <p:clrMapOvr>
    <a:masterClrMapping/>
  </p:clrMapOvr>
  <p:transition spd="slow" advTm="8000">
    <p:cover/>
    <p:sndAc>
      <p:stSnd>
        <p:snd r:embed="rId3" name="Españo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9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lide0032_image0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71450"/>
            <a:ext cx="8785225" cy="649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1 Imagen" descr="La-casa-de-las-flores-en-Santillana-del-mar-Cantabria-Visita-al-pueblo-de-Santillana-del-Mar-Cantabria-Españ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1038" y="836613"/>
            <a:ext cx="7781925" cy="518477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4100" name="7 CuadroTexto"/>
          <p:cNvSpPr txBox="1">
            <a:spLocks noChangeArrowheads="1"/>
          </p:cNvSpPr>
          <p:nvPr/>
        </p:nvSpPr>
        <p:spPr bwMode="auto">
          <a:xfrm>
            <a:off x="611188" y="6165850"/>
            <a:ext cx="7921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chemeClr val="bg1"/>
                </a:solidFill>
                <a:latin typeface="Pristina" pitchFamily="66" charset="0"/>
              </a:rPr>
              <a:t>El  que  no  sabe  lo  que  busca… No  se  conforma  con  lo  que  encuentra.</a:t>
            </a:r>
          </a:p>
        </p:txBody>
      </p:sp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6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513" y="171450"/>
            <a:ext cx="8816975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6 CuadroTexto"/>
          <p:cNvSpPr txBox="1">
            <a:spLocks noChangeArrowheads="1"/>
          </p:cNvSpPr>
          <p:nvPr/>
        </p:nvSpPr>
        <p:spPr bwMode="auto">
          <a:xfrm>
            <a:off x="323850" y="6092825"/>
            <a:ext cx="849630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200">
                <a:latin typeface="Agency FB" pitchFamily="34" charset="0"/>
              </a:rPr>
              <a:t>El que calla no siempre otorga, a veces no tiene deseos de discutir con idiotas.</a:t>
            </a:r>
          </a:p>
        </p:txBody>
      </p:sp>
      <p:pic>
        <p:nvPicPr>
          <p:cNvPr id="5124" name="3 Imagen" descr="163470-santillana-del-mar-vista-de-balcone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4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513" y="171450"/>
            <a:ext cx="8816975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1 Imagen" descr="DSC0847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35038" y="765175"/>
            <a:ext cx="7175500" cy="525621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6148" name="4 CuadroTexto"/>
          <p:cNvSpPr txBox="1">
            <a:spLocks noChangeArrowheads="1"/>
          </p:cNvSpPr>
          <p:nvPr/>
        </p:nvSpPr>
        <p:spPr bwMode="auto">
          <a:xfrm>
            <a:off x="755650" y="6092825"/>
            <a:ext cx="76327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chemeClr val="bg1"/>
                </a:solidFill>
                <a:latin typeface="Pristina" pitchFamily="66" charset="0"/>
              </a:rPr>
              <a:t>Los debiles toman venganza, los fuertes perdonan y los inteligentes ignoran…</a:t>
            </a:r>
          </a:p>
        </p:txBody>
      </p:sp>
    </p:spTree>
  </p:cSld>
  <p:clrMapOvr>
    <a:masterClrMapping/>
  </p:clrMapOvr>
  <p:transition spd="slow" advTm="8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lide0032_image0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71450"/>
            <a:ext cx="8785225" cy="649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3 CuadroTexto"/>
          <p:cNvSpPr txBox="1">
            <a:spLocks noChangeArrowheads="1"/>
          </p:cNvSpPr>
          <p:nvPr/>
        </p:nvSpPr>
        <p:spPr bwMode="auto">
          <a:xfrm>
            <a:off x="0" y="6165850"/>
            <a:ext cx="9144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chemeClr val="bg1"/>
                </a:solidFill>
                <a:latin typeface="Pristina" pitchFamily="66" charset="0"/>
              </a:rPr>
              <a:t>Si lo recibes, nunca lo olvides.</a:t>
            </a:r>
          </a:p>
        </p:txBody>
      </p:sp>
      <p:pic>
        <p:nvPicPr>
          <p:cNvPr id="7172" name="Picture 4" descr="390428987xspxKs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5" name="3 CuadroTexto"/>
          <p:cNvSpPr txBox="1">
            <a:spLocks noChangeArrowheads="1"/>
          </p:cNvSpPr>
          <p:nvPr/>
        </p:nvSpPr>
        <p:spPr bwMode="auto">
          <a:xfrm>
            <a:off x="0" y="260350"/>
            <a:ext cx="9144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chemeClr val="bg1"/>
                </a:solidFill>
                <a:latin typeface="Pristina" pitchFamily="66" charset="0"/>
              </a:rPr>
              <a:t>Si haces un favor, nunca lo recuerdes…</a:t>
            </a:r>
          </a:p>
        </p:txBody>
      </p:sp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5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513" y="171450"/>
            <a:ext cx="8816975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4 CuadroTexto"/>
          <p:cNvSpPr txBox="1">
            <a:spLocks noChangeArrowheads="1"/>
          </p:cNvSpPr>
          <p:nvPr/>
        </p:nvSpPr>
        <p:spPr bwMode="auto">
          <a:xfrm>
            <a:off x="1331913" y="6165850"/>
            <a:ext cx="64801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Rockwell Condensed" pitchFamily="18" charset="0"/>
              </a:rPr>
              <a:t>La única lucha que se pierde es la que se abandona.</a:t>
            </a:r>
          </a:p>
        </p:txBody>
      </p:sp>
      <p:pic>
        <p:nvPicPr>
          <p:cNvPr id="8196" name="Picture 4" descr="390463003xHiiYm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7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7 Imagen" descr="Imagen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6 Imagen" descr="Imagen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3513" y="171450"/>
            <a:ext cx="8816975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10 CuadroTexto"/>
          <p:cNvSpPr txBox="1">
            <a:spLocks noChangeArrowheads="1"/>
          </p:cNvSpPr>
          <p:nvPr/>
        </p:nvSpPr>
        <p:spPr bwMode="auto">
          <a:xfrm>
            <a:off x="250825" y="6092825"/>
            <a:ext cx="86423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oor Richard" pitchFamily="18" charset="0"/>
              </a:rPr>
              <a:t>Con que mano agarras el futuro.</a:t>
            </a:r>
          </a:p>
        </p:txBody>
      </p:sp>
      <p:pic>
        <p:nvPicPr>
          <p:cNvPr id="9221" name="Picture 4" descr="390420942wLpbOK_p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6" name="10 CuadroTexto"/>
          <p:cNvSpPr txBox="1">
            <a:spLocks noChangeArrowheads="1"/>
          </p:cNvSpPr>
          <p:nvPr/>
        </p:nvSpPr>
        <p:spPr bwMode="auto">
          <a:xfrm>
            <a:off x="250825" y="333375"/>
            <a:ext cx="86423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latin typeface="Pristina" pitchFamily="66" charset="0"/>
              </a:rPr>
              <a:t>Si no sueltas el pasado.</a:t>
            </a:r>
          </a:p>
        </p:txBody>
      </p:sp>
    </p:spTree>
  </p:cSld>
  <p:clrMapOvr>
    <a:masterClrMapping/>
  </p:clrMapOvr>
  <p:transition spd="slow" advTm="8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slide0032_image0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71450"/>
            <a:ext cx="8785225" cy="649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4" descr="390479154PTWRVT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12291" name="5 CuadroTexto"/>
          <p:cNvSpPr txBox="1">
            <a:spLocks noChangeArrowheads="1"/>
          </p:cNvSpPr>
          <p:nvPr/>
        </p:nvSpPr>
        <p:spPr bwMode="auto">
          <a:xfrm>
            <a:off x="1385888" y="6165850"/>
            <a:ext cx="63722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latin typeface="Poor Richard" pitchFamily="18" charset="0"/>
              </a:rPr>
              <a:t>Ateos  hasta  que  el  avión  empieza  a  caer</a:t>
            </a:r>
            <a:r>
              <a:rPr lang="es-ES" b="1">
                <a:latin typeface="Poor Richard" pitchFamily="18" charset="0"/>
              </a:rPr>
              <a:t>.</a:t>
            </a:r>
          </a:p>
        </p:txBody>
      </p:sp>
      <p:sp>
        <p:nvSpPr>
          <p:cNvPr id="5" name="5 CuadroTexto"/>
          <p:cNvSpPr txBox="1">
            <a:spLocks noChangeArrowheads="1"/>
          </p:cNvSpPr>
          <p:nvPr/>
        </p:nvSpPr>
        <p:spPr bwMode="auto">
          <a:xfrm>
            <a:off x="323850" y="260350"/>
            <a:ext cx="84963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Comunistas hasta que se enriquecen. Feministas hasta que se casan.</a:t>
            </a:r>
          </a:p>
        </p:txBody>
      </p:sp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5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513" y="171450"/>
            <a:ext cx="8816975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4" descr="390467314Unshzq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19175" y="765175"/>
            <a:ext cx="7105650" cy="532765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2" name="7 CuadroTexto"/>
          <p:cNvSpPr txBox="1">
            <a:spLocks noChangeArrowheads="1"/>
          </p:cNvSpPr>
          <p:nvPr/>
        </p:nvSpPr>
        <p:spPr bwMode="auto">
          <a:xfrm>
            <a:off x="0" y="6092825"/>
            <a:ext cx="914400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200" b="1">
                <a:latin typeface="Poor Richard" pitchFamily="18" charset="0"/>
              </a:rPr>
              <a:t>El  tiempo,  las  Palabras  y  las  Oportunidades. </a:t>
            </a:r>
          </a:p>
        </p:txBody>
      </p:sp>
      <p:sp>
        <p:nvSpPr>
          <p:cNvPr id="5" name="7 CuadroTexto"/>
          <p:cNvSpPr txBox="1">
            <a:spLocks noChangeArrowheads="1"/>
          </p:cNvSpPr>
          <p:nvPr/>
        </p:nvSpPr>
        <p:spPr bwMode="auto">
          <a:xfrm>
            <a:off x="0" y="260350"/>
            <a:ext cx="914400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200">
                <a:latin typeface="Rockwell Condensed" pitchFamily="18" charset="0"/>
              </a:rPr>
              <a:t>Hay tres cosas en la vida que pasan y ya no regresan:</a:t>
            </a:r>
          </a:p>
        </p:txBody>
      </p:sp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6 Imagen" descr="Imagen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4" descr="390492830nvtkEO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12292" name="1 CuadroTexto"/>
          <p:cNvSpPr txBox="1">
            <a:spLocks noChangeArrowheads="1"/>
          </p:cNvSpPr>
          <p:nvPr/>
        </p:nvSpPr>
        <p:spPr bwMode="auto">
          <a:xfrm>
            <a:off x="0" y="333375"/>
            <a:ext cx="9144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latin typeface="Pristina" pitchFamily="66" charset="0"/>
              </a:rPr>
              <a:t>En medio de una gran alegría, no hagas promesas,</a:t>
            </a:r>
          </a:p>
        </p:txBody>
      </p:sp>
      <p:sp>
        <p:nvSpPr>
          <p:cNvPr id="12293" name="1 CuadroTexto"/>
          <p:cNvSpPr txBox="1">
            <a:spLocks noChangeArrowheads="1"/>
          </p:cNvSpPr>
          <p:nvPr/>
        </p:nvSpPr>
        <p:spPr bwMode="auto">
          <a:xfrm>
            <a:off x="0" y="6092825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latin typeface="Poor Richard" pitchFamily="18" charset="0"/>
              </a:rPr>
              <a:t>En medio de un gran enojo, no respondas mensajes.</a:t>
            </a:r>
          </a:p>
        </p:txBody>
      </p:sp>
    </p:spTree>
  </p:cSld>
  <p:clrMapOvr>
    <a:masterClrMapping/>
  </p:clrMapOvr>
  <p:transition spd="slow" advTm="8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slide0032_image0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71450"/>
            <a:ext cx="8785225" cy="649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 descr="390502422otyxDC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13316" name="11 CuadroTexto"/>
          <p:cNvSpPr txBox="1">
            <a:spLocks noChangeArrowheads="1"/>
          </p:cNvSpPr>
          <p:nvPr/>
        </p:nvSpPr>
        <p:spPr bwMode="auto">
          <a:xfrm>
            <a:off x="179388" y="6165850"/>
            <a:ext cx="87852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solidFill>
                  <a:schemeClr val="bg1"/>
                </a:solidFill>
                <a:latin typeface="Agency FB" pitchFamily="34" charset="0"/>
              </a:rPr>
              <a:t>¡No lo permitas! Y recuerda “El llanto que tú le provocas hoy  puede ser el tuyo del mañana”</a:t>
            </a:r>
          </a:p>
        </p:txBody>
      </p:sp>
      <p:sp>
        <p:nvSpPr>
          <p:cNvPr id="13317" name="11 CuadroTexto"/>
          <p:cNvSpPr txBox="1">
            <a:spLocks noChangeArrowheads="1"/>
          </p:cNvSpPr>
          <p:nvPr/>
        </p:nvSpPr>
        <p:spPr bwMode="auto">
          <a:xfrm>
            <a:off x="179388" y="260350"/>
            <a:ext cx="8785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chemeClr val="bg1"/>
                </a:solidFill>
                <a:latin typeface="Pristina" pitchFamily="66" charset="0"/>
              </a:rPr>
              <a:t>El destino de muchas personas de la tercera edad es el abandono</a:t>
            </a:r>
          </a:p>
        </p:txBody>
      </p:sp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5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513" y="171450"/>
            <a:ext cx="8816975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8 CuadroTexto"/>
          <p:cNvSpPr txBox="1">
            <a:spLocks noChangeArrowheads="1"/>
          </p:cNvSpPr>
          <p:nvPr/>
        </p:nvSpPr>
        <p:spPr bwMode="auto">
          <a:xfrm>
            <a:off x="215900" y="6092825"/>
            <a:ext cx="87122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latin typeface="Poor Richard" pitchFamily="18" charset="0"/>
              </a:rPr>
              <a:t>que no saben aceptar la felicidad de los demás.</a:t>
            </a:r>
          </a:p>
        </p:txBody>
      </p:sp>
      <p:pic>
        <p:nvPicPr>
          <p:cNvPr id="14340" name="Picture 4" descr="390457622GLFuEv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5" name="8 CuadroTexto"/>
          <p:cNvSpPr txBox="1">
            <a:spLocks noChangeArrowheads="1"/>
          </p:cNvSpPr>
          <p:nvPr/>
        </p:nvSpPr>
        <p:spPr bwMode="auto">
          <a:xfrm>
            <a:off x="215900" y="260350"/>
            <a:ext cx="87122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latin typeface="Agency FB" pitchFamily="34" charset="0"/>
              </a:rPr>
              <a:t>La envidia existe sólo en aquellas persona…</a:t>
            </a:r>
          </a:p>
        </p:txBody>
      </p:sp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6 Imagen" descr="Imagen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6 CuadroTexto"/>
          <p:cNvSpPr txBox="1">
            <a:spLocks noChangeArrowheads="1"/>
          </p:cNvSpPr>
          <p:nvPr/>
        </p:nvSpPr>
        <p:spPr bwMode="auto">
          <a:xfrm>
            <a:off x="0" y="6092825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chemeClr val="bg1"/>
                </a:solidFill>
                <a:latin typeface="Poor Richard" pitchFamily="18" charset="0"/>
              </a:rPr>
              <a:t>Aprendió demasiado, Sufrió lo suficiente o Se cansó de lo mismo…</a:t>
            </a:r>
          </a:p>
        </p:txBody>
      </p:sp>
      <p:sp>
        <p:nvSpPr>
          <p:cNvPr id="15364" name="6 CuadroTexto"/>
          <p:cNvSpPr txBox="1">
            <a:spLocks noChangeArrowheads="1"/>
          </p:cNvSpPr>
          <p:nvPr/>
        </p:nvSpPr>
        <p:spPr bwMode="auto">
          <a:xfrm>
            <a:off x="0" y="333375"/>
            <a:ext cx="9144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Una persona cambia por tres razones:</a:t>
            </a:r>
          </a:p>
        </p:txBody>
      </p:sp>
      <p:pic>
        <p:nvPicPr>
          <p:cNvPr id="15365" name="Picture 4" descr="390517669PpyNBc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8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slide0032_image0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71450"/>
            <a:ext cx="8785225" cy="649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4" descr="390505059fBZqjR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16388" name="4 Rectángulo"/>
          <p:cNvSpPr>
            <a:spLocks noChangeArrowheads="1"/>
          </p:cNvSpPr>
          <p:nvPr/>
        </p:nvSpPr>
        <p:spPr bwMode="auto">
          <a:xfrm>
            <a:off x="0" y="6165850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solidFill>
                  <a:srgbClr val="FFFF00"/>
                </a:solidFill>
              </a:rPr>
              <a:t>sino también del bien que se ha dejado de hacer.</a:t>
            </a:r>
            <a:endParaRPr lang="es-ES" sz="2000"/>
          </a:p>
        </p:txBody>
      </p:sp>
      <p:sp>
        <p:nvSpPr>
          <p:cNvPr id="16389" name="3 Rectángulo"/>
          <p:cNvSpPr>
            <a:spLocks noChangeArrowheads="1"/>
          </p:cNvSpPr>
          <p:nvPr/>
        </p:nvSpPr>
        <p:spPr bwMode="auto">
          <a:xfrm>
            <a:off x="0" y="260350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i="1">
                <a:solidFill>
                  <a:srgbClr val="FFFF00"/>
                </a:solidFill>
              </a:rPr>
              <a:t>No basta con arrepentirse del mal que se ha causado,</a:t>
            </a:r>
            <a:endParaRPr lang="es-ES" sz="2000"/>
          </a:p>
        </p:txBody>
      </p:sp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4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513" y="171450"/>
            <a:ext cx="8816975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4" descr="390501756VidSxQ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4" name="1 Título"/>
          <p:cNvSpPr txBox="1">
            <a:spLocks/>
          </p:cNvSpPr>
          <p:nvPr/>
        </p:nvSpPr>
        <p:spPr>
          <a:xfrm>
            <a:off x="900113" y="274638"/>
            <a:ext cx="7343775" cy="417512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b="1" kern="0" dirty="0">
                <a:solidFill>
                  <a:srgbClr val="FF0000"/>
                </a:solidFill>
                <a:latin typeface="Papyrus" pitchFamily="66" charset="0"/>
                <a:ea typeface="+mj-ea"/>
                <a:cs typeface="+mj-cs"/>
              </a:rPr>
              <a:t>La paciencia: es la fortaleza del débil..</a:t>
            </a:r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900113" y="6092825"/>
            <a:ext cx="7343775" cy="576263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b="1" kern="0" dirty="0">
                <a:solidFill>
                  <a:srgbClr val="FF0000"/>
                </a:solidFill>
                <a:latin typeface="Poor Richard" pitchFamily="18" charset="0"/>
                <a:ea typeface="+mj-ea"/>
                <a:cs typeface="+mj-cs"/>
              </a:rPr>
              <a:t>Y la impaciencia: la debilidad del fuerte.</a:t>
            </a:r>
          </a:p>
        </p:txBody>
      </p:sp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4 Imagen" descr="Imagen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4" descr="390515137tjVyPX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153275" cy="5364162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4" name="1 Título"/>
          <p:cNvSpPr txBox="1">
            <a:spLocks/>
          </p:cNvSpPr>
          <p:nvPr/>
        </p:nvSpPr>
        <p:spPr>
          <a:xfrm>
            <a:off x="458788" y="333375"/>
            <a:ext cx="8229600" cy="35877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sz="2200" i="1" kern="0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Sólo hay dos cosas que podemos perder: </a:t>
            </a:r>
            <a:r>
              <a:rPr lang="es-ES" sz="2200" b="1" i="1" kern="0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El tiempo y la vida</a:t>
            </a:r>
            <a:r>
              <a:rPr lang="es-ES" sz="2200" i="1" kern="0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.</a:t>
            </a:r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0" y="6092825"/>
            <a:ext cx="8893175" cy="43180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kern="0" dirty="0">
                <a:solidFill>
                  <a:srgbClr val="FFFF00"/>
                </a:solidFill>
                <a:latin typeface="Poor Richard" pitchFamily="18" charset="0"/>
                <a:ea typeface="+mj-ea"/>
                <a:cs typeface="+mj-cs"/>
              </a:rPr>
              <a:t>La segunda es </a:t>
            </a:r>
            <a:r>
              <a:rPr lang="es-ES" b="1" kern="0" dirty="0">
                <a:solidFill>
                  <a:srgbClr val="FFFF00"/>
                </a:solidFill>
                <a:latin typeface="Poor Richard" pitchFamily="18" charset="0"/>
                <a:ea typeface="+mj-ea"/>
                <a:cs typeface="+mj-cs"/>
              </a:rPr>
              <a:t>inevitable</a:t>
            </a:r>
            <a:r>
              <a:rPr lang="es-ES" kern="0" dirty="0">
                <a:solidFill>
                  <a:srgbClr val="FFFF00"/>
                </a:solidFill>
                <a:latin typeface="Poor Richard" pitchFamily="18" charset="0"/>
                <a:ea typeface="+mj-ea"/>
                <a:cs typeface="+mj-cs"/>
              </a:rPr>
              <a:t>, la primera </a:t>
            </a:r>
            <a:r>
              <a:rPr lang="es-ES" b="1" kern="0" dirty="0">
                <a:solidFill>
                  <a:srgbClr val="FFFF00"/>
                </a:solidFill>
                <a:latin typeface="Poor Richard" pitchFamily="18" charset="0"/>
                <a:ea typeface="+mj-ea"/>
                <a:cs typeface="+mj-cs"/>
              </a:rPr>
              <a:t>imperdonable</a:t>
            </a:r>
            <a:r>
              <a:rPr lang="es-ES" kern="0" dirty="0">
                <a:solidFill>
                  <a:srgbClr val="FFFF00"/>
                </a:solidFill>
                <a:latin typeface="Poor Richard" pitchFamily="18" charset="0"/>
                <a:ea typeface="+mj-ea"/>
                <a:cs typeface="+mj-cs"/>
              </a:rPr>
              <a:t>.</a:t>
            </a:r>
          </a:p>
        </p:txBody>
      </p:sp>
    </p:spTree>
  </p:cSld>
  <p:clrMapOvr>
    <a:masterClrMapping/>
  </p:clrMapOvr>
  <p:transition spd="slow" advTm="8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slide0032_image0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71450"/>
            <a:ext cx="8785225" cy="649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4" descr="390506359yvQOjw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4" name="1 Título"/>
          <p:cNvSpPr txBox="1">
            <a:spLocks/>
          </p:cNvSpPr>
          <p:nvPr/>
        </p:nvSpPr>
        <p:spPr>
          <a:xfrm>
            <a:off x="0" y="274638"/>
            <a:ext cx="9144000" cy="417512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sz="2000" i="1" kern="0" dirty="0">
                <a:solidFill>
                  <a:srgbClr val="FFFF00"/>
                </a:solidFill>
                <a:latin typeface="Gill Sans MT" pitchFamily="34" charset="0"/>
                <a:ea typeface="+mj-ea"/>
                <a:cs typeface="+mj-cs"/>
              </a:rPr>
              <a:t>De vez en cuando es necesario sacudir “el árbol de la amistad” </a:t>
            </a:r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0" y="6165850"/>
            <a:ext cx="9144000" cy="69215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kern="0" dirty="0">
                <a:solidFill>
                  <a:srgbClr val="FFFF00"/>
                </a:solidFill>
                <a:latin typeface="Poor Richard" pitchFamily="18" charset="0"/>
                <a:ea typeface="+mj-ea"/>
                <a:cs typeface="+mj-cs"/>
              </a:rPr>
              <a:t>para derribar la fruta podrida.</a:t>
            </a:r>
          </a:p>
        </p:txBody>
      </p:sp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3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513" y="171450"/>
            <a:ext cx="8816975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4" descr="390515780FHfKNw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4" name="1 Título"/>
          <p:cNvSpPr txBox="1">
            <a:spLocks/>
          </p:cNvSpPr>
          <p:nvPr/>
        </p:nvSpPr>
        <p:spPr>
          <a:xfrm>
            <a:off x="0" y="6165850"/>
            <a:ext cx="9144000" cy="503238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sz="1800" kern="0" dirty="0">
                <a:solidFill>
                  <a:schemeClr val="accent6"/>
                </a:solidFill>
                <a:latin typeface="Kristen ITC" pitchFamily="66" charset="0"/>
                <a:ea typeface="+mj-ea"/>
                <a:cs typeface="+mj-cs"/>
              </a:rPr>
              <a:t>A veces lo que más duele no es el golpe… sino quién te lo da.</a:t>
            </a:r>
          </a:p>
        </p:txBody>
      </p:sp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8 Imagen" descr="Imagen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4" descr="390518427HaYNeG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4" name="1 Título"/>
          <p:cNvSpPr txBox="1">
            <a:spLocks/>
          </p:cNvSpPr>
          <p:nvPr/>
        </p:nvSpPr>
        <p:spPr>
          <a:xfrm>
            <a:off x="0" y="6092825"/>
            <a:ext cx="9144000" cy="43180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sz="2300" kern="0" dirty="0">
                <a:solidFill>
                  <a:srgbClr val="FFFF00"/>
                </a:solidFill>
                <a:latin typeface="Agency FB" pitchFamily="34" charset="0"/>
                <a:ea typeface="+mj-ea"/>
                <a:cs typeface="+mj-cs"/>
              </a:rPr>
              <a:t>Si quieres aprender a volar como el águila, no vivas rodeado de pavos…</a:t>
            </a:r>
          </a:p>
        </p:txBody>
      </p:sp>
    </p:spTree>
  </p:cSld>
  <p:clrMapOvr>
    <a:masterClrMapping/>
  </p:clrMapOvr>
  <p:transition spd="slow" advTm="8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slide0032_image0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71450"/>
            <a:ext cx="8785225" cy="6497638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</p:pic>
      <p:pic>
        <p:nvPicPr>
          <p:cNvPr id="22531" name="Picture 4" descr="390500502dGAPbE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5" name="1 Título"/>
          <p:cNvSpPr txBox="1">
            <a:spLocks/>
          </p:cNvSpPr>
          <p:nvPr/>
        </p:nvSpPr>
        <p:spPr>
          <a:xfrm>
            <a:off x="0" y="6165850"/>
            <a:ext cx="9144000" cy="43180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sz="2500" b="1" kern="0" dirty="0">
                <a:solidFill>
                  <a:srgbClr val="FFFF00"/>
                </a:solidFill>
                <a:latin typeface="Bradley Hand ITC" pitchFamily="66" charset="0"/>
                <a:ea typeface="+mj-ea"/>
                <a:cs typeface="+mj-cs"/>
              </a:rPr>
              <a:t>No se lo digas a nadie</a:t>
            </a: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0" y="260350"/>
            <a:ext cx="9144000" cy="2889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s-ES" sz="25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  <a:ea typeface="+mj-ea"/>
                <a:cs typeface="+mj-cs"/>
              </a:rPr>
              <a:t>¿Quieres que algo funcione?</a:t>
            </a:r>
          </a:p>
        </p:txBody>
      </p:sp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4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513" y="171450"/>
            <a:ext cx="8816975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4" descr="390489075JzIzDC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260350"/>
            <a:ext cx="9144000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España es como el cateto de la clase…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6165850"/>
            <a:ext cx="9144000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solo destaca en deportes y religión</a:t>
            </a:r>
          </a:p>
        </p:txBody>
      </p:sp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5 Imagen" descr="Imagen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4" descr="390488151qgdsYw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5963" y="800100"/>
            <a:ext cx="3856037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4" descr="390478556hEwoKO_p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800100"/>
            <a:ext cx="389255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4 Rectángulo"/>
          <p:cNvSpPr>
            <a:spLocks noChangeArrowheads="1"/>
          </p:cNvSpPr>
          <p:nvPr/>
        </p:nvSpPr>
        <p:spPr bwMode="auto">
          <a:xfrm>
            <a:off x="0" y="333375"/>
            <a:ext cx="9144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</a:rPr>
              <a:t>¿Te caigo mal?</a:t>
            </a:r>
          </a:p>
        </p:txBody>
      </p:sp>
      <p:sp>
        <p:nvSpPr>
          <p:cNvPr id="24582" name="5 Rectángulo"/>
          <p:cNvSpPr>
            <a:spLocks noChangeArrowheads="1"/>
          </p:cNvSpPr>
          <p:nvPr/>
        </p:nvSpPr>
        <p:spPr bwMode="auto">
          <a:xfrm>
            <a:off x="0" y="6092825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</a:rPr>
              <a:t>Saca un número, sientate y espera que me importe.</a:t>
            </a:r>
          </a:p>
        </p:txBody>
      </p:sp>
    </p:spTree>
  </p:cSld>
  <p:clrMapOvr>
    <a:masterClrMapping/>
  </p:clrMapOvr>
  <p:transition spd="slow" advTm="8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slide0032_image04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71450"/>
            <a:ext cx="8785225" cy="649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4" descr="390493553ywvqwm_p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25604" name="3 Rectángulo"/>
          <p:cNvSpPr>
            <a:spLocks noChangeArrowheads="1"/>
          </p:cNvSpPr>
          <p:nvPr/>
        </p:nvSpPr>
        <p:spPr bwMode="auto">
          <a:xfrm>
            <a:off x="0" y="6237288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¿tú que haces?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260350"/>
            <a:ext cx="9144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Cuando las circunstancias cambian, yo cambio de opinión.</a:t>
            </a:r>
          </a:p>
        </p:txBody>
      </p:sp>
    </p:spTree>
  </p:cSld>
  <p:clrMapOvr>
    <a:masterClrMapping/>
  </p:clrMapOvr>
  <p:transition spd="slow" advTm="8000">
    <p:cover dir="r"/>
    <p:sndAc>
      <p:stSnd>
        <p:snd r:embed="rId2" name="Tuna - clavelit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3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513" y="171450"/>
            <a:ext cx="8816975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4" descr="390477311QbggFQ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6165850"/>
            <a:ext cx="9144000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y la justicia en la puerta siguiente.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260350"/>
            <a:ext cx="91440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La caridad comienza en mi casa, </a:t>
            </a:r>
          </a:p>
        </p:txBody>
      </p:sp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2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513" y="171450"/>
            <a:ext cx="8816975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4" descr="390477962XYpyxS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6165850"/>
            <a:ext cx="9144000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3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tiene una cara oscura que no enseña.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260350"/>
            <a:ext cx="91440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3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Todo hombre es como la luna,</a:t>
            </a:r>
          </a:p>
        </p:txBody>
      </p:sp>
    </p:spTree>
  </p:cSld>
  <p:clrMapOvr>
    <a:masterClrMapping/>
  </p:clrMapOvr>
  <p:transition spd="slow" advTm="8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slide0032_image0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71450"/>
            <a:ext cx="8785225" cy="649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4" descr="390501158iAckqp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0" y="188913"/>
            <a:ext cx="9144000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200">
                <a:solidFill>
                  <a:schemeClr val="bg1"/>
                </a:solidFill>
                <a:latin typeface="Poor Richard" pitchFamily="18" charset="0"/>
              </a:rPr>
              <a:t>Un español podría cruzar España dando guantazos a políticos…</a:t>
            </a: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0" y="6237288"/>
            <a:ext cx="9144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800" b="1">
                <a:solidFill>
                  <a:schemeClr val="bg1"/>
                </a:solidFill>
              </a:rPr>
              <a:t>SIN PERDER LAS GANAS</a:t>
            </a:r>
          </a:p>
        </p:txBody>
      </p:sp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4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513" y="171450"/>
            <a:ext cx="8816975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4" descr="390474377YxyeLg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29700" name="3 Rectángulo"/>
          <p:cNvSpPr>
            <a:spLocks noChangeArrowheads="1"/>
          </p:cNvSpPr>
          <p:nvPr/>
        </p:nvSpPr>
        <p:spPr bwMode="auto">
          <a:xfrm>
            <a:off x="0" y="6165850"/>
            <a:ext cx="9144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latin typeface="Tempus Sans ITC" pitchFamily="82" charset="0"/>
              </a:rPr>
              <a:t>es la victoria del tirano</a:t>
            </a:r>
          </a:p>
        </p:txBody>
      </p:sp>
      <p:sp>
        <p:nvSpPr>
          <p:cNvPr id="5" name="3 Rectángulo"/>
          <p:cNvSpPr>
            <a:spLocks noChangeArrowheads="1"/>
          </p:cNvSpPr>
          <p:nvPr/>
        </p:nvSpPr>
        <p:spPr bwMode="auto">
          <a:xfrm>
            <a:off x="0" y="260350"/>
            <a:ext cx="9144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latin typeface="Tempus Sans ITC" pitchFamily="82" charset="0"/>
              </a:rPr>
              <a:t>La ignorancia del ciudadano</a:t>
            </a:r>
          </a:p>
        </p:txBody>
      </p:sp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4 Imagen" descr="Imagen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4" descr="390465238rTtGlF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30724" name="3 Rectángulo"/>
          <p:cNvSpPr>
            <a:spLocks noChangeArrowheads="1"/>
          </p:cNvSpPr>
          <p:nvPr/>
        </p:nvSpPr>
        <p:spPr bwMode="auto">
          <a:xfrm>
            <a:off x="900113" y="6165850"/>
            <a:ext cx="7343775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200" b="1">
                <a:solidFill>
                  <a:schemeClr val="bg1"/>
                </a:solidFill>
                <a:latin typeface="Tempus Sans ITC" pitchFamily="82" charset="0"/>
              </a:rPr>
              <a:t>¡Qué atrevida es la ignorancia!</a:t>
            </a:r>
          </a:p>
        </p:txBody>
      </p:sp>
    </p:spTree>
  </p:cSld>
  <p:clrMapOvr>
    <a:masterClrMapping/>
  </p:clrMapOvr>
  <p:transition spd="slow" advTm="8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slide0032_image0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71450"/>
            <a:ext cx="8785225" cy="649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4" descr="390473559muUICu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31748" name="4 Rectángulo"/>
          <p:cNvSpPr>
            <a:spLocks noChangeArrowheads="1"/>
          </p:cNvSpPr>
          <p:nvPr/>
        </p:nvSpPr>
        <p:spPr bwMode="auto">
          <a:xfrm>
            <a:off x="900113" y="6165850"/>
            <a:ext cx="7343775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200" b="1">
                <a:solidFill>
                  <a:schemeClr val="bg1"/>
                </a:solidFill>
                <a:latin typeface="Tempus Sans ITC" pitchFamily="82" charset="0"/>
              </a:rPr>
              <a:t>Aprender sin reflexionar es malgastar la energía</a:t>
            </a:r>
          </a:p>
        </p:txBody>
      </p:sp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3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513" y="171450"/>
            <a:ext cx="8816975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4" descr="390464440MxSDho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32772" name="3 Rectángulo"/>
          <p:cNvSpPr>
            <a:spLocks noChangeArrowheads="1"/>
          </p:cNvSpPr>
          <p:nvPr/>
        </p:nvSpPr>
        <p:spPr bwMode="auto">
          <a:xfrm>
            <a:off x="1042988" y="260350"/>
            <a:ext cx="7058025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200" b="1">
                <a:solidFill>
                  <a:srgbClr val="C00000"/>
                </a:solidFill>
                <a:latin typeface="Tempus Sans ITC" pitchFamily="82" charset="0"/>
              </a:rPr>
              <a:t>La primera virtud es frenar la lengua, </a:t>
            </a:r>
          </a:p>
        </p:txBody>
      </p:sp>
      <p:sp>
        <p:nvSpPr>
          <p:cNvPr id="32773" name="4 Rectángulo"/>
          <p:cNvSpPr>
            <a:spLocks noChangeArrowheads="1"/>
          </p:cNvSpPr>
          <p:nvPr/>
        </p:nvSpPr>
        <p:spPr bwMode="auto">
          <a:xfrm>
            <a:off x="900113" y="6165850"/>
            <a:ext cx="7343775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200" b="1">
                <a:solidFill>
                  <a:srgbClr val="C00000"/>
                </a:solidFill>
                <a:latin typeface="Tempus Sans ITC" pitchFamily="82" charset="0"/>
              </a:rPr>
              <a:t>Y es casi un dios quien teniendo razón sabe callarse</a:t>
            </a:r>
          </a:p>
        </p:txBody>
      </p:sp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  <p:bldP spid="3277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4 Imagen" descr="Imagen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4" descr="390461232tCQkDa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33796" name="3 Rectángulo"/>
          <p:cNvSpPr>
            <a:spLocks noChangeArrowheads="1"/>
          </p:cNvSpPr>
          <p:nvPr/>
        </p:nvSpPr>
        <p:spPr bwMode="auto">
          <a:xfrm>
            <a:off x="1042988" y="6165850"/>
            <a:ext cx="7058025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200" b="1">
                <a:solidFill>
                  <a:schemeClr val="bg1"/>
                </a:solidFill>
                <a:latin typeface="Tempus Sans ITC" pitchFamily="82" charset="0"/>
              </a:rPr>
              <a:t>Por que en las buenas se que te sobrarán amigos.</a:t>
            </a:r>
          </a:p>
        </p:txBody>
      </p:sp>
      <p:sp>
        <p:nvSpPr>
          <p:cNvPr id="33797" name="4 Rectángulo"/>
          <p:cNvSpPr>
            <a:spLocks noChangeArrowheads="1"/>
          </p:cNvSpPr>
          <p:nvPr/>
        </p:nvSpPr>
        <p:spPr bwMode="auto">
          <a:xfrm>
            <a:off x="1042988" y="333375"/>
            <a:ext cx="7058025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200" b="1">
                <a:solidFill>
                  <a:schemeClr val="bg1"/>
                </a:solidFill>
                <a:latin typeface="Tempus Sans ITC" pitchFamily="82" charset="0"/>
              </a:rPr>
              <a:t>En las malas cuenta conmigo</a:t>
            </a:r>
          </a:p>
        </p:txBody>
      </p:sp>
    </p:spTree>
  </p:cSld>
  <p:clrMapOvr>
    <a:masterClrMapping/>
  </p:clrMapOvr>
  <p:transition spd="slow" advTm="8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  <p:bldP spid="3379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slide0032_image0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71450"/>
            <a:ext cx="8785225" cy="649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4" descr="390454330LaggUW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153275" cy="5364162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34820" name="3 Rectángulo"/>
          <p:cNvSpPr>
            <a:spLocks noChangeArrowheads="1"/>
          </p:cNvSpPr>
          <p:nvPr/>
        </p:nvSpPr>
        <p:spPr bwMode="auto">
          <a:xfrm>
            <a:off x="1042988" y="6165850"/>
            <a:ext cx="70580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latin typeface="Tempus Sans ITC" pitchFamily="82" charset="0"/>
              </a:rPr>
              <a:t>¡despierta!</a:t>
            </a:r>
          </a:p>
        </p:txBody>
      </p:sp>
      <p:sp>
        <p:nvSpPr>
          <p:cNvPr id="34821" name="4 Rectángulo"/>
          <p:cNvSpPr>
            <a:spLocks noChangeArrowheads="1"/>
          </p:cNvSpPr>
          <p:nvPr/>
        </p:nvSpPr>
        <p:spPr bwMode="auto">
          <a:xfrm>
            <a:off x="1042988" y="260350"/>
            <a:ext cx="70580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200" b="1">
                <a:solidFill>
                  <a:schemeClr val="bg1"/>
                </a:solidFill>
                <a:latin typeface="Tempus Sans ITC" pitchFamily="82" charset="0"/>
              </a:rPr>
              <a:t>Si deseas que tus sueños se hagan realidad…</a:t>
            </a:r>
          </a:p>
        </p:txBody>
      </p:sp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00"/>
                            </p:stCondLst>
                            <p:childTnLst>
                              <p:par>
                                <p:cTn id="12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/>
      <p:bldP spid="3482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4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513" y="171450"/>
            <a:ext cx="8816975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4" descr="390453531PgnwIA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35844" name="3 Rectángulo"/>
          <p:cNvSpPr>
            <a:spLocks noChangeArrowheads="1"/>
          </p:cNvSpPr>
          <p:nvPr/>
        </p:nvSpPr>
        <p:spPr bwMode="auto">
          <a:xfrm>
            <a:off x="1042988" y="6165850"/>
            <a:ext cx="7058025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200" b="1">
                <a:latin typeface="Tempus Sans ITC" pitchFamily="82" charset="0"/>
              </a:rPr>
              <a:t>existe un arte de bien escuchar.</a:t>
            </a:r>
          </a:p>
        </p:txBody>
      </p:sp>
      <p:sp>
        <p:nvSpPr>
          <p:cNvPr id="35845" name="4 Rectángulo"/>
          <p:cNvSpPr>
            <a:spLocks noChangeArrowheads="1"/>
          </p:cNvSpPr>
          <p:nvPr/>
        </p:nvSpPr>
        <p:spPr bwMode="auto">
          <a:xfrm>
            <a:off x="1042988" y="260350"/>
            <a:ext cx="70580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200" b="1">
                <a:latin typeface="Tempus Sans ITC" pitchFamily="82" charset="0"/>
              </a:rPr>
              <a:t>Así como hay un arte de bien hablar,</a:t>
            </a:r>
          </a:p>
        </p:txBody>
      </p:sp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00"/>
                            </p:stCondLst>
                            <p:childTnLst>
                              <p:par>
                                <p:cTn id="12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  <p:bldP spid="3584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slide0032_image0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71450"/>
            <a:ext cx="8785225" cy="649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4" descr="390440578ehinAs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37892" name="3 Rectángulo"/>
          <p:cNvSpPr>
            <a:spLocks noChangeArrowheads="1"/>
          </p:cNvSpPr>
          <p:nvPr/>
        </p:nvSpPr>
        <p:spPr bwMode="auto">
          <a:xfrm>
            <a:off x="1042988" y="6237288"/>
            <a:ext cx="70580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  <a:latin typeface="Tempus Sans ITC" pitchFamily="82" charset="0"/>
              </a:rPr>
              <a:t>La  vida  nos  jode  a  todos”.</a:t>
            </a:r>
          </a:p>
        </p:txBody>
      </p:sp>
      <p:sp>
        <p:nvSpPr>
          <p:cNvPr id="5" name="3 Rectángulo"/>
          <p:cNvSpPr>
            <a:spLocks noChangeArrowheads="1"/>
          </p:cNvSpPr>
          <p:nvPr/>
        </p:nvSpPr>
        <p:spPr bwMode="auto">
          <a:xfrm>
            <a:off x="1042988" y="260350"/>
            <a:ext cx="70580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  <a:latin typeface="Tempus Sans ITC" pitchFamily="82" charset="0"/>
              </a:rPr>
              <a:t>“Nadie  muere  virgen... </a:t>
            </a:r>
          </a:p>
        </p:txBody>
      </p:sp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slide0032_image0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71450"/>
            <a:ext cx="8785225" cy="649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4" descr="390421639yKWwDI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3925" y="692150"/>
            <a:ext cx="7248525" cy="5437188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39940" name="3 Rectángulo"/>
          <p:cNvSpPr>
            <a:spLocks noChangeArrowheads="1"/>
          </p:cNvSpPr>
          <p:nvPr/>
        </p:nvSpPr>
        <p:spPr bwMode="auto">
          <a:xfrm>
            <a:off x="323850" y="260350"/>
            <a:ext cx="84963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  <a:latin typeface="Tempus Sans ITC" pitchFamily="82" charset="0"/>
              </a:rPr>
              <a:t>Regala tu sonrisa  a quien la merezca, tu amor a quien lo valore, </a:t>
            </a:r>
          </a:p>
        </p:txBody>
      </p:sp>
      <p:sp>
        <p:nvSpPr>
          <p:cNvPr id="39941" name="4 Rectángulo"/>
          <p:cNvSpPr>
            <a:spLocks noChangeArrowheads="1"/>
          </p:cNvSpPr>
          <p:nvPr/>
        </p:nvSpPr>
        <p:spPr bwMode="auto">
          <a:xfrm>
            <a:off x="323850" y="6165850"/>
            <a:ext cx="84963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  <a:latin typeface="Tempus Sans ITC" pitchFamily="82" charset="0"/>
              </a:rPr>
              <a:t>tus lágrimas a quien te acompañe y tu vida a quien te ame…</a:t>
            </a:r>
          </a:p>
        </p:txBody>
      </p:sp>
    </p:spTree>
  </p:cSld>
  <p:clrMapOvr>
    <a:masterClrMapping/>
  </p:clrMapOvr>
  <p:transition spd="slow" advTm="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3994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3 Imagen" descr="Imagen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3513" y="171450"/>
            <a:ext cx="8816975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4" descr="390422435yxRjvb_p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38916" name="3 Rectángulo"/>
          <p:cNvSpPr>
            <a:spLocks noChangeArrowheads="1"/>
          </p:cNvSpPr>
          <p:nvPr/>
        </p:nvSpPr>
        <p:spPr bwMode="auto">
          <a:xfrm>
            <a:off x="1042988" y="6165850"/>
            <a:ext cx="70580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Tempus Sans ITC" pitchFamily="82" charset="0"/>
              </a:rPr>
              <a:t>Lo  mejor  está  aún  por  llegar.</a:t>
            </a:r>
          </a:p>
        </p:txBody>
      </p:sp>
      <p:sp>
        <p:nvSpPr>
          <p:cNvPr id="5" name="3 Rectángulo"/>
          <p:cNvSpPr>
            <a:spLocks noChangeArrowheads="1"/>
          </p:cNvSpPr>
          <p:nvPr/>
        </p:nvSpPr>
        <p:spPr bwMode="auto">
          <a:xfrm>
            <a:off x="1042988" y="260350"/>
            <a:ext cx="70580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Tempus Sans ITC" pitchFamily="82" charset="0"/>
              </a:rPr>
              <a:t>¡Envejece  conmigo! </a:t>
            </a:r>
          </a:p>
        </p:txBody>
      </p:sp>
    </p:spTree>
  </p:cSld>
  <p:clrMapOvr>
    <a:masterClrMapping/>
  </p:clrMapOvr>
  <p:transition spd="slow" advTm="8000">
    <p:cover dir="r"/>
    <p:sndAc>
      <p:stSnd>
        <p:snd r:embed="rId2" name="Españo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3 Imagen" descr="Imagen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4" descr="390426929CGJRXL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728663"/>
            <a:ext cx="7200900" cy="54006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36868" name="3 Rectángulo"/>
          <p:cNvSpPr>
            <a:spLocks noChangeArrowheads="1"/>
          </p:cNvSpPr>
          <p:nvPr/>
        </p:nvSpPr>
        <p:spPr bwMode="auto">
          <a:xfrm>
            <a:off x="0" y="333375"/>
            <a:ext cx="914400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200" b="1">
                <a:solidFill>
                  <a:schemeClr val="bg1"/>
                </a:solidFill>
                <a:latin typeface="Tempus Sans ITC" pitchFamily="82" charset="0"/>
              </a:rPr>
              <a:t>Recuerda  que  recordando,  recordarás  el  recuerdo,</a:t>
            </a:r>
          </a:p>
        </p:txBody>
      </p:sp>
      <p:sp>
        <p:nvSpPr>
          <p:cNvPr id="36869" name="4 Rectángulo"/>
          <p:cNvSpPr>
            <a:spLocks noChangeArrowheads="1"/>
          </p:cNvSpPr>
          <p:nvPr/>
        </p:nvSpPr>
        <p:spPr bwMode="auto">
          <a:xfrm>
            <a:off x="1042988" y="6165850"/>
            <a:ext cx="7058025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200" b="1">
                <a:solidFill>
                  <a:schemeClr val="bg1"/>
                </a:solidFill>
                <a:latin typeface="Tempus Sans ITC" pitchFamily="82" charset="0"/>
              </a:rPr>
              <a:t>De  este  amigo,  que  siempre  te  recuerda.</a:t>
            </a:r>
          </a:p>
        </p:txBody>
      </p:sp>
    </p:spTree>
  </p:cSld>
  <p:clrMapOvr>
    <a:masterClrMapping/>
  </p:clrMapOvr>
  <p:transition spd="slow" advTm="8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  <p:bldP spid="3686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5 Imagen" descr="Imagen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3875" y="155575"/>
            <a:ext cx="8096250" cy="654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8 Imagen" descr="Imagen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4275" y="692150"/>
            <a:ext cx="6777038" cy="54737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40964" name="Picture 4" descr="390490315XpWRWe_p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39863" y="1079500"/>
            <a:ext cx="6264275" cy="469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5" name="5 Rectángulo"/>
          <p:cNvSpPr>
            <a:spLocks noChangeArrowheads="1"/>
          </p:cNvSpPr>
          <p:nvPr/>
        </p:nvSpPr>
        <p:spPr bwMode="auto">
          <a:xfrm>
            <a:off x="611188" y="260350"/>
            <a:ext cx="79216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200" b="1">
                <a:solidFill>
                  <a:schemeClr val="bg1"/>
                </a:solidFill>
                <a:latin typeface="Tempus Sans ITC" pitchFamily="82" charset="0"/>
              </a:rPr>
              <a:t>Bellas casas y bellos balcones de mi Cantabria, pero…</a:t>
            </a:r>
          </a:p>
        </p:txBody>
      </p:sp>
      <p:sp>
        <p:nvSpPr>
          <p:cNvPr id="40966" name="6 Rectángulo"/>
          <p:cNvSpPr>
            <a:spLocks noChangeArrowheads="1"/>
          </p:cNvSpPr>
          <p:nvPr/>
        </p:nvSpPr>
        <p:spPr bwMode="auto">
          <a:xfrm>
            <a:off x="1042988" y="6165850"/>
            <a:ext cx="7058025" cy="44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300" b="1">
                <a:solidFill>
                  <a:schemeClr val="bg1"/>
                </a:solidFill>
                <a:latin typeface="Tempus Sans ITC" pitchFamily="82" charset="0"/>
              </a:rPr>
              <a:t>“Buscadme a orillas del mar besando la espuma y la sal”</a:t>
            </a:r>
          </a:p>
        </p:txBody>
      </p:sp>
    </p:spTree>
  </p:cSld>
  <p:clrMapOvr>
    <a:masterClrMapping/>
  </p:clrMapOvr>
  <p:transition spd="slow" advTm="10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/>
      <p:bldP spid="4096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5 Imagen" descr="Imagen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46325" y="1628775"/>
            <a:ext cx="445135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8 Imagen" descr="Imagen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2588" y="2097088"/>
            <a:ext cx="3298825" cy="266382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327400" y="2828925"/>
            <a:ext cx="2489200" cy="1200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reenvíalo coño… </a:t>
            </a:r>
          </a:p>
          <a:p>
            <a:pPr algn="ctr">
              <a:defRPr/>
            </a:pPr>
            <a:r>
              <a:rPr lang="es-ES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merece la pena</a:t>
            </a:r>
          </a:p>
          <a:p>
            <a:pPr algn="ctr">
              <a:defRPr/>
            </a:pPr>
            <a:r>
              <a:rPr lang="es-ES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rPr>
              <a:t>salu2delpc</a:t>
            </a:r>
          </a:p>
        </p:txBody>
      </p:sp>
    </p:spTree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071538" y="3857628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latin typeface="Kristen ITC" pitchFamily="66" charset="0"/>
              </a:rPr>
              <a:t>Además puedes recibir </a:t>
            </a:r>
            <a:r>
              <a:rPr lang="es-ES_tradnl" b="1" dirty="0" err="1">
                <a:latin typeface="Kristen ITC" pitchFamily="66" charset="0"/>
              </a:rPr>
              <a:t>powerpoints</a:t>
            </a:r>
            <a:r>
              <a:rPr lang="es-ES_tradnl" b="1" dirty="0"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heme/theme1.xml><?xml version="1.0" encoding="utf-8"?>
<a:theme xmlns:a="http://schemas.openxmlformats.org/drawingml/2006/main" name="balcones_cantabria">
  <a:themeElements>
    <a:clrScheme name="Standaardontwerp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ardontwerp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balcones_cantabria</Template>
  <TotalTime>1</TotalTime>
  <Words>697</Words>
  <Application>Microsoft Office PowerPoint</Application>
  <PresentationFormat>Presentación en pantalla (4:3)</PresentationFormat>
  <Paragraphs>81</Paragraphs>
  <Slides>41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56" baseType="lpstr">
      <vt:lpstr>Times New Roman</vt:lpstr>
      <vt:lpstr>Arial</vt:lpstr>
      <vt:lpstr>Calibri</vt:lpstr>
      <vt:lpstr>Papyrus</vt:lpstr>
      <vt:lpstr>Pristina</vt:lpstr>
      <vt:lpstr>Agency FB</vt:lpstr>
      <vt:lpstr>Rockwell Condensed</vt:lpstr>
      <vt:lpstr>Poor Richard</vt:lpstr>
      <vt:lpstr>Gill Sans MT</vt:lpstr>
      <vt:lpstr>Kristen ITC</vt:lpstr>
      <vt:lpstr>Bradley Hand ITC</vt:lpstr>
      <vt:lpstr>Tempus Sans ITC</vt:lpstr>
      <vt:lpstr>Tahoma</vt:lpstr>
      <vt:lpstr>balcones_cantabria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2015-10-18T19:35:17Z</dcterms:created>
  <dcterms:modified xsi:type="dcterms:W3CDTF">2015-10-18T19:36:46Z</dcterms:modified>
</cp:coreProperties>
</file>