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6"/>
  </p:notesMasterIdLst>
  <p:sldIdLst>
    <p:sldId id="256" r:id="rId3"/>
    <p:sldId id="305" r:id="rId4"/>
    <p:sldId id="314" r:id="rId5"/>
    <p:sldId id="259" r:id="rId6"/>
    <p:sldId id="306" r:id="rId7"/>
    <p:sldId id="261" r:id="rId8"/>
    <p:sldId id="260" r:id="rId9"/>
    <p:sldId id="323" r:id="rId10"/>
    <p:sldId id="262" r:id="rId11"/>
    <p:sldId id="263" r:id="rId12"/>
    <p:sldId id="264" r:id="rId13"/>
    <p:sldId id="265" r:id="rId14"/>
    <p:sldId id="324" r:id="rId15"/>
    <p:sldId id="304" r:id="rId16"/>
    <p:sldId id="298" r:id="rId17"/>
    <p:sldId id="299" r:id="rId18"/>
    <p:sldId id="283" r:id="rId19"/>
    <p:sldId id="300" r:id="rId20"/>
    <p:sldId id="268" r:id="rId21"/>
    <p:sldId id="269" r:id="rId22"/>
    <p:sldId id="296" r:id="rId23"/>
    <p:sldId id="271" r:id="rId24"/>
    <p:sldId id="272" r:id="rId25"/>
    <p:sldId id="315" r:id="rId26"/>
    <p:sldId id="273" r:id="rId27"/>
    <p:sldId id="297" r:id="rId28"/>
    <p:sldId id="311" r:id="rId29"/>
    <p:sldId id="312" r:id="rId30"/>
    <p:sldId id="313" r:id="rId31"/>
    <p:sldId id="274" r:id="rId32"/>
    <p:sldId id="277" r:id="rId33"/>
    <p:sldId id="282" r:id="rId34"/>
    <p:sldId id="278" r:id="rId35"/>
    <p:sldId id="279" r:id="rId36"/>
    <p:sldId id="281" r:id="rId37"/>
    <p:sldId id="280" r:id="rId38"/>
    <p:sldId id="307" r:id="rId39"/>
    <p:sldId id="310" r:id="rId40"/>
    <p:sldId id="275" r:id="rId41"/>
    <p:sldId id="284" r:id="rId42"/>
    <p:sldId id="286" r:id="rId43"/>
    <p:sldId id="287" r:id="rId44"/>
    <p:sldId id="289" r:id="rId45"/>
    <p:sldId id="293" r:id="rId46"/>
    <p:sldId id="290" r:id="rId47"/>
    <p:sldId id="291" r:id="rId48"/>
    <p:sldId id="292" r:id="rId49"/>
    <p:sldId id="294" r:id="rId50"/>
    <p:sldId id="295" r:id="rId51"/>
    <p:sldId id="317" r:id="rId52"/>
    <p:sldId id="319" r:id="rId53"/>
    <p:sldId id="320" r:id="rId54"/>
    <p:sldId id="325" r:id="rId55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C7Z5CZn3WUyhen8N6yYkQ==" hashData="8lNgb+Jmu1C+D7K3vXxr1gsT8I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474" autoAdjust="0"/>
  </p:normalViewPr>
  <p:slideViewPr>
    <p:cSldViewPr>
      <p:cViewPr>
        <p:scale>
          <a:sx n="60" d="100"/>
          <a:sy n="60" d="100"/>
        </p:scale>
        <p:origin x="-1266" y="-7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4483E3C-FFEF-4EBE-BBA3-8CE6FABF7EEB}" type="datetimeFigureOut">
              <a:rPr lang="cs-CZ"/>
              <a:pPr>
                <a:defRPr/>
              </a:pPr>
              <a:t>4.4.2022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F234C02-0334-45D9-88A7-1C2A6785027E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2022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63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C0E59CF-84B0-4571-B2D1-ED3B43EDCAC2}" type="slidenum">
              <a:rPr lang="cs-CZ" smtClean="0"/>
              <a:pPr eaLnBrk="1" hangingPunct="1"/>
              <a:t>43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24EA7A-3E6E-43EE-917E-B3F2DBC4ED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65362"/>
      </p:ext>
    </p:extLst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C27596-6320-4AC5-AF68-B96286D3C0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54828"/>
      </p:ext>
    </p:extLst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B458CA-2893-4771-96F2-757938E562F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722490"/>
      </p:ext>
    </p:extLst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2CF20E-58F0-48A5-A699-1EC04303AD8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984818"/>
      </p:ext>
    </p:extLst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1C0CF-98A8-4235-B200-8BC2F010008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407149"/>
      </p:ext>
    </p:extLst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B6E9D-FE0F-4272-9E9A-0BA1767B64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099594"/>
      </p:ext>
    </p:extLst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80B6F-DD7E-44B6-8A48-5B8FC89FB1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216180"/>
      </p:ext>
    </p:extLst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AEE2C-D617-4202-A485-169507DFE72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780275"/>
      </p:ext>
    </p:extLst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72427-B13D-4C75-AE30-E0C9872F91E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111135"/>
      </p:ext>
    </p:extLst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974D4-FBDA-4CCB-B01A-3D179706FD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682905"/>
      </p:ext>
    </p:extLst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8B184-5913-42E9-A28D-428A9A1E82F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718772"/>
      </p:ext>
    </p:extLst>
  </p:cSld>
  <p:clrMapOvr>
    <a:masterClrMapping/>
  </p:clrMapOvr>
  <p:transition spd="slow" advClick="0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323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50B5C60-4379-44DA-91CA-C96D73CD99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iturism.ro/album_Acropole%20-%20Atena_1210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2052" name="Picture 4" descr="26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4"/>
          <a:stretch>
            <a:fillRect/>
          </a:stretch>
        </p:blipFill>
        <p:spPr bwMode="auto">
          <a:xfrm>
            <a:off x="-33338" y="-19050"/>
            <a:ext cx="9177338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3657600" y="800100"/>
            <a:ext cx="3581400" cy="10287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Comic Sans MS"/>
              </a:rPr>
              <a:t>Balada en Grecia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Comic Sans MS"/>
            </a:endParaRPr>
          </a:p>
        </p:txBody>
      </p:sp>
    </p:spTree>
  </p:cSld>
  <p:clrMapOvr>
    <a:masterClrMapping/>
  </p:clrMapOvr>
  <p:transition spd="slow" advTm="5000">
    <p:split orient="vert"/>
    <p:sndAc>
      <p:stSnd loop="1">
        <p:snd r:embed="rId2" name="Grèce - Musique de Grèc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3076" name="Picture 4" descr="3851409883_c3fd3b1f7a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2964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4100" name="Picture 5" descr="Pireus attica gree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533400" y="4451350"/>
            <a:ext cx="32766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sz="2400" dirty="0" smtClean="0">
                <a:solidFill>
                  <a:srgbClr val="FFFF00"/>
                </a:solidFill>
                <a:latin typeface="Comic Sans MS" pitchFamily="66" charset="0"/>
              </a:rPr>
              <a:t>Poloostrov </a:t>
            </a:r>
            <a:r>
              <a:rPr lang="cs-CZ" sz="2400" dirty="0" err="1" smtClean="0">
                <a:solidFill>
                  <a:srgbClr val="FFFF00"/>
                </a:solidFill>
                <a:latin typeface="Comic Sans MS" pitchFamily="66" charset="0"/>
              </a:rPr>
              <a:t>Attica</a:t>
            </a:r>
            <a:endParaRPr lang="en-US" sz="2400" dirty="0" smtClean="0">
              <a:solidFill>
                <a:srgbClr val="FFFF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b="1" smtClean="0">
                <a:solidFill>
                  <a:schemeClr val="bg1"/>
                </a:solidFill>
                <a:hlinkClick r:id="rId2"/>
              </a:rPr>
              <a:t>Acropole - Atena</a:t>
            </a:r>
            <a:endParaRPr lang="en-US" b="1" smtClean="0">
              <a:solidFill>
                <a:schemeClr val="bg1"/>
              </a:solidFill>
            </a:endParaRPr>
          </a:p>
          <a:p>
            <a:pPr eaLnBrk="1" hangingPunct="1"/>
            <a:endParaRPr lang="en-US" smtClean="0"/>
          </a:p>
        </p:txBody>
      </p:sp>
      <p:pic>
        <p:nvPicPr>
          <p:cNvPr id="5124" name="Picture 4" descr="Akropolisz,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3"/>
          <a:stretch>
            <a:fillRect/>
          </a:stretch>
        </p:blipFill>
        <p:spPr bwMode="auto">
          <a:xfrm>
            <a:off x="-2540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7"/>
          <p:cNvSpPr txBox="1">
            <a:spLocks noChangeArrowheads="1"/>
          </p:cNvSpPr>
          <p:nvPr/>
        </p:nvSpPr>
        <p:spPr bwMode="auto">
          <a:xfrm>
            <a:off x="76200" y="4686300"/>
            <a:ext cx="28956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Akropole </a:t>
            </a:r>
            <a:r>
              <a:rPr lang="cs-CZ" dirty="0" err="1" smtClean="0"/>
              <a:t>Atheny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6148" name="Picture 4" descr="athens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6200" y="4686300"/>
            <a:ext cx="28956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Akropole </a:t>
            </a:r>
            <a:r>
              <a:rPr lang="cs-CZ" dirty="0" err="1" smtClean="0"/>
              <a:t>Atheny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7172" name="Picture 4" descr="Athé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5"/>
          <a:stretch>
            <a:fillRect/>
          </a:stretch>
        </p:blipFill>
        <p:spPr bwMode="auto">
          <a:xfrm>
            <a:off x="17463" y="-6350"/>
            <a:ext cx="9126537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52400" y="4686300"/>
            <a:ext cx="32004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ctr">
              <a:defRPr/>
            </a:pPr>
            <a:r>
              <a:rPr lang="cs-CZ" dirty="0" err="1" smtClean="0"/>
              <a:t>Atheny</a:t>
            </a:r>
            <a:r>
              <a:rPr lang="cs-CZ" dirty="0" smtClean="0"/>
              <a:t> panorama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8196" name="Picture 4" descr="antipax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5"/>
          <a:stretch>
            <a:fillRect/>
          </a:stretch>
        </p:blipFill>
        <p:spPr bwMode="auto">
          <a:xfrm>
            <a:off x="-55563" y="0"/>
            <a:ext cx="9199563" cy="514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762000" y="4686300"/>
            <a:ext cx="28194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ctr">
              <a:defRPr/>
            </a:pPr>
            <a:r>
              <a:rPr lang="cs-CZ" dirty="0" smtClean="0"/>
              <a:t>Ostrov </a:t>
            </a:r>
            <a:r>
              <a:rPr lang="cs-CZ" dirty="0" err="1" smtClean="0"/>
              <a:t>Antipaxos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ile:Andipax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76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62000" y="4686300"/>
            <a:ext cx="28194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ctr">
              <a:defRPr/>
            </a:pPr>
            <a:r>
              <a:rPr lang="cs-CZ" dirty="0" smtClean="0"/>
              <a:t>Ostrov </a:t>
            </a:r>
            <a:r>
              <a:rPr lang="cs-CZ" dirty="0" err="1" smtClean="0"/>
              <a:t>Antipaxos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10244" name="Picture 4" descr="eriss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5"/>
          <a:stretch>
            <a:fillRect/>
          </a:stretch>
        </p:blipFill>
        <p:spPr bwMode="auto">
          <a:xfrm>
            <a:off x="15875" y="0"/>
            <a:ext cx="91281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04800" y="4629150"/>
            <a:ext cx="28956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Město </a:t>
            </a:r>
            <a:r>
              <a:rPr lang="cs-CZ" dirty="0" err="1" smtClean="0"/>
              <a:t>Ierissos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11268" name="Picture 4" descr="Görögorszá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0" y="4572000"/>
            <a:ext cx="35052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</a:t>
            </a:r>
            <a:r>
              <a:rPr lang="en-US" dirty="0" smtClean="0"/>
              <a:t>S</a:t>
            </a:r>
            <a:r>
              <a:rPr lang="cs-CZ" dirty="0" err="1" smtClean="0"/>
              <a:t>antorini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12292" name="Picture 4" descr="Görögország santori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5"/>
          <a:stretch>
            <a:fillRect/>
          </a:stretch>
        </p:blipFill>
        <p:spPr bwMode="auto">
          <a:xfrm>
            <a:off x="0" y="0"/>
            <a:ext cx="91313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4572000"/>
            <a:ext cx="35052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</a:t>
            </a:r>
            <a:r>
              <a:rPr lang="en-US" dirty="0" smtClean="0"/>
              <a:t>S</a:t>
            </a:r>
            <a:r>
              <a:rPr lang="cs-CZ" dirty="0" err="1" smtClean="0"/>
              <a:t>antorini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13316" name="Picture 4" descr="kefalo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5"/>
          <a:stretch>
            <a:fillRect/>
          </a:stretch>
        </p:blipFill>
        <p:spPr bwMode="auto">
          <a:xfrm>
            <a:off x="0" y="-9525"/>
            <a:ext cx="9144000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81000" y="4629150"/>
            <a:ext cx="27432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</a:t>
            </a:r>
            <a:r>
              <a:rPr lang="cs-CZ" dirty="0" err="1"/>
              <a:t>K</a:t>
            </a:r>
            <a:r>
              <a:rPr lang="cs-CZ" dirty="0" err="1" smtClean="0"/>
              <a:t>efalonia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ile:Asos, Kefalon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63" y="0"/>
            <a:ext cx="92122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381000" y="4629150"/>
            <a:ext cx="27432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</a:t>
            </a:r>
            <a:r>
              <a:rPr lang="cs-CZ" dirty="0" err="1"/>
              <a:t>K</a:t>
            </a:r>
            <a:r>
              <a:rPr lang="cs-CZ" dirty="0" err="1" smtClean="0"/>
              <a:t>efalonia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15364" name="Picture 4" descr="grecia_cre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81000" y="4629150"/>
            <a:ext cx="27432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Kréta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16388" name="Picture 5" descr="Grecia-Halkidiki-Kassandra-Afitos4-1024x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67813" cy="515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81000" y="4629150"/>
            <a:ext cx="34290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Poloostrov </a:t>
            </a:r>
            <a:r>
              <a:rPr lang="cs-CZ" dirty="0" err="1" smtClean="0"/>
              <a:t>Halkidiki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17412" name="Picture 4" descr="waterpark-falira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685800" y="4572000"/>
            <a:ext cx="38862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err="1" smtClean="0"/>
              <a:t>Faliraki</a:t>
            </a:r>
            <a:r>
              <a:rPr lang="cs-CZ" dirty="0" smtClean="0"/>
              <a:t>, ostrov  Rhodos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18436" name="Picture 4" descr="75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2238"/>
            <a:ext cx="9359900" cy="526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524000" y="4394200"/>
            <a:ext cx="52578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Modré jeskyně  ostrov </a:t>
            </a:r>
            <a:r>
              <a:rPr lang="cs-CZ" dirty="0" err="1" smtClean="0"/>
              <a:t>Corfu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19460" name="Picture 5" descr="384_Herakl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" t="1590" r="1219" b="1392"/>
          <a:stretch>
            <a:fillRect/>
          </a:stretch>
        </p:blipFill>
        <p:spPr bwMode="auto">
          <a:xfrm>
            <a:off x="-76200" y="0"/>
            <a:ext cx="92202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431800" y="4629150"/>
            <a:ext cx="41148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Heraklion ostrov Kréta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20484" name="Picture 4" descr="Lefkada,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32"/>
          <a:stretch>
            <a:fillRect/>
          </a:stretch>
        </p:blipFill>
        <p:spPr bwMode="auto">
          <a:xfrm>
            <a:off x="0" y="0"/>
            <a:ext cx="91694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304800" y="4629150"/>
            <a:ext cx="27432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</a:t>
            </a:r>
            <a:r>
              <a:rPr lang="cs-CZ" dirty="0" err="1" smtClean="0"/>
              <a:t>Lefkada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21508" name="Picture 6" descr="Lindos1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498013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 Box 7"/>
          <p:cNvSpPr txBox="1">
            <a:spLocks noChangeArrowheads="1"/>
          </p:cNvSpPr>
          <p:nvPr/>
        </p:nvSpPr>
        <p:spPr bwMode="auto">
          <a:xfrm>
            <a:off x="0" y="4343400"/>
            <a:ext cx="20574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en-US" dirty="0" smtClean="0"/>
              <a:t>L</a:t>
            </a:r>
            <a:r>
              <a:rPr lang="cs-CZ" dirty="0" err="1" smtClean="0"/>
              <a:t>indos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22532" name="Picture 4" descr="Lindos1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498013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0" y="4343400"/>
            <a:ext cx="20574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en-US" dirty="0" smtClean="0"/>
              <a:t>L</a:t>
            </a:r>
            <a:r>
              <a:rPr lang="cs-CZ" dirty="0" err="1" smtClean="0"/>
              <a:t>indos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23556" name="Picture 5" descr="Meteora-Rock Spires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0" y="4343400"/>
            <a:ext cx="20574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err="1" smtClean="0"/>
              <a:t>Meteora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24580" name="Picture 6" descr="meteora-turi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52400" y="4516438"/>
            <a:ext cx="2971800" cy="461962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Kláštery </a:t>
            </a:r>
            <a:r>
              <a:rPr lang="cs-CZ" dirty="0" err="1" smtClean="0"/>
              <a:t>Meteora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25604" name="Picture 4" descr="m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9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52400" y="4516438"/>
            <a:ext cx="2971800" cy="461962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Kláštery </a:t>
            </a:r>
            <a:r>
              <a:rPr lang="cs-CZ" dirty="0" err="1" smtClean="0"/>
              <a:t>Meteora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26628" name="Picture 4" descr="Mykonos,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7"/>
          <a:stretch>
            <a:fillRect/>
          </a:stretch>
        </p:blipFill>
        <p:spPr bwMode="auto">
          <a:xfrm>
            <a:off x="0" y="9525"/>
            <a:ext cx="91186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0" y="4343400"/>
            <a:ext cx="20574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err="1" smtClean="0"/>
              <a:t>Mykonos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27652" name="Picture 4" descr="imgo4xbg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0" y="4343400"/>
            <a:ext cx="20574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err="1" smtClean="0"/>
              <a:t>Mykonos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28676" name="Picture 4" descr="Naxos_Metropol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425" y="0"/>
            <a:ext cx="9242425" cy="519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0" y="4705350"/>
            <a:ext cx="24384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Naxos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29700" name="Picture 4" descr="Naxos-Island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0" y="4705350"/>
            <a:ext cx="24384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Naxos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30724" name="Picture 4" descr="Naxos_Venetian_Tow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0" y="4705350"/>
            <a:ext cx="48768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Naxos benátská pevnost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31748" name="Picture 4" descr="Nissyros-sziget,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9"/>
          <a:stretch>
            <a:fillRect/>
          </a:stretch>
        </p:blipFill>
        <p:spPr bwMode="auto">
          <a:xfrm>
            <a:off x="-30163" y="-9525"/>
            <a:ext cx="9161463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0" y="4705350"/>
            <a:ext cx="64008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</a:t>
            </a:r>
            <a:r>
              <a:rPr lang="cs-CZ" dirty="0" err="1" smtClean="0"/>
              <a:t>Nisyros</a:t>
            </a:r>
            <a:r>
              <a:rPr lang="cs-CZ" dirty="0" smtClean="0"/>
              <a:t> souostroví </a:t>
            </a:r>
            <a:r>
              <a:rPr lang="cs-CZ" dirty="0" err="1" smtClean="0"/>
              <a:t>Dodecanez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32772" name="Picture 4" descr="nisyros_2008__20080621_18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33796" name="Picture 4" descr="litoho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551988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0" y="4705350"/>
            <a:ext cx="27432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Obec </a:t>
            </a:r>
            <a:r>
              <a:rPr lang="cs-CZ" dirty="0" err="1" smtClean="0"/>
              <a:t>Lithoro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34820" name="Picture 4" descr="olymp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64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81000" y="4629150"/>
            <a:ext cx="25146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Pohoří Olymp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35844" name="Picture 4" descr="Mount Olymp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912018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0" y="4629150"/>
            <a:ext cx="28956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Pohoří Olymp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36868" name="Picture 4" descr="paleokastrit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46"/>
          <a:stretch>
            <a:fillRect/>
          </a:stretch>
        </p:blipFill>
        <p:spPr bwMode="auto">
          <a:xfrm>
            <a:off x="-93663" y="0"/>
            <a:ext cx="92630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0" y="4629150"/>
            <a:ext cx="43434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err="1" smtClean="0"/>
              <a:t>Paleokastritsa</a:t>
            </a:r>
            <a:r>
              <a:rPr lang="cs-CZ" dirty="0" smtClean="0"/>
              <a:t> ostrov </a:t>
            </a:r>
            <a:r>
              <a:rPr lang="cs-CZ" dirty="0" err="1" smtClean="0"/>
              <a:t>Corfu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37892" name="Picture 4" descr="11755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38916" name="Picture 7" descr="3585_17448_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4300"/>
            <a:ext cx="92964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0" y="4629150"/>
            <a:ext cx="28956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Přístav </a:t>
            </a:r>
            <a:r>
              <a:rPr lang="cs-CZ" dirty="0" err="1" smtClean="0"/>
              <a:t>Pireus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39940" name="Picture 4" descr="6487_15358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40964" name="Picture 4" descr="platam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64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0" y="4629150"/>
            <a:ext cx="52959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Město </a:t>
            </a:r>
            <a:r>
              <a:rPr lang="cs-CZ" dirty="0" err="1" smtClean="0"/>
              <a:t>Platamon</a:t>
            </a:r>
            <a:r>
              <a:rPr lang="cs-CZ" dirty="0" smtClean="0"/>
              <a:t>, </a:t>
            </a:r>
            <a:r>
              <a:rPr lang="cs-CZ" dirty="0" err="1" smtClean="0"/>
              <a:t>Olymská</a:t>
            </a:r>
            <a:r>
              <a:rPr lang="cs-CZ" dirty="0" smtClean="0"/>
              <a:t> riviéra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41988" name="Picture 4" descr="Rodosz,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52400" y="4454525"/>
            <a:ext cx="28956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Rhodos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43012" name="Picture 4" descr="Rho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52400" y="4454525"/>
            <a:ext cx="28956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Rhodos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44036" name="Picture 6" descr="Scinari,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4" t="2953" r="-3384" b="3125"/>
          <a:stretch>
            <a:fillRect/>
          </a:stretch>
        </p:blipFill>
        <p:spPr bwMode="auto">
          <a:xfrm>
            <a:off x="-304800" y="0"/>
            <a:ext cx="9779000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52400" y="4454525"/>
            <a:ext cx="42672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err="1" smtClean="0"/>
              <a:t>Skinari</a:t>
            </a:r>
            <a:r>
              <a:rPr lang="cs-CZ" dirty="0" smtClean="0"/>
              <a:t>, ostrov </a:t>
            </a:r>
            <a:r>
              <a:rPr lang="cs-CZ" dirty="0" err="1" smtClean="0"/>
              <a:t>Zakynthos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45060" name="Picture 4" descr="skin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480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52400" y="4627563"/>
            <a:ext cx="4267200" cy="461962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</a:t>
            </a:r>
            <a:r>
              <a:rPr lang="cs-CZ" dirty="0" err="1" smtClean="0"/>
              <a:t>Zakynthos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46084" name="Picture 4" descr="Skiath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3"/>
          <a:stretch>
            <a:fillRect/>
          </a:stretch>
        </p:blipFill>
        <p:spPr bwMode="auto">
          <a:xfrm>
            <a:off x="-25400" y="0"/>
            <a:ext cx="91694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52400" y="4627563"/>
            <a:ext cx="4267200" cy="461962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</a:t>
            </a:r>
            <a:r>
              <a:rPr lang="cs-CZ" dirty="0" err="1" smtClean="0"/>
              <a:t>Skiathos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47108" name="Picture 5" descr="Thass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63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6200" y="4514850"/>
            <a:ext cx="34671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smtClean="0"/>
              <a:t>Ostrov Thassos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48132" name="Picture 4" descr="thessaloni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6200" y="4514850"/>
            <a:ext cx="34671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err="1" smtClean="0"/>
              <a:t>Thessaloniki</a:t>
            </a:r>
            <a:r>
              <a:rPr lang="cs-CZ" dirty="0" smtClean="0"/>
              <a:t> - Soluň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49156" name="Picture 4" descr="Thessaloniki-Arch_of_Galerius_(eastern_fac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6200" y="4514850"/>
            <a:ext cx="49530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err="1" smtClean="0"/>
              <a:t>Thessaloniki</a:t>
            </a:r>
            <a:r>
              <a:rPr lang="cs-CZ" dirty="0" smtClean="0"/>
              <a:t> oblouk </a:t>
            </a:r>
            <a:r>
              <a:rPr lang="cs-CZ" dirty="0" err="1" smtClean="0"/>
              <a:t>Lui</a:t>
            </a:r>
            <a:r>
              <a:rPr lang="cs-CZ" dirty="0" smtClean="0"/>
              <a:t> </a:t>
            </a:r>
            <a:r>
              <a:rPr lang="cs-CZ" dirty="0" err="1" smtClean="0"/>
              <a:t>Galerius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50180" name="Picture 4" descr="Thessaloniki-Ancient_Ago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6200" y="4514850"/>
            <a:ext cx="34671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Vykopávky Agora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51204" name="Picture 4" descr="zakynth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3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6200" y="4514850"/>
            <a:ext cx="34671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Ostrov </a:t>
            </a:r>
            <a:r>
              <a:rPr lang="cs-CZ" dirty="0" err="1" smtClean="0"/>
              <a:t>Zakynthos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52228" name="Picture 5" descr="imgKg1vV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26"/>
          <a:stretch>
            <a:fillRect/>
          </a:stretch>
        </p:blipFill>
        <p:spPr bwMode="auto">
          <a:xfrm>
            <a:off x="-31750" y="0"/>
            <a:ext cx="91503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6200" y="4514850"/>
            <a:ext cx="4492625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Klášter </a:t>
            </a:r>
            <a:r>
              <a:rPr lang="cs-CZ" dirty="0" err="1" smtClean="0"/>
              <a:t>Stavronikita</a:t>
            </a:r>
            <a:r>
              <a:rPr lang="cs-CZ" dirty="0" smtClean="0"/>
              <a:t>, Athos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53252" name="Picture 4" descr="9ea88d33-b141-46f3-93fe-0311a223ac0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6200" y="4514850"/>
            <a:ext cx="31242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Kláštery,  Athos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o-RO" smtClean="0"/>
          </a:p>
        </p:txBody>
      </p:sp>
      <p:pic>
        <p:nvPicPr>
          <p:cNvPr id="54276" name="Picture 5" descr="dsc017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6200" y="4514850"/>
            <a:ext cx="3124200" cy="461963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65000"/>
                  <a:lumOff val="3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lin ang="5400000" scaled="0"/>
          </a:gradFill>
          <a:ln>
            <a:noFill/>
          </a:ln>
        </p:spPr>
        <p:txBody>
          <a:bodyPr>
            <a:spAutoFit/>
          </a:bodyPr>
          <a:lstStyle>
            <a:defPPr>
              <a:defRPr lang="en-US"/>
            </a:defPPr>
            <a:lvl1pPr algn="ctr" eaLnBrk="1" hangingPunct="1">
              <a:spcBef>
                <a:spcPct val="50000"/>
              </a:spcBef>
              <a:defRPr sz="2400">
                <a:solidFill>
                  <a:srgbClr val="FFFF00"/>
                </a:solidFill>
                <a:latin typeface="Comic Sans MS" pitchFamily="66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cs-CZ" dirty="0" smtClean="0"/>
              <a:t>Kláštery,  Athos</a:t>
            </a:r>
            <a:endParaRPr lang="en-US" dirty="0" smtClean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èce - Balade en mer ..  09 09 2013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Grèce - Balade en mer ..  09 09 2013</Template>
  <TotalTime>0</TotalTime>
  <Words>138</Words>
  <Application>Microsoft Office PowerPoint</Application>
  <PresentationFormat>Presentación en pantalla (16:9)</PresentationFormat>
  <Paragraphs>52</Paragraphs>
  <Slides>53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8" baseType="lpstr">
      <vt:lpstr>Arial</vt:lpstr>
      <vt:lpstr>Calibri</vt:lpstr>
      <vt:lpstr>Comic Sans MS</vt:lpstr>
      <vt:lpstr>Grèce - Balade en mer ..  09 09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2022-04-04T11:27:50Z</dcterms:created>
  <dcterms:modified xsi:type="dcterms:W3CDTF">2022-04-04T11:30:41Z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000800cc8c0000000000010250500207f7000400038000</vt:lpwstr>
  </property>
</Properties>
</file>