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9" r:id="rId1"/>
    <p:sldMasterId id="2147483856" r:id="rId2"/>
  </p:sldMasterIdLst>
  <p:sldIdLst>
    <p:sldId id="270" r:id="rId3"/>
    <p:sldId id="271" r:id="rId4"/>
    <p:sldId id="280" r:id="rId5"/>
    <p:sldId id="307" r:id="rId6"/>
    <p:sldId id="308" r:id="rId7"/>
    <p:sldId id="281" r:id="rId8"/>
    <p:sldId id="282" r:id="rId9"/>
    <p:sldId id="311" r:id="rId10"/>
    <p:sldId id="283" r:id="rId11"/>
    <p:sldId id="299" r:id="rId12"/>
    <p:sldId id="297" r:id="rId13"/>
    <p:sldId id="310" r:id="rId14"/>
    <p:sldId id="298" r:id="rId15"/>
    <p:sldId id="300" r:id="rId16"/>
    <p:sldId id="302" r:id="rId17"/>
    <p:sldId id="303" r:id="rId18"/>
    <p:sldId id="284" r:id="rId19"/>
    <p:sldId id="285" r:id="rId20"/>
    <p:sldId id="309" r:id="rId21"/>
    <p:sldId id="304" r:id="rId22"/>
    <p:sldId id="305" r:id="rId23"/>
    <p:sldId id="286" r:id="rId24"/>
    <p:sldId id="301" r:id="rId25"/>
    <p:sldId id="306" r:id="rId26"/>
    <p:sldId id="288" r:id="rId27"/>
    <p:sldId id="289" r:id="rId28"/>
    <p:sldId id="287" r:id="rId29"/>
    <p:sldId id="312" r:id="rId30"/>
    <p:sldId id="314" r:id="rId31"/>
    <p:sldId id="316" r:id="rId32"/>
    <p:sldId id="317" r:id="rId33"/>
    <p:sldId id="313" r:id="rId34"/>
    <p:sldId id="319" r:id="rId35"/>
    <p:sldId id="320" r:id="rId36"/>
    <p:sldId id="321" r:id="rId37"/>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Tahoma" pitchFamily="34" charset="0"/>
        <a:ea typeface="+mn-ea"/>
        <a:cs typeface="+mn-cs"/>
      </a:defRPr>
    </a:lvl1pPr>
    <a:lvl2pPr marL="457200" algn="l" rtl="0" fontAlgn="base">
      <a:spcBef>
        <a:spcPct val="0"/>
      </a:spcBef>
      <a:spcAft>
        <a:spcPct val="0"/>
      </a:spcAft>
      <a:defRPr kern="1200">
        <a:solidFill>
          <a:schemeClr val="tx1"/>
        </a:solidFill>
        <a:latin typeface="Tahoma" pitchFamily="34" charset="0"/>
        <a:ea typeface="+mn-ea"/>
        <a:cs typeface="+mn-cs"/>
      </a:defRPr>
    </a:lvl2pPr>
    <a:lvl3pPr marL="914400" algn="l" rtl="0" fontAlgn="base">
      <a:spcBef>
        <a:spcPct val="0"/>
      </a:spcBef>
      <a:spcAft>
        <a:spcPct val="0"/>
      </a:spcAft>
      <a:defRPr kern="1200">
        <a:solidFill>
          <a:schemeClr val="tx1"/>
        </a:solidFill>
        <a:latin typeface="Tahoma" pitchFamily="34" charset="0"/>
        <a:ea typeface="+mn-ea"/>
        <a:cs typeface="+mn-cs"/>
      </a:defRPr>
    </a:lvl3pPr>
    <a:lvl4pPr marL="1371600" algn="l" rtl="0" fontAlgn="base">
      <a:spcBef>
        <a:spcPct val="0"/>
      </a:spcBef>
      <a:spcAft>
        <a:spcPct val="0"/>
      </a:spcAft>
      <a:defRPr kern="1200">
        <a:solidFill>
          <a:schemeClr val="tx1"/>
        </a:solidFill>
        <a:latin typeface="Tahoma" pitchFamily="34" charset="0"/>
        <a:ea typeface="+mn-ea"/>
        <a:cs typeface="+mn-cs"/>
      </a:defRPr>
    </a:lvl4pPr>
    <a:lvl5pPr marL="1828800" algn="l" rtl="0" fontAlgn="base">
      <a:spcBef>
        <a:spcPct val="0"/>
      </a:spcBef>
      <a:spcAft>
        <a:spcPct val="0"/>
      </a:spcAft>
      <a:defRPr kern="1200">
        <a:solidFill>
          <a:schemeClr val="tx1"/>
        </a:solidFill>
        <a:latin typeface="Tahoma" pitchFamily="34" charset="0"/>
        <a:ea typeface="+mn-ea"/>
        <a:cs typeface="+mn-cs"/>
      </a:defRPr>
    </a:lvl5pPr>
    <a:lvl6pPr marL="2286000" algn="l" defTabSz="914400" rtl="0" eaLnBrk="1" latinLnBrk="0" hangingPunct="1">
      <a:defRPr kern="1200">
        <a:solidFill>
          <a:schemeClr val="tx1"/>
        </a:solidFill>
        <a:latin typeface="Tahoma" pitchFamily="34" charset="0"/>
        <a:ea typeface="+mn-ea"/>
        <a:cs typeface="+mn-cs"/>
      </a:defRPr>
    </a:lvl6pPr>
    <a:lvl7pPr marL="2743200" algn="l" defTabSz="914400" rtl="0" eaLnBrk="1" latinLnBrk="0" hangingPunct="1">
      <a:defRPr kern="1200">
        <a:solidFill>
          <a:schemeClr val="tx1"/>
        </a:solidFill>
        <a:latin typeface="Tahoma" pitchFamily="34" charset="0"/>
        <a:ea typeface="+mn-ea"/>
        <a:cs typeface="+mn-cs"/>
      </a:defRPr>
    </a:lvl7pPr>
    <a:lvl8pPr marL="3200400" algn="l" defTabSz="914400" rtl="0" eaLnBrk="1" latinLnBrk="0" hangingPunct="1">
      <a:defRPr kern="1200">
        <a:solidFill>
          <a:schemeClr val="tx1"/>
        </a:solidFill>
        <a:latin typeface="Tahoma" pitchFamily="34" charset="0"/>
        <a:ea typeface="+mn-ea"/>
        <a:cs typeface="+mn-cs"/>
      </a:defRPr>
    </a:lvl8pPr>
    <a:lvl9pPr marL="3657600" algn="l" defTabSz="914400" rtl="0" eaLnBrk="1" latinLnBrk="0" hangingPunct="1">
      <a:defRPr kern="1200">
        <a:solidFill>
          <a:schemeClr val="tx1"/>
        </a:solidFill>
        <a:latin typeface="Tahoma" pitchFamily="34" charset="0"/>
        <a:ea typeface="+mn-ea"/>
        <a:cs typeface="+mn-cs"/>
      </a:defRPr>
    </a:lvl9pPr>
  </p:defaultTextStyle>
  <p:modifyVerifier cryptProviderType="rsaFull" cryptAlgorithmClass="hash" cryptAlgorithmType="typeAny" cryptAlgorithmSid="4" spinCount="50000" saltData="X3znC97PiVcR8fiJeVdVkQ" hashData="3wEkiEKOI0Gkqtt2fyXCaozsEyY"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97"/>
    <a:srgbClr val="FFFFCC"/>
    <a:srgbClr val="6D6C35"/>
    <a:srgbClr val="B6B46A"/>
    <a:srgbClr val="5D5C2D"/>
    <a:srgbClr val="7E7C3E"/>
    <a:srgbClr val="000000"/>
    <a:srgbClr val="CC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986" autoAdjust="0"/>
    <p:restoredTop sz="94517" autoAdjust="0"/>
  </p:normalViewPr>
  <p:slideViewPr>
    <p:cSldViewPr>
      <p:cViewPr varScale="1">
        <p:scale>
          <a:sx n="86" d="100"/>
          <a:sy n="86" d="100"/>
        </p:scale>
        <p:origin x="-888"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4" name="3 Rectángulo"/>
          <p:cNvSpPr/>
          <p:nvPr/>
        </p:nvSpPr>
        <p:spPr>
          <a:xfrm>
            <a:off x="0" y="0"/>
            <a:ext cx="365125" cy="6854825"/>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5" name="4 Rectángulo"/>
          <p:cNvSpPr/>
          <p:nvPr/>
        </p:nvSpPr>
        <p:spPr>
          <a:xfrm>
            <a:off x="309563" y="681038"/>
            <a:ext cx="46037"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6" name="5 Rectángulo"/>
          <p:cNvSpPr/>
          <p:nvPr/>
        </p:nvSpPr>
        <p:spPr>
          <a:xfrm>
            <a:off x="268288" y="681038"/>
            <a:ext cx="28575"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7" name="6 Rectángulo"/>
          <p:cNvSpPr/>
          <p:nvPr/>
        </p:nvSpPr>
        <p:spPr>
          <a:xfrm>
            <a:off x="249238" y="681038"/>
            <a:ext cx="9525"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10" name="9 Rectángulo"/>
          <p:cNvSpPr/>
          <p:nvPr/>
        </p:nvSpPr>
        <p:spPr>
          <a:xfrm>
            <a:off x="222250" y="681038"/>
            <a:ext cx="7938"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11" name="10 Rectángulo"/>
          <p:cNvSpPr/>
          <p:nvPr/>
        </p:nvSpPr>
        <p:spPr>
          <a:xfrm>
            <a:off x="255588" y="5046663"/>
            <a:ext cx="73025" cy="1692275"/>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12" name="11 Rectángulo"/>
          <p:cNvSpPr/>
          <p:nvPr/>
        </p:nvSpPr>
        <p:spPr>
          <a:xfrm>
            <a:off x="255588" y="4797425"/>
            <a:ext cx="73025"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13" name="12 Rectángulo"/>
          <p:cNvSpPr/>
          <p:nvPr/>
        </p:nvSpPr>
        <p:spPr>
          <a:xfrm>
            <a:off x="255588" y="4637088"/>
            <a:ext cx="73025" cy="138112"/>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14" name="13 Rectángulo"/>
          <p:cNvSpPr/>
          <p:nvPr/>
        </p:nvSpPr>
        <p:spPr>
          <a:xfrm>
            <a:off x="255588" y="4541838"/>
            <a:ext cx="73025" cy="7461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8" name="7 Título"/>
          <p:cNvSpPr>
            <a:spLocks noGrp="1"/>
          </p:cNvSpPr>
          <p:nvPr>
            <p:ph type="ctrTitle"/>
          </p:nvPr>
        </p:nvSpPr>
        <p:spPr>
          <a:xfrm>
            <a:off x="914400" y="4343400"/>
            <a:ext cx="7772400" cy="1975104"/>
          </a:xfrm>
        </p:spPr>
        <p:txBody>
          <a:bodyPr/>
          <a:lstStyle>
            <a:lvl1pPr marR="9144" algn="l">
              <a:defRPr sz="4000" b="1" cap="all" spc="0" baseline="0">
                <a:effectLst>
                  <a:reflection blurRad="12700" stA="34000" endA="740" endPos="53000" dir="5400000" sy="-100000" algn="bl" rotWithShape="0"/>
                </a:effectLst>
              </a:defRPr>
            </a:lvl1pPr>
            <a:extLst/>
          </a:lstStyle>
          <a:p>
            <a:r>
              <a:rPr lang="es-ES" smtClean="0"/>
              <a:t>Haga clic para modificar el estilo de título del patrón</a:t>
            </a:r>
            <a:endParaRPr lang="en-US"/>
          </a:p>
        </p:txBody>
      </p:sp>
      <p:sp>
        <p:nvSpPr>
          <p:cNvPr id="9" name="8 Subtítulo"/>
          <p:cNvSpPr>
            <a:spLocks noGrp="1"/>
          </p:cNvSpPr>
          <p:nvPr>
            <p:ph type="subTitle" idx="1"/>
          </p:nvPr>
        </p:nvSpPr>
        <p:spPr>
          <a:xfrm>
            <a:off x="914400" y="2834640"/>
            <a:ext cx="7772400" cy="1508760"/>
          </a:xfrm>
        </p:spPr>
        <p:txBody>
          <a:bodyPr lIns="100584" anchor="b"/>
          <a:lstStyle>
            <a:lvl1pPr marL="0" indent="0" algn="l">
              <a:spcBef>
                <a:spcPts val="0"/>
              </a:spcBef>
              <a:buNone/>
              <a:defRPr sz="20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s-ES" smtClean="0"/>
              <a:t>Haga clic para modificar el estilo de subtítulo del patrón</a:t>
            </a:r>
            <a:endParaRPr lang="en-US"/>
          </a:p>
        </p:txBody>
      </p:sp>
      <p:sp>
        <p:nvSpPr>
          <p:cNvPr id="15" name="27 Marcador de fecha"/>
          <p:cNvSpPr>
            <a:spLocks noGrp="1"/>
          </p:cNvSpPr>
          <p:nvPr>
            <p:ph type="dt" sz="half" idx="10"/>
          </p:nvPr>
        </p:nvSpPr>
        <p:spPr/>
        <p:txBody>
          <a:bodyPr/>
          <a:lstStyle>
            <a:lvl1pPr>
              <a:defRPr dirty="0"/>
            </a:lvl1pPr>
            <a:extLst/>
          </a:lstStyle>
          <a:p>
            <a:pPr>
              <a:defRPr/>
            </a:pPr>
            <a:endParaRPr lang="pt-BR"/>
          </a:p>
        </p:txBody>
      </p:sp>
      <p:sp>
        <p:nvSpPr>
          <p:cNvPr id="16" name="16 Marcador de pie de página"/>
          <p:cNvSpPr>
            <a:spLocks noGrp="1"/>
          </p:cNvSpPr>
          <p:nvPr>
            <p:ph type="ftr" sz="quarter" idx="11"/>
          </p:nvPr>
        </p:nvSpPr>
        <p:spPr/>
        <p:txBody>
          <a:bodyPr/>
          <a:lstStyle>
            <a:lvl1pPr>
              <a:defRPr dirty="0"/>
            </a:lvl1pPr>
            <a:extLst/>
          </a:lstStyle>
          <a:p>
            <a:pPr>
              <a:defRPr/>
            </a:pPr>
            <a:endParaRPr lang="pt-BR"/>
          </a:p>
        </p:txBody>
      </p:sp>
      <p:sp>
        <p:nvSpPr>
          <p:cNvPr id="17" name="28 Marcador de número de diapositiva"/>
          <p:cNvSpPr>
            <a:spLocks noGrp="1"/>
          </p:cNvSpPr>
          <p:nvPr>
            <p:ph type="sldNum" sz="quarter" idx="12"/>
          </p:nvPr>
        </p:nvSpPr>
        <p:spPr/>
        <p:txBody>
          <a:bodyPr/>
          <a:lstStyle>
            <a:lvl1pPr>
              <a:defRPr/>
            </a:lvl1pPr>
            <a:extLst/>
          </a:lstStyle>
          <a:p>
            <a:pPr>
              <a:defRPr/>
            </a:pPr>
            <a:fld id="{004AAA8D-1BD9-486B-B12E-6D9A073143E5}" type="slidenum">
              <a:rPr lang="pt-BR"/>
              <a:pPr>
                <a:defRPr/>
              </a:pPr>
              <a:t>‹Nº›</a:t>
            </a:fld>
            <a:endParaRPr lang="pt-BR" dirty="0"/>
          </a:p>
        </p:txBody>
      </p:sp>
    </p:spTree>
  </p:cSld>
  <p:clrMapOvr>
    <a:masterClrMapping/>
  </p:clrMapOvr>
  <p:transition spd="med">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lang="es-ES" smtClean="0"/>
              <a:t>Haga clic para modificar el estilo de título del patrón</a:t>
            </a:r>
            <a:endParaRPr lang="en-US"/>
          </a:p>
        </p:txBody>
      </p:sp>
      <p:sp>
        <p:nvSpPr>
          <p:cNvPr id="3" name="2 Marcador de contenido"/>
          <p:cNvSpPr>
            <a:spLocks noGrp="1"/>
          </p:cNvSpPr>
          <p:nvPr>
            <p:ph idx="1"/>
          </p:nvPr>
        </p:nvSpPr>
        <p:spPr/>
        <p:txBody>
          <a:bodyPr/>
          <a:lstStyle>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13 Marcador de fecha"/>
          <p:cNvSpPr>
            <a:spLocks noGrp="1"/>
          </p:cNvSpPr>
          <p:nvPr>
            <p:ph type="dt" sz="half" idx="10"/>
          </p:nvPr>
        </p:nvSpPr>
        <p:spPr/>
        <p:txBody>
          <a:bodyPr/>
          <a:lstStyle>
            <a:lvl1pPr>
              <a:defRPr/>
            </a:lvl1pPr>
          </a:lstStyle>
          <a:p>
            <a:pPr>
              <a:defRPr/>
            </a:pPr>
            <a:endParaRPr lang="pt-BR"/>
          </a:p>
        </p:txBody>
      </p:sp>
      <p:sp>
        <p:nvSpPr>
          <p:cNvPr id="5" name="2 Marcador de pie de página"/>
          <p:cNvSpPr>
            <a:spLocks noGrp="1"/>
          </p:cNvSpPr>
          <p:nvPr>
            <p:ph type="ftr" sz="quarter" idx="11"/>
          </p:nvPr>
        </p:nvSpPr>
        <p:spPr/>
        <p:txBody>
          <a:bodyPr/>
          <a:lstStyle>
            <a:lvl1pPr>
              <a:defRPr/>
            </a:lvl1pPr>
          </a:lstStyle>
          <a:p>
            <a:pPr>
              <a:defRPr/>
            </a:pPr>
            <a:endParaRPr lang="pt-BR"/>
          </a:p>
        </p:txBody>
      </p:sp>
      <p:sp>
        <p:nvSpPr>
          <p:cNvPr id="6" name="22 Marcador de número de diapositiva"/>
          <p:cNvSpPr>
            <a:spLocks noGrp="1"/>
          </p:cNvSpPr>
          <p:nvPr>
            <p:ph type="sldNum" sz="quarter" idx="12"/>
          </p:nvPr>
        </p:nvSpPr>
        <p:spPr/>
        <p:txBody>
          <a:bodyPr/>
          <a:lstStyle>
            <a:lvl1pPr>
              <a:defRPr/>
            </a:lvl1pPr>
          </a:lstStyle>
          <a:p>
            <a:pPr>
              <a:defRPr/>
            </a:pPr>
            <a:fld id="{665E88FE-B1EF-4AA6-9E5E-F87905374161}" type="slidenum">
              <a:rPr lang="pt-BR"/>
              <a:pPr>
                <a:defRPr/>
              </a:pPr>
              <a:t>‹Nº›</a:t>
            </a:fld>
            <a:endParaRPr lang="pt-BR" dirty="0"/>
          </a:p>
        </p:txBody>
      </p:sp>
    </p:spTree>
  </p:cSld>
  <p:clrMapOvr>
    <a:masterClrMapping/>
  </p:clrMapOvr>
  <p:transition spd="med">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4" name="3 Forma libre"/>
          <p:cNvSpPr>
            <a:spLocks/>
          </p:cNvSpPr>
          <p:nvPr/>
        </p:nvSpPr>
        <p:spPr bwMode="auto">
          <a:xfrm>
            <a:off x="4829175" y="1073150"/>
            <a:ext cx="4321175" cy="5791200"/>
          </a:xfrm>
          <a:custGeom>
            <a:avLst>
              <a:gd name="A1" fmla="val 0"/>
              <a:gd name="A2" fmla="val 0"/>
              <a:gd name="A3" fmla="val 0"/>
              <a:gd name="A4" fmla="val 0"/>
              <a:gd name="A5" fmla="val 0"/>
              <a:gd name="A6" fmla="val 0"/>
              <a:gd name="A7" fmla="val 0"/>
              <a:gd name="A8" fmla="val 0"/>
            </a:avLst>
            <a:gdLst/>
            <a:ahLst/>
            <a:cxnLst>
              <a:cxn ang="0">
                <a:pos x="0" y="3648"/>
              </a:cxn>
              <a:cxn ang="0">
                <a:pos x="720" y="2016"/>
              </a:cxn>
              <a:cxn ang="0">
                <a:pos x="2736" y="0"/>
              </a:cxn>
              <a:cxn ang="0">
                <a:pos x="2736" y="96"/>
              </a:cxn>
              <a:cxn ang="0">
                <a:pos x="744" y="2038"/>
              </a:cxn>
              <a:cxn ang="0">
                <a:pos x="48" y="3648"/>
              </a:cxn>
              <a:cxn ang="0">
                <a:pos x="0" y="3648"/>
              </a:cxn>
            </a:cxnLst>
            <a:rect l="0" t="0" r="0" b="0"/>
            <a:pathLst>
              <a:path w="2736" h="3648">
                <a:moveTo>
                  <a:pt x="0" y="3648"/>
                </a:moveTo>
                <a:lnTo>
                  <a:pt x="720" y="2016"/>
                </a:lnTo>
                <a:lnTo>
                  <a:pt x="2736" y="672"/>
                </a:lnTo>
                <a:lnTo>
                  <a:pt x="2736" y="720"/>
                </a:lnTo>
                <a:lnTo>
                  <a:pt x="744" y="2038"/>
                </a:lnTo>
                <a:lnTo>
                  <a:pt x="48" y="3648"/>
                </a:lnTo>
                <a:lnTo>
                  <a:pt x="48" y="3648"/>
                </a:lnTo>
                <a:close/>
              </a:path>
            </a:pathLst>
          </a:custGeom>
          <a:noFill/>
          <a:ln w="3175" cap="flat" cmpd="sng" algn="ctr">
            <a:solidFill>
              <a:schemeClr val="accent2">
                <a:alpha val="53000"/>
              </a:schemeClr>
            </a:solidFill>
            <a:prstDash val="solid"/>
            <a:round/>
            <a:headEnd type="none" w="med" len="med"/>
            <a:tailEnd type="none" w="med" len="med"/>
          </a:ln>
          <a:effectLst/>
        </p:spPr>
        <p:txBody>
          <a:bodyPr/>
          <a:lstStyle>
            <a:extLst/>
          </a:lstStyle>
          <a:p>
            <a:pPr>
              <a:defRPr/>
            </a:pPr>
            <a:endParaRPr lang="en-US" dirty="0"/>
          </a:p>
        </p:txBody>
      </p:sp>
      <p:sp>
        <p:nvSpPr>
          <p:cNvPr id="5" name="4 Forma libre"/>
          <p:cNvSpPr>
            <a:spLocks/>
          </p:cNvSpPr>
          <p:nvPr/>
        </p:nvSpPr>
        <p:spPr bwMode="auto">
          <a:xfrm>
            <a:off x="374650" y="0"/>
            <a:ext cx="5513388" cy="6615113"/>
          </a:xfrm>
          <a:custGeom>
            <a:avLst>
              <a:gd name="A1" fmla="val 0"/>
              <a:gd name="A2" fmla="val 0"/>
              <a:gd name="A3" fmla="val 0"/>
              <a:gd name="A4" fmla="val 0"/>
              <a:gd name="A5" fmla="val 0"/>
              <a:gd name="A6" fmla="val 0"/>
              <a:gd name="A7" fmla="val 0"/>
              <a:gd name="A8" fmla="val 0"/>
            </a:avLst>
            <a:gdLst/>
            <a:ahLst/>
            <a:cxnLst>
              <a:cxn ang="0">
                <a:pos x="0" y="4080"/>
              </a:cxn>
              <a:cxn ang="0">
                <a:pos x="0" y="4128"/>
              </a:cxn>
              <a:cxn ang="0">
                <a:pos x="3504" y="2640"/>
              </a:cxn>
              <a:cxn ang="0">
                <a:pos x="2880" y="0"/>
              </a:cxn>
              <a:cxn ang="0">
                <a:pos x="2832" y="0"/>
              </a:cxn>
              <a:cxn ang="0">
                <a:pos x="3465" y="2619"/>
              </a:cxn>
              <a:cxn ang="0">
                <a:pos x="0" y="4080"/>
              </a:cxn>
            </a:cxnLst>
            <a:rect l="0" t="0" r="0" b="0"/>
            <a:pathLst>
              <a:path w="3504" h="4128">
                <a:moveTo>
                  <a:pt x="0" y="4080"/>
                </a:moveTo>
                <a:lnTo>
                  <a:pt x="0" y="4128"/>
                </a:lnTo>
                <a:lnTo>
                  <a:pt x="3504" y="2640"/>
                </a:lnTo>
                <a:lnTo>
                  <a:pt x="2880" y="0"/>
                </a:lnTo>
                <a:lnTo>
                  <a:pt x="2832" y="0"/>
                </a:lnTo>
                <a:lnTo>
                  <a:pt x="3465" y="2619"/>
                </a:lnTo>
                <a:lnTo>
                  <a:pt x="0" y="4080"/>
                </a:lnTo>
                <a:close/>
              </a:path>
            </a:pathLst>
          </a:custGeom>
          <a:noFill/>
          <a:ln w="3175" cap="flat" cmpd="sng" algn="ctr">
            <a:solidFill>
              <a:schemeClr val="accent2">
                <a:alpha val="53000"/>
              </a:schemeClr>
            </a:solidFill>
            <a:prstDash val="solid"/>
            <a:round/>
            <a:headEnd type="none" w="med" len="med"/>
            <a:tailEnd type="none" w="med" len="med"/>
          </a:ln>
          <a:effectLst/>
        </p:spPr>
        <p:txBody>
          <a:bodyPr/>
          <a:lstStyle>
            <a:extLst/>
          </a:lstStyle>
          <a:p>
            <a:pPr>
              <a:defRPr/>
            </a:pPr>
            <a:endParaRPr lang="en-US" dirty="0"/>
          </a:p>
        </p:txBody>
      </p:sp>
      <p:sp>
        <p:nvSpPr>
          <p:cNvPr id="6" name="5 Forma libre"/>
          <p:cNvSpPr>
            <a:spLocks/>
          </p:cNvSpPr>
          <p:nvPr/>
        </p:nvSpPr>
        <p:spPr bwMode="auto">
          <a:xfrm rot="5236414">
            <a:off x="4461669" y="1483519"/>
            <a:ext cx="4114800" cy="1189038"/>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a:lstStyle>
            <a:extLst/>
          </a:lstStyle>
          <a:p>
            <a:pPr>
              <a:defRPr/>
            </a:pPr>
            <a:endParaRPr lang="en-US" dirty="0"/>
          </a:p>
        </p:txBody>
      </p:sp>
      <p:sp>
        <p:nvSpPr>
          <p:cNvPr id="7" name="6 Forma libre"/>
          <p:cNvSpPr>
            <a:spLocks/>
          </p:cNvSpPr>
          <p:nvPr/>
        </p:nvSpPr>
        <p:spPr bwMode="auto">
          <a:xfrm>
            <a:off x="5943600" y="0"/>
            <a:ext cx="2743200" cy="4267200"/>
          </a:xfrm>
          <a:custGeom>
            <a:avLst>
              <a:gd name="A1" fmla="val 0"/>
              <a:gd name="A2" fmla="val 0"/>
              <a:gd name="A3" fmla="val 0"/>
              <a:gd name="A4" fmla="val 0"/>
              <a:gd name="A5" fmla="val 0"/>
              <a:gd name="A6" fmla="val 0"/>
              <a:gd name="A7" fmla="val 0"/>
              <a:gd name="A8" fmla="val 0"/>
            </a:avLst>
            <a:gdLst/>
            <a:ahLst/>
            <a:cxnLst>
              <a:cxn ang="0">
                <a:pos x="1104" y="0"/>
              </a:cxn>
              <a:cxn ang="0">
                <a:pos x="1728" y="0"/>
              </a:cxn>
              <a:cxn ang="0">
                <a:pos x="0" y="2688"/>
              </a:cxn>
              <a:cxn ang="0">
                <a:pos x="1104" y="0"/>
              </a:cxn>
            </a:cxnLst>
            <a:rect l="0" t="0" r="0" b="0"/>
            <a:pathLst>
              <a:path w="1728" h="2688">
                <a:moveTo>
                  <a:pt x="1104" y="0"/>
                </a:moveTo>
                <a:lnTo>
                  <a:pt x="1728" y="0"/>
                </a:lnTo>
                <a:lnTo>
                  <a:pt x="0" y="2688"/>
                </a:lnTo>
                <a:lnTo>
                  <a:pt x="110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a:defRPr/>
            </a:pPr>
            <a:endParaRPr lang="en-US" dirty="0"/>
          </a:p>
        </p:txBody>
      </p:sp>
      <p:sp>
        <p:nvSpPr>
          <p:cNvPr id="8" name="7 Forma libre"/>
          <p:cNvSpPr>
            <a:spLocks/>
          </p:cNvSpPr>
          <p:nvPr/>
        </p:nvSpPr>
        <p:spPr bwMode="auto">
          <a:xfrm>
            <a:off x="5943600" y="4267200"/>
            <a:ext cx="3200400" cy="1143000"/>
          </a:xfrm>
          <a:custGeom>
            <a:avLst>
              <a:gd name="A1" fmla="val 0"/>
              <a:gd name="A2" fmla="val 0"/>
              <a:gd name="A3" fmla="val 0"/>
              <a:gd name="A4" fmla="val 0"/>
              <a:gd name="A5" fmla="val 0"/>
              <a:gd name="A6" fmla="val 0"/>
              <a:gd name="A7" fmla="val 0"/>
              <a:gd name="A8" fmla="val 0"/>
            </a:avLst>
            <a:gdLst/>
            <a:ahLst/>
            <a:cxnLst>
              <a:cxn ang="0">
                <a:pos x="0" y="0"/>
              </a:cxn>
              <a:cxn ang="0">
                <a:pos x="2016" y="240"/>
              </a:cxn>
              <a:cxn ang="0">
                <a:pos x="2016" y="720"/>
              </a:cxn>
              <a:cxn ang="0">
                <a:pos x="0" y="0"/>
              </a:cxn>
            </a:cxnLst>
            <a:rect l="0" t="0" r="0" b="0"/>
            <a:pathLst>
              <a:path w="2016" h="720">
                <a:moveTo>
                  <a:pt x="0" y="0"/>
                </a:moveTo>
                <a:lnTo>
                  <a:pt x="2016" y="240"/>
                </a:lnTo>
                <a:lnTo>
                  <a:pt x="2016" y="720"/>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a:defRPr/>
            </a:pPr>
            <a:endParaRPr lang="en-US" dirty="0"/>
          </a:p>
        </p:txBody>
      </p:sp>
      <p:sp>
        <p:nvSpPr>
          <p:cNvPr id="9" name="8 Forma libre"/>
          <p:cNvSpPr>
            <a:spLocks/>
          </p:cNvSpPr>
          <p:nvPr/>
        </p:nvSpPr>
        <p:spPr bwMode="auto">
          <a:xfrm>
            <a:off x="5943600" y="0"/>
            <a:ext cx="1371600" cy="4267200"/>
          </a:xfrm>
          <a:custGeom>
            <a:avLst>
              <a:gd name="A1" fmla="val 0"/>
              <a:gd name="A2" fmla="val 0"/>
              <a:gd name="A3" fmla="val 0"/>
              <a:gd name="A4" fmla="val 0"/>
              <a:gd name="A5" fmla="val 0"/>
              <a:gd name="A6" fmla="val 0"/>
              <a:gd name="A7" fmla="val 0"/>
              <a:gd name="A8" fmla="val 0"/>
            </a:avLst>
            <a:gdLst/>
            <a:ahLst/>
            <a:cxnLst>
              <a:cxn ang="0">
                <a:pos x="864" y="0"/>
              </a:cxn>
              <a:cxn ang="0">
                <a:pos x="0" y="2688"/>
              </a:cxn>
              <a:cxn ang="0">
                <a:pos x="768" y="0"/>
              </a:cxn>
              <a:cxn ang="0">
                <a:pos x="864" y="0"/>
              </a:cxn>
            </a:cxnLst>
            <a:rect l="0" t="0" r="0" b="0"/>
            <a:pathLst>
              <a:path w="864" h="2688">
                <a:moveTo>
                  <a:pt x="864" y="0"/>
                </a:moveTo>
                <a:lnTo>
                  <a:pt x="0" y="2688"/>
                </a:lnTo>
                <a:lnTo>
                  <a:pt x="768" y="0"/>
                </a:lnTo>
                <a:lnTo>
                  <a:pt x="86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a:defRPr/>
            </a:pPr>
            <a:endParaRPr lang="en-US" dirty="0"/>
          </a:p>
        </p:txBody>
      </p:sp>
      <p:sp>
        <p:nvSpPr>
          <p:cNvPr id="10" name="9 Forma libre"/>
          <p:cNvSpPr>
            <a:spLocks/>
          </p:cNvSpPr>
          <p:nvPr/>
        </p:nvSpPr>
        <p:spPr bwMode="auto">
          <a:xfrm>
            <a:off x="5948363" y="4246563"/>
            <a:ext cx="2090737" cy="2611437"/>
          </a:xfrm>
          <a:custGeom>
            <a:avLst>
              <a:gd name="A1" fmla="val 0"/>
              <a:gd name="A2" fmla="val 0"/>
              <a:gd name="A3" fmla="val 0"/>
              <a:gd name="A4" fmla="val 0"/>
              <a:gd name="A5" fmla="val 0"/>
              <a:gd name="A6" fmla="val 0"/>
              <a:gd name="A7" fmla="val 0"/>
              <a:gd name="A8" fmla="val 0"/>
            </a:avLst>
            <a:gdLst/>
            <a:ahLst/>
            <a:cxnLst>
              <a:cxn ang="0">
                <a:pos x="1071" y="1645"/>
              </a:cxn>
              <a:cxn ang="0">
                <a:pos x="1317" y="1645"/>
              </a:cxn>
              <a:cxn ang="0">
                <a:pos x="0" y="0"/>
              </a:cxn>
              <a:cxn ang="0">
                <a:pos x="1071" y="1645"/>
              </a:cxn>
            </a:cxnLst>
            <a:rect l="0" t="0" r="0" b="0"/>
            <a:pathLst>
              <a:path w="1317" h="1645">
                <a:moveTo>
                  <a:pt x="1071" y="1645"/>
                </a:moveTo>
                <a:lnTo>
                  <a:pt x="1317" y="1645"/>
                </a:lnTo>
                <a:lnTo>
                  <a:pt x="0" y="0"/>
                </a:lnTo>
                <a:lnTo>
                  <a:pt x="1071" y="1645"/>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a:defRPr/>
            </a:pPr>
            <a:endParaRPr lang="en-US" dirty="0"/>
          </a:p>
        </p:txBody>
      </p:sp>
      <p:sp>
        <p:nvSpPr>
          <p:cNvPr id="11" name="10 Forma libre"/>
          <p:cNvSpPr>
            <a:spLocks/>
          </p:cNvSpPr>
          <p:nvPr/>
        </p:nvSpPr>
        <p:spPr bwMode="auto">
          <a:xfrm>
            <a:off x="5943600" y="4267200"/>
            <a:ext cx="1600200" cy="2590800"/>
          </a:xfrm>
          <a:custGeom>
            <a:avLst>
              <a:gd name="A1" fmla="val 0"/>
              <a:gd name="A2" fmla="val 0"/>
              <a:gd name="A3" fmla="val 0"/>
              <a:gd name="A4" fmla="val 0"/>
              <a:gd name="A5" fmla="val 0"/>
              <a:gd name="A6" fmla="val 0"/>
              <a:gd name="A7" fmla="val 0"/>
              <a:gd name="A8" fmla="val 0"/>
            </a:avLst>
            <a:gdLst/>
            <a:ahLst/>
            <a:cxnLst>
              <a:cxn ang="0">
                <a:pos x="1008" y="1632"/>
              </a:cxn>
              <a:cxn ang="0">
                <a:pos x="0" y="0"/>
              </a:cxn>
              <a:cxn ang="0">
                <a:pos x="960" y="1632"/>
              </a:cxn>
              <a:cxn ang="0">
                <a:pos x="1008" y="1632"/>
              </a:cxn>
            </a:cxnLst>
            <a:rect l="0" t="0" r="0" b="0"/>
            <a:pathLst>
              <a:path w="1008" h="1632">
                <a:moveTo>
                  <a:pt x="1008" y="1632"/>
                </a:moveTo>
                <a:lnTo>
                  <a:pt x="0" y="0"/>
                </a:lnTo>
                <a:lnTo>
                  <a:pt x="960" y="1632"/>
                </a:lnTo>
                <a:lnTo>
                  <a:pt x="1008"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a:defRPr/>
            </a:pPr>
            <a:endParaRPr lang="en-US" dirty="0"/>
          </a:p>
        </p:txBody>
      </p:sp>
      <p:sp>
        <p:nvSpPr>
          <p:cNvPr id="12" name="11 Forma libre"/>
          <p:cNvSpPr>
            <a:spLocks/>
          </p:cNvSpPr>
          <p:nvPr/>
        </p:nvSpPr>
        <p:spPr bwMode="auto">
          <a:xfrm>
            <a:off x="5943600" y="1371600"/>
            <a:ext cx="3200400" cy="2895600"/>
          </a:xfrm>
          <a:custGeom>
            <a:avLst>
              <a:gd name="A1" fmla="val 0"/>
              <a:gd name="A2" fmla="val 0"/>
              <a:gd name="A3" fmla="val 0"/>
              <a:gd name="A4" fmla="val 0"/>
              <a:gd name="A5" fmla="val 0"/>
              <a:gd name="A6" fmla="val 0"/>
              <a:gd name="A7" fmla="val 0"/>
              <a:gd name="A8" fmla="val 0"/>
            </a:avLst>
            <a:gdLst/>
            <a:ahLst/>
            <a:cxnLst>
              <a:cxn ang="0">
                <a:pos x="2016" y="0"/>
              </a:cxn>
              <a:cxn ang="0">
                <a:pos x="2016" y="144"/>
              </a:cxn>
              <a:cxn ang="0">
                <a:pos x="0" y="1824"/>
              </a:cxn>
              <a:cxn ang="0">
                <a:pos x="2016" y="0"/>
              </a:cxn>
            </a:cxnLst>
            <a:rect l="0" t="0" r="0" b="0"/>
            <a:pathLst>
              <a:path w="2016" h="1824">
                <a:moveTo>
                  <a:pt x="2016" y="0"/>
                </a:moveTo>
                <a:lnTo>
                  <a:pt x="2016" y="144"/>
                </a:lnTo>
                <a:lnTo>
                  <a:pt x="0" y="1824"/>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a:defRPr/>
            </a:pPr>
            <a:endParaRPr lang="en-US" dirty="0"/>
          </a:p>
        </p:txBody>
      </p:sp>
      <p:sp>
        <p:nvSpPr>
          <p:cNvPr id="13" name="12 Forma libre"/>
          <p:cNvSpPr>
            <a:spLocks/>
          </p:cNvSpPr>
          <p:nvPr/>
        </p:nvSpPr>
        <p:spPr bwMode="auto">
          <a:xfrm>
            <a:off x="5943600" y="1752600"/>
            <a:ext cx="3200400" cy="2514600"/>
          </a:xfrm>
          <a:custGeom>
            <a:avLst>
              <a:gd name="A1" fmla="val 0"/>
              <a:gd name="A2" fmla="val 0"/>
              <a:gd name="A3" fmla="val 0"/>
              <a:gd name="A4" fmla="val 0"/>
              <a:gd name="A5" fmla="val 0"/>
              <a:gd name="A6" fmla="val 0"/>
              <a:gd name="A7" fmla="val 0"/>
              <a:gd name="A8" fmla="val 0"/>
            </a:avLst>
            <a:gdLst/>
            <a:ahLst/>
            <a:cxnLst>
              <a:cxn ang="0">
                <a:pos x="2016" y="0"/>
              </a:cxn>
              <a:cxn ang="0">
                <a:pos x="0" y="1584"/>
              </a:cxn>
              <a:cxn ang="0">
                <a:pos x="2016" y="48"/>
              </a:cxn>
              <a:cxn ang="0">
                <a:pos x="2016" y="0"/>
              </a:cxn>
            </a:cxnLst>
            <a:rect l="0" t="0" r="0" b="0"/>
            <a:pathLst>
              <a:path w="2016" h="1584">
                <a:moveTo>
                  <a:pt x="2016" y="0"/>
                </a:moveTo>
                <a:lnTo>
                  <a:pt x="0" y="1584"/>
                </a:lnTo>
                <a:lnTo>
                  <a:pt x="2016" y="48"/>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a:defRPr/>
            </a:pPr>
            <a:endParaRPr lang="en-US" dirty="0"/>
          </a:p>
        </p:txBody>
      </p:sp>
      <p:sp>
        <p:nvSpPr>
          <p:cNvPr id="14" name="13 Forma libre"/>
          <p:cNvSpPr>
            <a:spLocks/>
          </p:cNvSpPr>
          <p:nvPr/>
        </p:nvSpPr>
        <p:spPr bwMode="auto">
          <a:xfrm>
            <a:off x="990600" y="4267200"/>
            <a:ext cx="4953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120" y="0"/>
              </a:cxn>
              <a:cxn ang="0">
                <a:pos x="1056" y="1632"/>
              </a:cxn>
              <a:cxn ang="0">
                <a:pos x="0" y="1632"/>
              </a:cxn>
            </a:cxnLst>
            <a:rect l="0" t="0" r="0" b="0"/>
            <a:pathLst>
              <a:path w="3120" h="1632">
                <a:moveTo>
                  <a:pt x="0" y="1632"/>
                </a:moveTo>
                <a:lnTo>
                  <a:pt x="3120" y="0"/>
                </a:lnTo>
                <a:lnTo>
                  <a:pt x="1056"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a:defRPr/>
            </a:pPr>
            <a:endParaRPr lang="en-US" dirty="0"/>
          </a:p>
        </p:txBody>
      </p:sp>
      <p:sp>
        <p:nvSpPr>
          <p:cNvPr id="15" name="14 Forma libre"/>
          <p:cNvSpPr>
            <a:spLocks/>
          </p:cNvSpPr>
          <p:nvPr/>
        </p:nvSpPr>
        <p:spPr bwMode="auto">
          <a:xfrm>
            <a:off x="533400" y="4267200"/>
            <a:ext cx="5334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360" y="0"/>
              </a:cxn>
              <a:cxn ang="0">
                <a:pos x="144" y="1632"/>
              </a:cxn>
              <a:cxn ang="0">
                <a:pos x="0" y="1632"/>
              </a:cxn>
            </a:cxnLst>
            <a:rect l="0" t="0" r="0" b="0"/>
            <a:pathLst>
              <a:path w="3360" h="1632">
                <a:moveTo>
                  <a:pt x="0" y="1632"/>
                </a:moveTo>
                <a:lnTo>
                  <a:pt x="3360" y="0"/>
                </a:lnTo>
                <a:lnTo>
                  <a:pt x="144"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a:defRPr/>
            </a:pPr>
            <a:endParaRPr lang="en-US" dirty="0"/>
          </a:p>
        </p:txBody>
      </p:sp>
      <p:sp>
        <p:nvSpPr>
          <p:cNvPr id="16" name="15 Forma libre"/>
          <p:cNvSpPr>
            <a:spLocks/>
          </p:cNvSpPr>
          <p:nvPr/>
        </p:nvSpPr>
        <p:spPr bwMode="auto">
          <a:xfrm>
            <a:off x="366713" y="2438400"/>
            <a:ext cx="5638800" cy="1828800"/>
          </a:xfrm>
          <a:custGeom>
            <a:avLst>
              <a:gd name="A1" fmla="val 0"/>
              <a:gd name="A2" fmla="val 0"/>
              <a:gd name="A3" fmla="val 0"/>
              <a:gd name="A4" fmla="val 0"/>
              <a:gd name="A5" fmla="val 0"/>
              <a:gd name="A6" fmla="val 0"/>
              <a:gd name="A7" fmla="val 0"/>
              <a:gd name="A8" fmla="val 0"/>
            </a:avLst>
            <a:gdLst/>
            <a:ahLst/>
            <a:cxnLst>
              <a:cxn ang="0">
                <a:pos x="0" y="0"/>
              </a:cxn>
              <a:cxn ang="0">
                <a:pos x="3552" y="1152"/>
              </a:cxn>
              <a:cxn ang="0">
                <a:pos x="0" y="384"/>
              </a:cxn>
              <a:cxn ang="0">
                <a:pos x="0" y="0"/>
              </a:cxn>
            </a:cxnLst>
            <a:rect l="0" t="0" r="0" b="0"/>
            <a:pathLst>
              <a:path w="3552" h="1152">
                <a:moveTo>
                  <a:pt x="0" y="0"/>
                </a:moveTo>
                <a:lnTo>
                  <a:pt x="3504" y="1152"/>
                </a:lnTo>
                <a:lnTo>
                  <a:pt x="0" y="384"/>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a:defRPr/>
            </a:pPr>
            <a:endParaRPr lang="en-US" dirty="0"/>
          </a:p>
        </p:txBody>
      </p:sp>
      <p:sp>
        <p:nvSpPr>
          <p:cNvPr id="17" name="16 Forma libre"/>
          <p:cNvSpPr>
            <a:spLocks/>
          </p:cNvSpPr>
          <p:nvPr/>
        </p:nvSpPr>
        <p:spPr bwMode="auto">
          <a:xfrm>
            <a:off x="366713" y="2133600"/>
            <a:ext cx="5638800" cy="213360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a:defRPr/>
            </a:pPr>
            <a:endParaRPr lang="en-US" dirty="0"/>
          </a:p>
        </p:txBody>
      </p:sp>
      <p:sp>
        <p:nvSpPr>
          <p:cNvPr id="18" name="17 Forma libre"/>
          <p:cNvSpPr>
            <a:spLocks/>
          </p:cNvSpPr>
          <p:nvPr/>
        </p:nvSpPr>
        <p:spPr bwMode="auto">
          <a:xfrm>
            <a:off x="4572000" y="4267200"/>
            <a:ext cx="1371600" cy="2590800"/>
          </a:xfrm>
          <a:custGeom>
            <a:avLst>
              <a:gd name="A1" fmla="val 0"/>
              <a:gd name="A2" fmla="val 0"/>
              <a:gd name="A3" fmla="val 0"/>
              <a:gd name="A4" fmla="val 0"/>
              <a:gd name="A5" fmla="val 0"/>
              <a:gd name="A6" fmla="val 0"/>
              <a:gd name="A7" fmla="val 0"/>
              <a:gd name="A8" fmla="val 0"/>
            </a:avLst>
            <a:gdLst/>
            <a:ahLst/>
            <a:cxnLst>
              <a:cxn ang="0">
                <a:pos x="0" y="1632"/>
              </a:cxn>
              <a:cxn ang="0">
                <a:pos x="96" y="1632"/>
              </a:cxn>
              <a:cxn ang="0">
                <a:pos x="864" y="0"/>
              </a:cxn>
              <a:cxn ang="0">
                <a:pos x="0" y="1632"/>
              </a:cxn>
            </a:cxnLst>
            <a:rect l="0" t="0" r="0" b="0"/>
            <a:pathLst>
              <a:path w="864" h="1632">
                <a:moveTo>
                  <a:pt x="0" y="1632"/>
                </a:moveTo>
                <a:lnTo>
                  <a:pt x="96" y="1632"/>
                </a:lnTo>
                <a:lnTo>
                  <a:pt x="864" y="0"/>
                </a:lnTo>
                <a:lnTo>
                  <a:pt x="0" y="1632"/>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a:lstStyle>
            <a:extLst/>
          </a:lstStyle>
          <a:p>
            <a:pPr>
              <a:defRPr/>
            </a:pPr>
            <a:endParaRPr lang="en-US" dirty="0"/>
          </a:p>
        </p:txBody>
      </p:sp>
      <p:sp>
        <p:nvSpPr>
          <p:cNvPr id="19" name="18 Rectángulo"/>
          <p:cNvSpPr/>
          <p:nvPr/>
        </p:nvSpPr>
        <p:spPr>
          <a:xfrm>
            <a:off x="363538" y="401638"/>
            <a:ext cx="8504237" cy="887412"/>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20" name="19 Rectángulo"/>
          <p:cNvSpPr/>
          <p:nvPr/>
        </p:nvSpPr>
        <p:spPr>
          <a:xfrm flipH="1">
            <a:off x="371475" y="681038"/>
            <a:ext cx="26988"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21" name="20 Rectángulo"/>
          <p:cNvSpPr/>
          <p:nvPr/>
        </p:nvSpPr>
        <p:spPr>
          <a:xfrm flipH="1">
            <a:off x="411163" y="681038"/>
            <a:ext cx="26987"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22" name="21 Rectángulo"/>
          <p:cNvSpPr/>
          <p:nvPr/>
        </p:nvSpPr>
        <p:spPr>
          <a:xfrm flipH="1">
            <a:off x="447675" y="681038"/>
            <a:ext cx="9525"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23" name="22 Rectángulo"/>
          <p:cNvSpPr/>
          <p:nvPr/>
        </p:nvSpPr>
        <p:spPr>
          <a:xfrm flipH="1">
            <a:off x="476250" y="681038"/>
            <a:ext cx="9525"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24" name="23 Rectángulo"/>
          <p:cNvSpPr/>
          <p:nvPr/>
        </p:nvSpPr>
        <p:spPr>
          <a:xfrm>
            <a:off x="500063" y="681038"/>
            <a:ext cx="36512"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3" name="2 Marcador de texto"/>
          <p:cNvSpPr>
            <a:spLocks noGrp="1"/>
          </p:cNvSpPr>
          <p:nvPr>
            <p:ph type="body" idx="1"/>
          </p:nvPr>
        </p:nvSpPr>
        <p:spPr>
          <a:xfrm>
            <a:off x="706902" y="1351672"/>
            <a:ext cx="5718048" cy="977486"/>
          </a:xfrm>
        </p:spPr>
        <p:txBody>
          <a:bodyPr lIns="82296" bIns="0"/>
          <a:lstStyle>
            <a:lvl1pPr marL="54864" indent="0">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s-ES" smtClean="0"/>
              <a:t>Haga clic para modificar el estilo de texto del patrón</a:t>
            </a:r>
          </a:p>
        </p:txBody>
      </p:sp>
      <p:sp>
        <p:nvSpPr>
          <p:cNvPr id="2" name="1 Título"/>
          <p:cNvSpPr>
            <a:spLocks noGrp="1"/>
          </p:cNvSpPr>
          <p:nvPr>
            <p:ph type="title"/>
          </p:nvPr>
        </p:nvSpPr>
        <p:spPr>
          <a:xfrm>
            <a:off x="706902" y="512064"/>
            <a:ext cx="8156448" cy="777240"/>
          </a:xfrm>
        </p:spPr>
        <p:txBody>
          <a:bodyPr tIns="64008"/>
          <a:lstStyle>
            <a:lvl1pPr algn="l">
              <a:buNone/>
              <a:defRPr sz="3800" b="0" cap="none" spc="-150" baseline="0"/>
            </a:lvl1pPr>
            <a:extLst/>
          </a:lstStyle>
          <a:p>
            <a:r>
              <a:rPr lang="es-ES" smtClean="0"/>
              <a:t>Haga clic para modificar el estilo de título del patrón</a:t>
            </a:r>
            <a:endParaRPr lang="en-US"/>
          </a:p>
        </p:txBody>
      </p:sp>
      <p:sp>
        <p:nvSpPr>
          <p:cNvPr id="25" name="3 Marcador de fecha"/>
          <p:cNvSpPr>
            <a:spLocks noGrp="1"/>
          </p:cNvSpPr>
          <p:nvPr>
            <p:ph type="dt" sz="half" idx="10"/>
          </p:nvPr>
        </p:nvSpPr>
        <p:spPr/>
        <p:txBody>
          <a:bodyPr/>
          <a:lstStyle>
            <a:lvl1pPr>
              <a:defRPr dirty="0"/>
            </a:lvl1pPr>
            <a:extLst/>
          </a:lstStyle>
          <a:p>
            <a:pPr>
              <a:defRPr/>
            </a:pPr>
            <a:endParaRPr lang="pt-BR"/>
          </a:p>
        </p:txBody>
      </p:sp>
      <p:sp>
        <p:nvSpPr>
          <p:cNvPr id="26" name="4 Marcador de pie de página"/>
          <p:cNvSpPr>
            <a:spLocks noGrp="1"/>
          </p:cNvSpPr>
          <p:nvPr>
            <p:ph type="ftr" sz="quarter" idx="11"/>
          </p:nvPr>
        </p:nvSpPr>
        <p:spPr/>
        <p:txBody>
          <a:bodyPr/>
          <a:lstStyle>
            <a:lvl1pPr>
              <a:defRPr dirty="0"/>
            </a:lvl1pPr>
            <a:extLst/>
          </a:lstStyle>
          <a:p>
            <a:pPr>
              <a:defRPr/>
            </a:pPr>
            <a:endParaRPr lang="pt-BR"/>
          </a:p>
        </p:txBody>
      </p:sp>
      <p:sp>
        <p:nvSpPr>
          <p:cNvPr id="27" name="5 Marcador de número de diapositiva"/>
          <p:cNvSpPr>
            <a:spLocks noGrp="1"/>
          </p:cNvSpPr>
          <p:nvPr>
            <p:ph type="sldNum" sz="quarter" idx="12"/>
          </p:nvPr>
        </p:nvSpPr>
        <p:spPr/>
        <p:txBody>
          <a:bodyPr/>
          <a:lstStyle>
            <a:lvl1pPr>
              <a:defRPr/>
            </a:lvl1pPr>
            <a:extLst/>
          </a:lstStyle>
          <a:p>
            <a:pPr>
              <a:defRPr/>
            </a:pPr>
            <a:fld id="{2055E130-BA07-4825-9115-D66A0E827087}" type="slidenum">
              <a:rPr lang="pt-BR"/>
              <a:pPr>
                <a:defRPr/>
              </a:pPr>
              <a:t>‹Nº›</a:t>
            </a:fld>
            <a:endParaRPr lang="pt-BR" dirty="0"/>
          </a:p>
        </p:txBody>
      </p:sp>
    </p:spTree>
  </p:cSld>
  <p:clrMapOvr>
    <a:masterClrMapping/>
  </p:clrMapOvr>
  <p:transition spd="med">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512064"/>
            <a:ext cx="8229600" cy="914400"/>
          </a:xfrm>
        </p:spPr>
        <p:txBody>
          <a:bodyPr/>
          <a:lstStyle>
            <a:extLst/>
          </a:lstStyle>
          <a:p>
            <a:r>
              <a:rPr lang="es-ES" smtClean="0"/>
              <a:t>Haga clic para modificar el estilo de título del patrón</a:t>
            </a:r>
            <a:endParaRPr lang="en-US"/>
          </a:p>
        </p:txBody>
      </p:sp>
      <p:sp>
        <p:nvSpPr>
          <p:cNvPr id="3" name="2 Marcador de contenido"/>
          <p:cNvSpPr>
            <a:spLocks noGrp="1"/>
          </p:cNvSpPr>
          <p:nvPr>
            <p:ph sz="half" idx="1"/>
          </p:nvPr>
        </p:nvSpPr>
        <p:spPr>
          <a:xfrm>
            <a:off x="464344" y="1770501"/>
            <a:ext cx="4038600" cy="4525963"/>
          </a:xfrm>
        </p:spPr>
        <p:txBody>
          <a:bodyPr/>
          <a:lstStyle>
            <a:lvl1pPr>
              <a:defRPr sz="2800"/>
            </a:lvl1pPr>
            <a:lvl2pPr>
              <a:defRPr sz="2400"/>
            </a:lvl2pPr>
            <a:lvl3pPr>
              <a:defRPr sz="2000"/>
            </a:lvl3pPr>
            <a:lvl4pPr>
              <a:defRPr sz="1800"/>
            </a:lvl4pPr>
            <a:lvl5pPr>
              <a:defRPr sz="18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contenido"/>
          <p:cNvSpPr>
            <a:spLocks noGrp="1"/>
          </p:cNvSpPr>
          <p:nvPr>
            <p:ph sz="half" idx="2"/>
          </p:nvPr>
        </p:nvSpPr>
        <p:spPr>
          <a:xfrm>
            <a:off x="4655344" y="1770501"/>
            <a:ext cx="4038600" cy="4525963"/>
          </a:xfrm>
        </p:spPr>
        <p:txBody>
          <a:bodyPr/>
          <a:lstStyle>
            <a:lvl1pPr>
              <a:defRPr sz="2800"/>
            </a:lvl1pPr>
            <a:lvl2pPr>
              <a:defRPr sz="2400"/>
            </a:lvl2pPr>
            <a:lvl3pPr>
              <a:defRPr sz="2000"/>
            </a:lvl3pPr>
            <a:lvl4pPr>
              <a:defRPr sz="1800"/>
            </a:lvl4pPr>
            <a:lvl5pPr>
              <a:defRPr sz="18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4 Marcador de fecha"/>
          <p:cNvSpPr>
            <a:spLocks noGrp="1"/>
          </p:cNvSpPr>
          <p:nvPr>
            <p:ph type="dt" sz="half" idx="10"/>
          </p:nvPr>
        </p:nvSpPr>
        <p:spPr/>
        <p:txBody>
          <a:bodyPr/>
          <a:lstStyle>
            <a:lvl1pPr>
              <a:defRPr dirty="0"/>
            </a:lvl1pPr>
            <a:extLst/>
          </a:lstStyle>
          <a:p>
            <a:pPr>
              <a:defRPr/>
            </a:pPr>
            <a:endParaRPr lang="pt-BR"/>
          </a:p>
        </p:txBody>
      </p:sp>
      <p:sp>
        <p:nvSpPr>
          <p:cNvPr id="6" name="5 Marcador de pie de página"/>
          <p:cNvSpPr>
            <a:spLocks noGrp="1"/>
          </p:cNvSpPr>
          <p:nvPr>
            <p:ph type="ftr" sz="quarter" idx="11"/>
          </p:nvPr>
        </p:nvSpPr>
        <p:spPr/>
        <p:txBody>
          <a:bodyPr/>
          <a:lstStyle>
            <a:lvl1pPr>
              <a:defRPr dirty="0"/>
            </a:lvl1pPr>
            <a:extLst/>
          </a:lstStyle>
          <a:p>
            <a:pPr>
              <a:defRPr/>
            </a:pPr>
            <a:endParaRPr lang="pt-BR"/>
          </a:p>
        </p:txBody>
      </p:sp>
      <p:sp>
        <p:nvSpPr>
          <p:cNvPr id="7" name="6 Marcador de número de diapositiva"/>
          <p:cNvSpPr>
            <a:spLocks noGrp="1"/>
          </p:cNvSpPr>
          <p:nvPr>
            <p:ph type="sldNum" sz="quarter" idx="12"/>
          </p:nvPr>
        </p:nvSpPr>
        <p:spPr/>
        <p:txBody>
          <a:bodyPr/>
          <a:lstStyle>
            <a:lvl1pPr>
              <a:defRPr/>
            </a:lvl1pPr>
            <a:extLst/>
          </a:lstStyle>
          <a:p>
            <a:pPr>
              <a:defRPr/>
            </a:pPr>
            <a:fld id="{EB1FE3FF-BABA-4B73-A2F4-E9C6B19416D7}" type="slidenum">
              <a:rPr lang="pt-BR"/>
              <a:pPr>
                <a:defRPr/>
              </a:pPr>
              <a:t>‹Nº›</a:t>
            </a:fld>
            <a:endParaRPr lang="pt-BR" dirty="0"/>
          </a:p>
        </p:txBody>
      </p:sp>
    </p:spTree>
  </p:cSld>
  <p:clrMapOvr>
    <a:masterClrMapping/>
  </p:clrMapOvr>
  <p:transition spd="med">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7" name="6 Rectángulo"/>
          <p:cNvSpPr/>
          <p:nvPr/>
        </p:nvSpPr>
        <p:spPr>
          <a:xfrm>
            <a:off x="0" y="401638"/>
            <a:ext cx="8867775" cy="887412"/>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8" name="7 Rectángulo"/>
          <p:cNvSpPr/>
          <p:nvPr/>
        </p:nvSpPr>
        <p:spPr>
          <a:xfrm>
            <a:off x="87313" y="681038"/>
            <a:ext cx="46037"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9" name="8 Rectángulo"/>
          <p:cNvSpPr/>
          <p:nvPr/>
        </p:nvSpPr>
        <p:spPr>
          <a:xfrm>
            <a:off x="47625" y="681038"/>
            <a:ext cx="26988"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10" name="9 Rectángulo"/>
          <p:cNvSpPr/>
          <p:nvPr/>
        </p:nvSpPr>
        <p:spPr>
          <a:xfrm>
            <a:off x="28575" y="681038"/>
            <a:ext cx="9525"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11" name="10 Rectángulo"/>
          <p:cNvSpPr/>
          <p:nvPr/>
        </p:nvSpPr>
        <p:spPr>
          <a:xfrm>
            <a:off x="0" y="681038"/>
            <a:ext cx="9525"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12" name="11 Rectángulo"/>
          <p:cNvSpPr/>
          <p:nvPr/>
        </p:nvSpPr>
        <p:spPr>
          <a:xfrm flipH="1">
            <a:off x="149225" y="681038"/>
            <a:ext cx="28575"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13" name="12 Rectángulo"/>
          <p:cNvSpPr/>
          <p:nvPr/>
        </p:nvSpPr>
        <p:spPr>
          <a:xfrm flipH="1">
            <a:off x="188913" y="681038"/>
            <a:ext cx="28575"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14" name="13 Rectángulo"/>
          <p:cNvSpPr/>
          <p:nvPr/>
        </p:nvSpPr>
        <p:spPr>
          <a:xfrm flipH="1">
            <a:off x="227013" y="681038"/>
            <a:ext cx="9525"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15" name="14 Rectángulo"/>
          <p:cNvSpPr/>
          <p:nvPr/>
        </p:nvSpPr>
        <p:spPr>
          <a:xfrm flipH="1">
            <a:off x="255588" y="681038"/>
            <a:ext cx="7937"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16" name="15 Rectángulo"/>
          <p:cNvSpPr/>
          <p:nvPr/>
        </p:nvSpPr>
        <p:spPr>
          <a:xfrm>
            <a:off x="279400" y="681038"/>
            <a:ext cx="36513"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2" name="1 Título"/>
          <p:cNvSpPr>
            <a:spLocks noGrp="1"/>
          </p:cNvSpPr>
          <p:nvPr>
            <p:ph type="title"/>
          </p:nvPr>
        </p:nvSpPr>
        <p:spPr>
          <a:xfrm>
            <a:off x="504824" y="512064"/>
            <a:ext cx="7772400" cy="914400"/>
          </a:xfrm>
        </p:spPr>
        <p:txBody>
          <a:bodyPr/>
          <a:lstStyle>
            <a:lvl1pPr>
              <a:defRPr sz="4000"/>
            </a:lvl1pPr>
            <a:extLst/>
          </a:lstStyle>
          <a:p>
            <a:r>
              <a:rPr lang="es-ES" smtClean="0"/>
              <a:t>Haga clic para modificar el estilo de título del patrón</a:t>
            </a:r>
            <a:endParaRPr lang="en-US"/>
          </a:p>
        </p:txBody>
      </p:sp>
      <p:sp>
        <p:nvSpPr>
          <p:cNvPr id="3" name="2 Marcador de texto"/>
          <p:cNvSpPr>
            <a:spLocks noGrp="1"/>
          </p:cNvSpPr>
          <p:nvPr>
            <p:ph type="body" idx="1"/>
          </p:nvPr>
        </p:nvSpPr>
        <p:spPr>
          <a:xfrm>
            <a:off x="457200" y="1809750"/>
            <a:ext cx="4040188" cy="639762"/>
          </a:xfrm>
        </p:spPr>
        <p:txBody>
          <a:bodyPr anchor="ctr"/>
          <a:lstStyle>
            <a:lvl1pPr marL="73152" indent="0" algn="l">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a:r>
              <a:rPr lang="es-ES" smtClean="0"/>
              <a:t>Haga clic para modificar el estilo de texto del patrón</a:t>
            </a:r>
          </a:p>
        </p:txBody>
      </p:sp>
      <p:sp>
        <p:nvSpPr>
          <p:cNvPr id="4" name="3 Marcador de texto"/>
          <p:cNvSpPr>
            <a:spLocks noGrp="1"/>
          </p:cNvSpPr>
          <p:nvPr>
            <p:ph type="body" sz="half" idx="3"/>
          </p:nvPr>
        </p:nvSpPr>
        <p:spPr>
          <a:xfrm>
            <a:off x="4645025" y="1809750"/>
            <a:ext cx="4041775" cy="639762"/>
          </a:xfrm>
        </p:spPr>
        <p:txBody>
          <a:bodyPr anchor="ctr"/>
          <a:lstStyle>
            <a:lvl1pPr marL="73152" indent="0">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a:r>
              <a:rPr lang="es-ES" smtClean="0"/>
              <a:t>Haga clic para modificar el estilo de texto del patrón</a:t>
            </a:r>
          </a:p>
        </p:txBody>
      </p:sp>
      <p:sp>
        <p:nvSpPr>
          <p:cNvPr id="5" name="4 Marcador de contenido"/>
          <p:cNvSpPr>
            <a:spLocks noGrp="1"/>
          </p:cNvSpPr>
          <p:nvPr>
            <p:ph sz="quarter" idx="2"/>
          </p:nvPr>
        </p:nvSpPr>
        <p:spPr>
          <a:xfrm>
            <a:off x="457200" y="2459037"/>
            <a:ext cx="4040188" cy="3959352"/>
          </a:xfrm>
        </p:spPr>
        <p:txBody>
          <a:bodyPr/>
          <a:lstStyle>
            <a:lvl1pPr>
              <a:defRPr sz="2400"/>
            </a:lvl1pPr>
            <a:lvl2pPr>
              <a:defRPr sz="2000"/>
            </a:lvl2pPr>
            <a:lvl3pPr>
              <a:defRPr sz="1800"/>
            </a:lvl3pPr>
            <a:lvl4pPr>
              <a:defRPr sz="1600"/>
            </a:lvl4pPr>
            <a:lvl5pPr>
              <a:defRPr sz="16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6" name="5 Marcador de contenido"/>
          <p:cNvSpPr>
            <a:spLocks noGrp="1"/>
          </p:cNvSpPr>
          <p:nvPr>
            <p:ph sz="quarter" idx="4"/>
          </p:nvPr>
        </p:nvSpPr>
        <p:spPr>
          <a:xfrm>
            <a:off x="4645025" y="2459037"/>
            <a:ext cx="4041775" cy="3959352"/>
          </a:xfrm>
        </p:spPr>
        <p:txBody>
          <a:bodyPr/>
          <a:lstStyle>
            <a:lvl1pPr>
              <a:defRPr sz="2400"/>
            </a:lvl1pPr>
            <a:lvl2pPr>
              <a:defRPr sz="2000"/>
            </a:lvl2pPr>
            <a:lvl3pPr>
              <a:defRPr sz="1800"/>
            </a:lvl3pPr>
            <a:lvl4pPr>
              <a:defRPr sz="1600"/>
            </a:lvl4pPr>
            <a:lvl5pPr>
              <a:defRPr sz="16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17" name="6 Marcador de fecha"/>
          <p:cNvSpPr>
            <a:spLocks noGrp="1"/>
          </p:cNvSpPr>
          <p:nvPr>
            <p:ph type="dt" sz="half" idx="10"/>
          </p:nvPr>
        </p:nvSpPr>
        <p:spPr/>
        <p:txBody>
          <a:bodyPr/>
          <a:lstStyle>
            <a:lvl1pPr>
              <a:defRPr dirty="0"/>
            </a:lvl1pPr>
            <a:extLst/>
          </a:lstStyle>
          <a:p>
            <a:pPr>
              <a:defRPr/>
            </a:pPr>
            <a:endParaRPr lang="pt-BR"/>
          </a:p>
        </p:txBody>
      </p:sp>
      <p:sp>
        <p:nvSpPr>
          <p:cNvPr id="18" name="7 Marcador de pie de página"/>
          <p:cNvSpPr>
            <a:spLocks noGrp="1"/>
          </p:cNvSpPr>
          <p:nvPr>
            <p:ph type="ftr" sz="quarter" idx="11"/>
          </p:nvPr>
        </p:nvSpPr>
        <p:spPr/>
        <p:txBody>
          <a:bodyPr/>
          <a:lstStyle>
            <a:lvl1pPr>
              <a:defRPr dirty="0"/>
            </a:lvl1pPr>
            <a:extLst/>
          </a:lstStyle>
          <a:p>
            <a:pPr>
              <a:defRPr/>
            </a:pPr>
            <a:endParaRPr lang="pt-BR"/>
          </a:p>
        </p:txBody>
      </p:sp>
      <p:sp>
        <p:nvSpPr>
          <p:cNvPr id="19" name="8 Marcador de número de diapositiva"/>
          <p:cNvSpPr>
            <a:spLocks noGrp="1"/>
          </p:cNvSpPr>
          <p:nvPr>
            <p:ph type="sldNum" sz="quarter" idx="12"/>
          </p:nvPr>
        </p:nvSpPr>
        <p:spPr/>
        <p:txBody>
          <a:bodyPr/>
          <a:lstStyle>
            <a:lvl1pPr>
              <a:defRPr/>
            </a:lvl1pPr>
            <a:extLst/>
          </a:lstStyle>
          <a:p>
            <a:pPr>
              <a:defRPr/>
            </a:pPr>
            <a:fld id="{D004C37A-3D3D-43FD-B448-D935E11C4EC7}" type="slidenum">
              <a:rPr lang="pt-BR"/>
              <a:pPr>
                <a:defRPr/>
              </a:pPr>
              <a:t>‹Nº›</a:t>
            </a:fld>
            <a:endParaRPr lang="pt-BR" dirty="0"/>
          </a:p>
        </p:txBody>
      </p:sp>
    </p:spTree>
  </p:cSld>
  <p:clrMapOvr>
    <a:masterClrMapping/>
  </p:clrMapOvr>
  <p:transition spd="med">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914400" y="512064"/>
            <a:ext cx="7772400" cy="914400"/>
          </a:xfrm>
        </p:spPr>
        <p:txBody>
          <a:bodyPr/>
          <a:lstStyle>
            <a:lvl1pPr>
              <a:defRPr sz="4000" cap="none" baseline="0"/>
            </a:lvl1pPr>
            <a:extLst/>
          </a:lstStyle>
          <a:p>
            <a:r>
              <a:rPr lang="es-ES" smtClean="0"/>
              <a:t>Haga clic para modificar el estilo de título del patrón</a:t>
            </a:r>
            <a:endParaRPr lang="en-US"/>
          </a:p>
        </p:txBody>
      </p:sp>
      <p:sp>
        <p:nvSpPr>
          <p:cNvPr id="3" name="13 Marcador de fecha"/>
          <p:cNvSpPr>
            <a:spLocks noGrp="1"/>
          </p:cNvSpPr>
          <p:nvPr>
            <p:ph type="dt" sz="half" idx="10"/>
          </p:nvPr>
        </p:nvSpPr>
        <p:spPr/>
        <p:txBody>
          <a:bodyPr/>
          <a:lstStyle>
            <a:lvl1pPr>
              <a:defRPr/>
            </a:lvl1pPr>
          </a:lstStyle>
          <a:p>
            <a:pPr>
              <a:defRPr/>
            </a:pPr>
            <a:endParaRPr lang="pt-BR"/>
          </a:p>
        </p:txBody>
      </p:sp>
      <p:sp>
        <p:nvSpPr>
          <p:cNvPr id="4" name="2 Marcador de pie de página"/>
          <p:cNvSpPr>
            <a:spLocks noGrp="1"/>
          </p:cNvSpPr>
          <p:nvPr>
            <p:ph type="ftr" sz="quarter" idx="11"/>
          </p:nvPr>
        </p:nvSpPr>
        <p:spPr/>
        <p:txBody>
          <a:bodyPr/>
          <a:lstStyle>
            <a:lvl1pPr>
              <a:defRPr/>
            </a:lvl1pPr>
          </a:lstStyle>
          <a:p>
            <a:pPr>
              <a:defRPr/>
            </a:pPr>
            <a:endParaRPr lang="pt-BR"/>
          </a:p>
        </p:txBody>
      </p:sp>
      <p:sp>
        <p:nvSpPr>
          <p:cNvPr id="5" name="22 Marcador de número de diapositiva"/>
          <p:cNvSpPr>
            <a:spLocks noGrp="1"/>
          </p:cNvSpPr>
          <p:nvPr>
            <p:ph type="sldNum" sz="quarter" idx="12"/>
          </p:nvPr>
        </p:nvSpPr>
        <p:spPr/>
        <p:txBody>
          <a:bodyPr/>
          <a:lstStyle>
            <a:lvl1pPr>
              <a:defRPr/>
            </a:lvl1pPr>
          </a:lstStyle>
          <a:p>
            <a:pPr>
              <a:defRPr/>
            </a:pPr>
            <a:fld id="{2FB88916-CF4F-4A05-B96D-8FB0A9732023}" type="slidenum">
              <a:rPr lang="pt-BR"/>
              <a:pPr>
                <a:defRPr/>
              </a:pPr>
              <a:t>‹Nº›</a:t>
            </a:fld>
            <a:endParaRPr lang="pt-BR" dirty="0"/>
          </a:p>
        </p:txBody>
      </p:sp>
    </p:spTree>
  </p:cSld>
  <p:clrMapOvr>
    <a:masterClrMapping/>
  </p:clrMapOvr>
  <p:transition spd="med">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dirty="0"/>
            </a:lvl1pPr>
            <a:extLst/>
          </a:lstStyle>
          <a:p>
            <a:pPr>
              <a:defRPr/>
            </a:pPr>
            <a:endParaRPr lang="pt-BR"/>
          </a:p>
        </p:txBody>
      </p:sp>
      <p:sp>
        <p:nvSpPr>
          <p:cNvPr id="3" name="2 Marcador de pie de página"/>
          <p:cNvSpPr>
            <a:spLocks noGrp="1"/>
          </p:cNvSpPr>
          <p:nvPr>
            <p:ph type="ftr" sz="quarter" idx="11"/>
          </p:nvPr>
        </p:nvSpPr>
        <p:spPr/>
        <p:txBody>
          <a:bodyPr/>
          <a:lstStyle>
            <a:lvl1pPr>
              <a:defRPr dirty="0"/>
            </a:lvl1pPr>
            <a:extLst/>
          </a:lstStyle>
          <a:p>
            <a:pPr>
              <a:defRPr/>
            </a:pPr>
            <a:endParaRPr lang="pt-BR"/>
          </a:p>
        </p:txBody>
      </p:sp>
      <p:sp>
        <p:nvSpPr>
          <p:cNvPr id="4" name="3 Marcador de número de diapositiva"/>
          <p:cNvSpPr>
            <a:spLocks noGrp="1"/>
          </p:cNvSpPr>
          <p:nvPr>
            <p:ph type="sldNum" sz="quarter" idx="12"/>
          </p:nvPr>
        </p:nvSpPr>
        <p:spPr/>
        <p:txBody>
          <a:bodyPr/>
          <a:lstStyle>
            <a:lvl1pPr>
              <a:defRPr/>
            </a:lvl1pPr>
            <a:extLst/>
          </a:lstStyle>
          <a:p>
            <a:pPr>
              <a:defRPr/>
            </a:pPr>
            <a:fld id="{ACCFB0B3-D5EC-4D66-8923-B41875018B27}" type="slidenum">
              <a:rPr lang="pt-BR"/>
              <a:pPr>
                <a:defRPr/>
              </a:pPr>
              <a:t>‹Nº›</a:t>
            </a:fld>
            <a:endParaRPr lang="pt-BR" dirty="0"/>
          </a:p>
        </p:txBody>
      </p:sp>
    </p:spTree>
  </p:cSld>
  <p:clrMapOvr>
    <a:masterClrMapping/>
  </p:clrMapOvr>
  <p:transition spd="med">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85800" y="273050"/>
            <a:ext cx="8229600" cy="1162050"/>
          </a:xfrm>
        </p:spPr>
        <p:txBody>
          <a:bodyPr anchor="ctr"/>
          <a:lstStyle>
            <a:lvl1pPr algn="l">
              <a:buNone/>
              <a:defRPr sz="3600" b="0"/>
            </a:lvl1pPr>
            <a:extLst/>
          </a:lstStyle>
          <a:p>
            <a:r>
              <a:rPr lang="es-ES" smtClean="0"/>
              <a:t>Haga clic para modificar el estilo de título del patrón</a:t>
            </a:r>
            <a:endParaRPr lang="en-US"/>
          </a:p>
        </p:txBody>
      </p:sp>
      <p:sp>
        <p:nvSpPr>
          <p:cNvPr id="3" name="2 Marcador de texto"/>
          <p:cNvSpPr>
            <a:spLocks noGrp="1"/>
          </p:cNvSpPr>
          <p:nvPr>
            <p:ph type="body" idx="2"/>
          </p:nvPr>
        </p:nvSpPr>
        <p:spPr>
          <a:xfrm>
            <a:off x="685800" y="1435100"/>
            <a:ext cx="2514600" cy="4572000"/>
          </a:xfrm>
        </p:spPr>
        <p:txBody>
          <a:bodyPr/>
          <a:lstStyle>
            <a:lvl1pPr marL="54864" indent="0">
              <a:buNone/>
              <a:defRPr sz="1800"/>
            </a:lvl1pPr>
            <a:lvl2pPr>
              <a:buNone/>
              <a:defRPr sz="1200"/>
            </a:lvl2pPr>
            <a:lvl3pPr>
              <a:buNone/>
              <a:defRPr sz="1000"/>
            </a:lvl3pPr>
            <a:lvl4pPr>
              <a:buNone/>
              <a:defRPr sz="900"/>
            </a:lvl4pPr>
            <a:lvl5pPr>
              <a:buNone/>
              <a:defRPr sz="900"/>
            </a:lvl5pPr>
            <a:extLst/>
          </a:lstStyle>
          <a:p>
            <a:pPr lvl="0"/>
            <a:r>
              <a:rPr lang="es-ES" smtClean="0"/>
              <a:t>Haga clic para modificar el estilo de texto del patrón</a:t>
            </a:r>
          </a:p>
        </p:txBody>
      </p:sp>
      <p:sp>
        <p:nvSpPr>
          <p:cNvPr id="4" name="3 Marcador de contenido"/>
          <p:cNvSpPr>
            <a:spLocks noGrp="1"/>
          </p:cNvSpPr>
          <p:nvPr>
            <p:ph sz="half" idx="1"/>
          </p:nvPr>
        </p:nvSpPr>
        <p:spPr>
          <a:xfrm>
            <a:off x="3429000" y="1435100"/>
            <a:ext cx="5486400" cy="4572000"/>
          </a:xfrm>
        </p:spPr>
        <p:txBody>
          <a:bodyPr/>
          <a:lstStyle>
            <a:lvl1pPr>
              <a:defRPr sz="3200"/>
            </a:lvl1pPr>
            <a:lvl2pPr>
              <a:defRPr sz="2800"/>
            </a:lvl2pPr>
            <a:lvl3pPr>
              <a:defRPr sz="2400"/>
            </a:lvl3pPr>
            <a:lvl4pPr>
              <a:defRPr sz="2000"/>
            </a:lvl4pPr>
            <a:lvl5pPr>
              <a:defRPr sz="20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13 Marcador de fecha"/>
          <p:cNvSpPr>
            <a:spLocks noGrp="1"/>
          </p:cNvSpPr>
          <p:nvPr>
            <p:ph type="dt" sz="half" idx="10"/>
          </p:nvPr>
        </p:nvSpPr>
        <p:spPr/>
        <p:txBody>
          <a:bodyPr/>
          <a:lstStyle>
            <a:lvl1pPr>
              <a:defRPr/>
            </a:lvl1pPr>
          </a:lstStyle>
          <a:p>
            <a:pPr>
              <a:defRPr/>
            </a:pPr>
            <a:endParaRPr lang="pt-BR"/>
          </a:p>
        </p:txBody>
      </p:sp>
      <p:sp>
        <p:nvSpPr>
          <p:cNvPr id="6" name="2 Marcador de pie de página"/>
          <p:cNvSpPr>
            <a:spLocks noGrp="1"/>
          </p:cNvSpPr>
          <p:nvPr>
            <p:ph type="ftr" sz="quarter" idx="11"/>
          </p:nvPr>
        </p:nvSpPr>
        <p:spPr/>
        <p:txBody>
          <a:bodyPr/>
          <a:lstStyle>
            <a:lvl1pPr>
              <a:defRPr/>
            </a:lvl1pPr>
          </a:lstStyle>
          <a:p>
            <a:pPr>
              <a:defRPr/>
            </a:pPr>
            <a:endParaRPr lang="pt-BR"/>
          </a:p>
        </p:txBody>
      </p:sp>
      <p:sp>
        <p:nvSpPr>
          <p:cNvPr id="7" name="22 Marcador de número de diapositiva"/>
          <p:cNvSpPr>
            <a:spLocks noGrp="1"/>
          </p:cNvSpPr>
          <p:nvPr>
            <p:ph type="sldNum" sz="quarter" idx="12"/>
          </p:nvPr>
        </p:nvSpPr>
        <p:spPr/>
        <p:txBody>
          <a:bodyPr/>
          <a:lstStyle>
            <a:lvl1pPr>
              <a:defRPr/>
            </a:lvl1pPr>
          </a:lstStyle>
          <a:p>
            <a:pPr>
              <a:defRPr/>
            </a:pPr>
            <a:fld id="{49BF602B-FC94-48A2-BACB-A3845B11497F}" type="slidenum">
              <a:rPr lang="pt-BR"/>
              <a:pPr>
                <a:defRPr/>
              </a:pPr>
              <a:t>‹Nº›</a:t>
            </a:fld>
            <a:endParaRPr lang="pt-BR" dirty="0"/>
          </a:p>
        </p:txBody>
      </p:sp>
    </p:spTree>
  </p:cSld>
  <p:clrMapOvr>
    <a:masterClrMapping/>
  </p:clrMapOvr>
  <p:transition spd="med">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5" name="4 Rectángulo"/>
          <p:cNvSpPr/>
          <p:nvPr/>
        </p:nvSpPr>
        <p:spPr>
          <a:xfrm>
            <a:off x="368300" y="0"/>
            <a:ext cx="8777288" cy="1878013"/>
          </a:xfrm>
          <a:prstGeom prst="rect">
            <a:avLst/>
          </a:prstGeom>
          <a:solidFill>
            <a:srgbClr val="000000">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cxnSp>
        <p:nvCxnSpPr>
          <p:cNvPr id="6" name="5 Conector recto"/>
          <p:cNvCxnSpPr/>
          <p:nvPr/>
        </p:nvCxnSpPr>
        <p:spPr>
          <a:xfrm flipV="1">
            <a:off x="363538" y="1884363"/>
            <a:ext cx="8782050" cy="0"/>
          </a:xfrm>
          <a:prstGeom prst="line">
            <a:avLst/>
          </a:prstGeom>
          <a:noFill/>
          <a:ln w="19050" cap="flat" cmpd="sng" algn="ctr">
            <a:solidFill>
              <a:srgbClr val="FFFFFF">
                <a:alpha val="100000"/>
              </a:srgbClr>
            </a:solidFill>
            <a:prstDash val="solid"/>
            <a:miter lim="800000"/>
          </a:ln>
          <a:effectLst/>
        </p:spPr>
        <p:style>
          <a:lnRef idx="2">
            <a:schemeClr val="accent1"/>
          </a:lnRef>
          <a:fillRef idx="0">
            <a:schemeClr val="accent1"/>
          </a:fillRef>
          <a:effectRef idx="1">
            <a:schemeClr val="accent1"/>
          </a:effectRef>
          <a:fontRef idx="minor">
            <a:schemeClr val="tx1"/>
          </a:fontRef>
        </p:style>
      </p:cxnSp>
      <p:grpSp>
        <p:nvGrpSpPr>
          <p:cNvPr id="7" name="19 Grupo"/>
          <p:cNvGrpSpPr>
            <a:grpSpLocks/>
          </p:cNvGrpSpPr>
          <p:nvPr/>
        </p:nvGrpSpPr>
        <p:grpSpPr bwMode="auto">
          <a:xfrm rot="5400000">
            <a:off x="8515351" y="1219200"/>
            <a:ext cx="131762" cy="128587"/>
            <a:chOff x="6668087" y="1297746"/>
            <a:chExt cx="161840" cy="156602"/>
          </a:xfrm>
        </p:grpSpPr>
        <p:cxnSp>
          <p:nvCxnSpPr>
            <p:cNvPr id="8" name="7 Conector recto"/>
            <p:cNvCxnSpPr/>
            <p:nvPr/>
          </p:nvCxnSpPr>
          <p:spPr>
            <a:xfrm rot="16200000">
              <a:off x="6663593" y="1292574"/>
              <a:ext cx="88935" cy="7994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8 Conector recto"/>
            <p:cNvCxnSpPr/>
            <p:nvPr/>
          </p:nvCxnSpPr>
          <p:spPr>
            <a:xfrm rot="16200000" flipV="1">
              <a:off x="6685198" y="1391515"/>
              <a:ext cx="125668" cy="0"/>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9 Conector recto"/>
            <p:cNvCxnSpPr/>
            <p:nvPr/>
          </p:nvCxnSpPr>
          <p:spPr>
            <a:xfrm rot="5400000" flipH="1">
              <a:off x="6744513" y="1291599"/>
              <a:ext cx="88935" cy="8189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1" name="25 Grupo"/>
          <p:cNvGrpSpPr>
            <a:grpSpLocks/>
          </p:cNvGrpSpPr>
          <p:nvPr/>
        </p:nvGrpSpPr>
        <p:grpSpPr bwMode="auto">
          <a:xfrm rot="5400000">
            <a:off x="8667751" y="1371600"/>
            <a:ext cx="131762" cy="128587"/>
            <a:chOff x="6668087" y="1297746"/>
            <a:chExt cx="161840" cy="156602"/>
          </a:xfrm>
        </p:grpSpPr>
        <p:cxnSp>
          <p:nvCxnSpPr>
            <p:cNvPr id="12" name="11 Conector recto"/>
            <p:cNvCxnSpPr/>
            <p:nvPr/>
          </p:nvCxnSpPr>
          <p:spPr>
            <a:xfrm rot="16200000">
              <a:off x="6663593" y="1292574"/>
              <a:ext cx="88935" cy="7994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3" name="12 Conector recto"/>
            <p:cNvCxnSpPr/>
            <p:nvPr/>
          </p:nvCxnSpPr>
          <p:spPr>
            <a:xfrm rot="16200000" flipV="1">
              <a:off x="6685198" y="1391515"/>
              <a:ext cx="125668" cy="0"/>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4" name="13 Conector recto"/>
            <p:cNvCxnSpPr/>
            <p:nvPr/>
          </p:nvCxnSpPr>
          <p:spPr>
            <a:xfrm rot="5400000" flipH="1">
              <a:off x="6744513" y="1291599"/>
              <a:ext cx="88935" cy="8189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5" name="29 Grupo"/>
          <p:cNvGrpSpPr>
            <a:grpSpLocks/>
          </p:cNvGrpSpPr>
          <p:nvPr/>
        </p:nvGrpSpPr>
        <p:grpSpPr bwMode="auto">
          <a:xfrm rot="5400000">
            <a:off x="8320087" y="1474788"/>
            <a:ext cx="131763" cy="128588"/>
            <a:chOff x="6668087" y="1297746"/>
            <a:chExt cx="161840" cy="156602"/>
          </a:xfrm>
        </p:grpSpPr>
        <p:cxnSp>
          <p:nvCxnSpPr>
            <p:cNvPr id="16" name="15 Conector recto"/>
            <p:cNvCxnSpPr/>
            <p:nvPr/>
          </p:nvCxnSpPr>
          <p:spPr>
            <a:xfrm rot="16200000">
              <a:off x="6663592" y="1292574"/>
              <a:ext cx="88934" cy="7994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16 Conector recto"/>
            <p:cNvCxnSpPr/>
            <p:nvPr/>
          </p:nvCxnSpPr>
          <p:spPr>
            <a:xfrm rot="16200000" flipV="1">
              <a:off x="6685198" y="1391513"/>
              <a:ext cx="125668" cy="0"/>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8" name="17 Conector recto"/>
            <p:cNvCxnSpPr/>
            <p:nvPr/>
          </p:nvCxnSpPr>
          <p:spPr>
            <a:xfrm rot="5400000" flipH="1">
              <a:off x="6744512" y="1291599"/>
              <a:ext cx="88934" cy="8189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2" name="1 Título"/>
          <p:cNvSpPr>
            <a:spLocks noGrp="1"/>
          </p:cNvSpPr>
          <p:nvPr>
            <p:ph type="title"/>
          </p:nvPr>
        </p:nvSpPr>
        <p:spPr bwMode="grayWhite">
          <a:xfrm>
            <a:off x="914400" y="441251"/>
            <a:ext cx="6858000" cy="701749"/>
          </a:xfrm>
        </p:spPr>
        <p:txBody>
          <a:bodyPr anchor="b"/>
          <a:lstStyle>
            <a:lvl1pPr algn="l">
              <a:buNone/>
              <a:defRPr sz="2100" b="0"/>
            </a:lvl1pPr>
            <a:extLst/>
          </a:lstStyle>
          <a:p>
            <a:r>
              <a:rPr lang="es-ES" smtClean="0"/>
              <a:t>Haga clic para modificar el estilo de título del patrón</a:t>
            </a:r>
            <a:endParaRPr lang="en-US"/>
          </a:p>
        </p:txBody>
      </p:sp>
      <p:sp>
        <p:nvSpPr>
          <p:cNvPr id="3" name="2 Marcador de posición de imagen"/>
          <p:cNvSpPr>
            <a:spLocks noGrp="1"/>
          </p:cNvSpPr>
          <p:nvPr>
            <p:ph type="pic" idx="1"/>
          </p:nvPr>
        </p:nvSpPr>
        <p:spPr>
          <a:xfrm>
            <a:off x="368032" y="1893781"/>
            <a:ext cx="8778240" cy="4960144"/>
          </a:xfrm>
          <a:solidFill>
            <a:schemeClr val="bg2"/>
          </a:solidFill>
        </p:spPr>
        <p:txBody>
          <a:bodyPr>
            <a:normAutofit/>
          </a:bodyPr>
          <a:lstStyle>
            <a:lvl1pPr marL="0" indent="0">
              <a:buNone/>
              <a:defRPr sz="3200"/>
            </a:lvl1pPr>
            <a:extLst/>
          </a:lstStyle>
          <a:p>
            <a:pPr lvl="0"/>
            <a:r>
              <a:rPr lang="es-ES" noProof="0" smtClean="0"/>
              <a:t>Haga clic en el icono para agregar una imagen</a:t>
            </a:r>
            <a:endParaRPr lang="en-US" noProof="0" dirty="0"/>
          </a:p>
        </p:txBody>
      </p:sp>
      <p:sp>
        <p:nvSpPr>
          <p:cNvPr id="4" name="3 Marcador de texto"/>
          <p:cNvSpPr>
            <a:spLocks noGrp="1"/>
          </p:cNvSpPr>
          <p:nvPr>
            <p:ph type="body" sz="half" idx="2"/>
          </p:nvPr>
        </p:nvSpPr>
        <p:spPr bwMode="grayWhite">
          <a:xfrm>
            <a:off x="914400" y="1150144"/>
            <a:ext cx="6858000" cy="685800"/>
          </a:xfrm>
        </p:spPr>
        <p:txBody>
          <a:bodyPr/>
          <a:lstStyle>
            <a:lvl1pPr marL="27432" indent="0">
              <a:spcBef>
                <a:spcPts val="0"/>
              </a:spcBef>
              <a:buNone/>
              <a:defRPr sz="1400">
                <a:solidFill>
                  <a:srgbClr val="FFFFFF"/>
                </a:solidFill>
              </a:defRPr>
            </a:lvl1pPr>
            <a:lvl2pPr>
              <a:defRPr sz="1200"/>
            </a:lvl2pPr>
            <a:lvl3pPr>
              <a:defRPr sz="1000"/>
            </a:lvl3pPr>
            <a:lvl4pPr>
              <a:defRPr sz="900"/>
            </a:lvl4pPr>
            <a:lvl5pPr>
              <a:defRPr sz="900"/>
            </a:lvl5pPr>
            <a:extLst/>
          </a:lstStyle>
          <a:p>
            <a:pPr lvl="0"/>
            <a:r>
              <a:rPr lang="es-ES" smtClean="0"/>
              <a:t>Haga clic para modificar el estilo de texto del patrón</a:t>
            </a:r>
          </a:p>
        </p:txBody>
      </p:sp>
      <p:sp>
        <p:nvSpPr>
          <p:cNvPr id="19" name="4 Marcador de fecha"/>
          <p:cNvSpPr>
            <a:spLocks noGrp="1"/>
          </p:cNvSpPr>
          <p:nvPr>
            <p:ph type="dt" sz="half" idx="10"/>
          </p:nvPr>
        </p:nvSpPr>
        <p:spPr>
          <a:xfrm>
            <a:off x="6477000" y="55563"/>
            <a:ext cx="2133600" cy="365125"/>
          </a:xfrm>
        </p:spPr>
        <p:txBody>
          <a:bodyPr/>
          <a:lstStyle>
            <a:lvl1pPr>
              <a:defRPr dirty="0"/>
            </a:lvl1pPr>
            <a:extLst/>
          </a:lstStyle>
          <a:p>
            <a:pPr>
              <a:defRPr/>
            </a:pPr>
            <a:endParaRPr lang="pt-BR"/>
          </a:p>
        </p:txBody>
      </p:sp>
      <p:sp>
        <p:nvSpPr>
          <p:cNvPr id="20" name="5 Marcador de pie de página"/>
          <p:cNvSpPr>
            <a:spLocks noGrp="1"/>
          </p:cNvSpPr>
          <p:nvPr>
            <p:ph type="ftr" sz="quarter" idx="11"/>
          </p:nvPr>
        </p:nvSpPr>
        <p:spPr>
          <a:xfrm>
            <a:off x="914400" y="55563"/>
            <a:ext cx="5562600" cy="365125"/>
          </a:xfrm>
        </p:spPr>
        <p:txBody>
          <a:bodyPr/>
          <a:lstStyle>
            <a:lvl1pPr>
              <a:defRPr dirty="0"/>
            </a:lvl1pPr>
            <a:extLst/>
          </a:lstStyle>
          <a:p>
            <a:pPr>
              <a:defRPr/>
            </a:pPr>
            <a:endParaRPr lang="pt-BR"/>
          </a:p>
        </p:txBody>
      </p:sp>
      <p:sp>
        <p:nvSpPr>
          <p:cNvPr id="21" name="6 Marcador de número de diapositiva"/>
          <p:cNvSpPr>
            <a:spLocks noGrp="1"/>
          </p:cNvSpPr>
          <p:nvPr>
            <p:ph type="sldNum" sz="quarter" idx="12"/>
          </p:nvPr>
        </p:nvSpPr>
        <p:spPr>
          <a:xfrm>
            <a:off x="8610600" y="55563"/>
            <a:ext cx="457200" cy="365125"/>
          </a:xfrm>
        </p:spPr>
        <p:txBody>
          <a:bodyPr/>
          <a:lstStyle>
            <a:lvl1pPr>
              <a:defRPr/>
            </a:lvl1pPr>
            <a:extLst/>
          </a:lstStyle>
          <a:p>
            <a:pPr>
              <a:defRPr/>
            </a:pPr>
            <a:fld id="{B68D862C-2A1C-480E-95D6-2D8E99D32E6C}" type="slidenum">
              <a:rPr lang="pt-BR"/>
              <a:pPr>
                <a:defRPr/>
              </a:pPr>
              <a:t>‹Nº›</a:t>
            </a:fld>
            <a:endParaRPr lang="pt-BR" dirty="0"/>
          </a:p>
        </p:txBody>
      </p:sp>
    </p:spTree>
  </p:cSld>
  <p:clrMapOvr>
    <a:masterClrMapping/>
  </p:clrMapOvr>
  <p:transition spd="med">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p:txBody>
          <a:bodyPr vert="eaVert"/>
          <a:lstStyle>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13 Marcador de fecha"/>
          <p:cNvSpPr>
            <a:spLocks noGrp="1"/>
          </p:cNvSpPr>
          <p:nvPr>
            <p:ph type="dt" sz="half" idx="10"/>
          </p:nvPr>
        </p:nvSpPr>
        <p:spPr/>
        <p:txBody>
          <a:bodyPr/>
          <a:lstStyle>
            <a:lvl1pPr>
              <a:defRPr/>
            </a:lvl1pPr>
          </a:lstStyle>
          <a:p>
            <a:pPr>
              <a:defRPr/>
            </a:pPr>
            <a:endParaRPr lang="pt-BR"/>
          </a:p>
        </p:txBody>
      </p:sp>
      <p:sp>
        <p:nvSpPr>
          <p:cNvPr id="5" name="2 Marcador de pie de página"/>
          <p:cNvSpPr>
            <a:spLocks noGrp="1"/>
          </p:cNvSpPr>
          <p:nvPr>
            <p:ph type="ftr" sz="quarter" idx="11"/>
          </p:nvPr>
        </p:nvSpPr>
        <p:spPr/>
        <p:txBody>
          <a:bodyPr/>
          <a:lstStyle>
            <a:lvl1pPr>
              <a:defRPr/>
            </a:lvl1pPr>
          </a:lstStyle>
          <a:p>
            <a:pPr>
              <a:defRPr/>
            </a:pPr>
            <a:endParaRPr lang="pt-BR"/>
          </a:p>
        </p:txBody>
      </p:sp>
      <p:sp>
        <p:nvSpPr>
          <p:cNvPr id="6" name="22 Marcador de número de diapositiva"/>
          <p:cNvSpPr>
            <a:spLocks noGrp="1"/>
          </p:cNvSpPr>
          <p:nvPr>
            <p:ph type="sldNum" sz="quarter" idx="12"/>
          </p:nvPr>
        </p:nvSpPr>
        <p:spPr/>
        <p:txBody>
          <a:bodyPr/>
          <a:lstStyle>
            <a:lvl1pPr>
              <a:defRPr/>
            </a:lvl1pPr>
          </a:lstStyle>
          <a:p>
            <a:pPr>
              <a:defRPr/>
            </a:pPr>
            <a:fld id="{E95A343C-A19D-473C-8395-B0B98E8FB899}" type="slidenum">
              <a:rPr lang="pt-BR"/>
              <a:pPr>
                <a:defRPr/>
              </a:pPr>
              <a:t>‹Nº›</a:t>
            </a:fld>
            <a:endParaRPr lang="pt-BR" dirty="0"/>
          </a:p>
        </p:txBody>
      </p:sp>
    </p:spTree>
  </p:cSld>
  <p:clrMapOvr>
    <a:masterClrMapping/>
  </p:clrMapOvr>
  <p:transition spd="med">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9"/>
            <a:ext cx="1981200" cy="5851525"/>
          </a:xfrm>
        </p:spPr>
        <p:txBody>
          <a:bodyPr vert="eaVert" anchor="ctr"/>
          <a:lstStyle>
            <a:extLst/>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a:xfrm>
            <a:off x="609600" y="274639"/>
            <a:ext cx="5867400" cy="5851525"/>
          </a:xfrm>
        </p:spPr>
        <p:txBody>
          <a:bodyPr vert="eaVert"/>
          <a:lstStyle>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13 Marcador de fecha"/>
          <p:cNvSpPr>
            <a:spLocks noGrp="1"/>
          </p:cNvSpPr>
          <p:nvPr>
            <p:ph type="dt" sz="half" idx="10"/>
          </p:nvPr>
        </p:nvSpPr>
        <p:spPr/>
        <p:txBody>
          <a:bodyPr/>
          <a:lstStyle>
            <a:lvl1pPr>
              <a:defRPr/>
            </a:lvl1pPr>
          </a:lstStyle>
          <a:p>
            <a:pPr>
              <a:defRPr/>
            </a:pPr>
            <a:endParaRPr lang="pt-BR"/>
          </a:p>
        </p:txBody>
      </p:sp>
      <p:sp>
        <p:nvSpPr>
          <p:cNvPr id="5" name="2 Marcador de pie de página"/>
          <p:cNvSpPr>
            <a:spLocks noGrp="1"/>
          </p:cNvSpPr>
          <p:nvPr>
            <p:ph type="ftr" sz="quarter" idx="11"/>
          </p:nvPr>
        </p:nvSpPr>
        <p:spPr/>
        <p:txBody>
          <a:bodyPr/>
          <a:lstStyle>
            <a:lvl1pPr>
              <a:defRPr/>
            </a:lvl1pPr>
          </a:lstStyle>
          <a:p>
            <a:pPr>
              <a:defRPr/>
            </a:pPr>
            <a:endParaRPr lang="pt-BR"/>
          </a:p>
        </p:txBody>
      </p:sp>
      <p:sp>
        <p:nvSpPr>
          <p:cNvPr id="6" name="22 Marcador de número de diapositiva"/>
          <p:cNvSpPr>
            <a:spLocks noGrp="1"/>
          </p:cNvSpPr>
          <p:nvPr>
            <p:ph type="sldNum" sz="quarter" idx="12"/>
          </p:nvPr>
        </p:nvSpPr>
        <p:spPr/>
        <p:txBody>
          <a:bodyPr/>
          <a:lstStyle>
            <a:lvl1pPr>
              <a:defRPr/>
            </a:lvl1pPr>
          </a:lstStyle>
          <a:p>
            <a:pPr>
              <a:defRPr/>
            </a:pPr>
            <a:fld id="{821EF90F-C050-43FE-924B-60D191ED3B7D}" type="slidenum">
              <a:rPr lang="pt-BR"/>
              <a:pPr>
                <a:defRPr/>
              </a:pPr>
              <a:t>‹Nº›</a:t>
            </a:fld>
            <a:endParaRPr lang="pt-BR" dirty="0"/>
          </a:p>
        </p:txBody>
      </p:sp>
    </p:spTree>
  </p:cSld>
  <p:clrMapOvr>
    <a:masterClrMapping/>
  </p:clrMapOvr>
  <p:transition spd="med">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6 Rectángulo"/>
          <p:cNvSpPr/>
          <p:nvPr/>
        </p:nvSpPr>
        <p:spPr>
          <a:xfrm>
            <a:off x="0" y="0"/>
            <a:ext cx="365125" cy="6854825"/>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8" name="7 Rectángulo"/>
          <p:cNvSpPr/>
          <p:nvPr/>
        </p:nvSpPr>
        <p:spPr>
          <a:xfrm>
            <a:off x="255588" y="5046663"/>
            <a:ext cx="73025" cy="1692275"/>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9" name="8 Rectángulo"/>
          <p:cNvSpPr/>
          <p:nvPr/>
        </p:nvSpPr>
        <p:spPr>
          <a:xfrm>
            <a:off x="255588" y="4797425"/>
            <a:ext cx="73025"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10" name="9 Rectángulo"/>
          <p:cNvSpPr/>
          <p:nvPr/>
        </p:nvSpPr>
        <p:spPr>
          <a:xfrm>
            <a:off x="255588" y="4637088"/>
            <a:ext cx="73025" cy="138112"/>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11" name="10 Rectángulo"/>
          <p:cNvSpPr/>
          <p:nvPr/>
        </p:nvSpPr>
        <p:spPr>
          <a:xfrm>
            <a:off x="255588" y="4541838"/>
            <a:ext cx="73025" cy="7461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12" name="11 Rectángulo"/>
          <p:cNvSpPr/>
          <p:nvPr/>
        </p:nvSpPr>
        <p:spPr>
          <a:xfrm>
            <a:off x="309563" y="681038"/>
            <a:ext cx="46037" cy="365125"/>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15" name="14 Rectángulo"/>
          <p:cNvSpPr/>
          <p:nvPr/>
        </p:nvSpPr>
        <p:spPr>
          <a:xfrm>
            <a:off x="268288" y="681038"/>
            <a:ext cx="28575" cy="365125"/>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16" name="15 Rectángulo"/>
          <p:cNvSpPr/>
          <p:nvPr/>
        </p:nvSpPr>
        <p:spPr>
          <a:xfrm>
            <a:off x="249238" y="681038"/>
            <a:ext cx="9525" cy="365125"/>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17" name="16 Rectángulo"/>
          <p:cNvSpPr/>
          <p:nvPr/>
        </p:nvSpPr>
        <p:spPr>
          <a:xfrm>
            <a:off x="222250" y="681038"/>
            <a:ext cx="7938" cy="365125"/>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22" name="21 Marcador de título"/>
          <p:cNvSpPr>
            <a:spLocks noGrp="1"/>
          </p:cNvSpPr>
          <p:nvPr>
            <p:ph type="title"/>
          </p:nvPr>
        </p:nvSpPr>
        <p:spPr>
          <a:xfrm>
            <a:off x="914400" y="512763"/>
            <a:ext cx="7772400" cy="914400"/>
          </a:xfrm>
          <a:prstGeom prst="rect">
            <a:avLst/>
          </a:prstGeom>
        </p:spPr>
        <p:txBody>
          <a:bodyPr vert="horz" anchor="t">
            <a:noAutofit/>
          </a:bodyPr>
          <a:lstStyle>
            <a:extLst/>
          </a:lstStyle>
          <a:p>
            <a:r>
              <a:rPr lang="es-ES" smtClean="0"/>
              <a:t>Haga clic para modificar el estilo de título del patrón</a:t>
            </a:r>
            <a:endParaRPr lang="en-US"/>
          </a:p>
        </p:txBody>
      </p:sp>
      <p:sp>
        <p:nvSpPr>
          <p:cNvPr id="1036" name="12 Marcador de texto"/>
          <p:cNvSpPr>
            <a:spLocks noGrp="1"/>
          </p:cNvSpPr>
          <p:nvPr>
            <p:ph type="body" idx="1"/>
          </p:nvPr>
        </p:nvSpPr>
        <p:spPr bwMode="auto">
          <a:xfrm>
            <a:off x="914400" y="1784350"/>
            <a:ext cx="7772400" cy="4572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smtClean="0"/>
          </a:p>
        </p:txBody>
      </p:sp>
      <p:sp>
        <p:nvSpPr>
          <p:cNvPr id="14" name="13 Marcador de fecha"/>
          <p:cNvSpPr>
            <a:spLocks noGrp="1"/>
          </p:cNvSpPr>
          <p:nvPr>
            <p:ph type="dt" sz="half" idx="2"/>
          </p:nvPr>
        </p:nvSpPr>
        <p:spPr>
          <a:xfrm>
            <a:off x="6477000" y="6416675"/>
            <a:ext cx="2133600" cy="365125"/>
          </a:xfrm>
          <a:prstGeom prst="rect">
            <a:avLst/>
          </a:prstGeom>
        </p:spPr>
        <p:txBody>
          <a:bodyPr vert="horz" anchor="b"/>
          <a:lstStyle>
            <a:lvl1pPr algn="l" eaLnBrk="1" latinLnBrk="0" hangingPunct="1">
              <a:defRPr kumimoji="0" sz="1100" dirty="0">
                <a:solidFill>
                  <a:schemeClr val="tx2"/>
                </a:solidFill>
              </a:defRPr>
            </a:lvl1pPr>
            <a:extLst/>
          </a:lstStyle>
          <a:p>
            <a:pPr>
              <a:defRPr/>
            </a:pPr>
            <a:endParaRPr lang="pt-BR"/>
          </a:p>
        </p:txBody>
      </p:sp>
      <p:sp>
        <p:nvSpPr>
          <p:cNvPr id="3" name="2 Marcador de pie de página"/>
          <p:cNvSpPr>
            <a:spLocks noGrp="1"/>
          </p:cNvSpPr>
          <p:nvPr>
            <p:ph type="ftr" sz="quarter" idx="3"/>
          </p:nvPr>
        </p:nvSpPr>
        <p:spPr>
          <a:xfrm>
            <a:off x="914400" y="6416675"/>
            <a:ext cx="5562600" cy="365125"/>
          </a:xfrm>
          <a:prstGeom prst="rect">
            <a:avLst/>
          </a:prstGeom>
        </p:spPr>
        <p:txBody>
          <a:bodyPr vert="horz" anchor="b"/>
          <a:lstStyle>
            <a:lvl1pPr algn="r" eaLnBrk="1" latinLnBrk="0" hangingPunct="1">
              <a:defRPr kumimoji="0" sz="1100" dirty="0">
                <a:solidFill>
                  <a:schemeClr val="tx2"/>
                </a:solidFill>
              </a:defRPr>
            </a:lvl1pPr>
            <a:extLst/>
          </a:lstStyle>
          <a:p>
            <a:pPr>
              <a:defRPr/>
            </a:pPr>
            <a:endParaRPr lang="pt-BR"/>
          </a:p>
        </p:txBody>
      </p:sp>
      <p:sp>
        <p:nvSpPr>
          <p:cNvPr id="23" name="22 Marcador de número de diapositiva"/>
          <p:cNvSpPr>
            <a:spLocks noGrp="1"/>
          </p:cNvSpPr>
          <p:nvPr>
            <p:ph type="sldNum" sz="quarter" idx="4"/>
          </p:nvPr>
        </p:nvSpPr>
        <p:spPr>
          <a:xfrm>
            <a:off x="8610600" y="6416675"/>
            <a:ext cx="457200" cy="365125"/>
          </a:xfrm>
          <a:prstGeom prst="rect">
            <a:avLst/>
          </a:prstGeom>
        </p:spPr>
        <p:txBody>
          <a:bodyPr vert="horz" anchor="b"/>
          <a:lstStyle>
            <a:lvl1pPr algn="l" eaLnBrk="1" latinLnBrk="0" hangingPunct="1">
              <a:defRPr kumimoji="0" sz="1200">
                <a:solidFill>
                  <a:schemeClr val="tx2"/>
                </a:solidFill>
              </a:defRPr>
            </a:lvl1pPr>
            <a:extLst/>
          </a:lstStyle>
          <a:p>
            <a:pPr>
              <a:defRPr/>
            </a:pPr>
            <a:fld id="{11E7E541-6E6F-44CE-A576-E067ED43D5D2}" type="slidenum">
              <a:rPr lang="pt-BR"/>
              <a:pPr>
                <a:defRPr/>
              </a:pPr>
              <a:t>‹Nº›</a:t>
            </a:fld>
            <a:endParaRPr lang="pt-BR" dirty="0"/>
          </a:p>
        </p:txBody>
      </p:sp>
    </p:spTree>
  </p:cSld>
  <p:clrMap bg1="dk1" tx1="lt1" bg2="dk2" tx2="lt2" accent1="accent1" accent2="accent2" accent3="accent3" accent4="accent4" accent5="accent5" accent6="accent6" hlink="hlink" folHlink="folHlink"/>
  <p:sldLayoutIdLst>
    <p:sldLayoutId id="2147483850" r:id="rId1"/>
    <p:sldLayoutId id="2147483845" r:id="rId2"/>
    <p:sldLayoutId id="2147483851" r:id="rId3"/>
    <p:sldLayoutId id="2147483852" r:id="rId4"/>
    <p:sldLayoutId id="2147483853" r:id="rId5"/>
    <p:sldLayoutId id="2147483846" r:id="rId6"/>
    <p:sldLayoutId id="2147483854" r:id="rId7"/>
    <p:sldLayoutId id="2147483847" r:id="rId8"/>
    <p:sldLayoutId id="2147483855" r:id="rId9"/>
    <p:sldLayoutId id="2147483848" r:id="rId10"/>
    <p:sldLayoutId id="2147483849" r:id="rId11"/>
  </p:sldLayoutIdLst>
  <p:transition spd="med">
    <p:split orient="vert"/>
  </p:transition>
  <p:timing>
    <p:tnLst>
      <p:par>
        <p:cTn id="1" dur="indefinite" restart="never" nodeType="tmRoot"/>
      </p:par>
    </p:tnLst>
  </p:timing>
  <p:txStyles>
    <p:titleStyle>
      <a:lvl1pPr algn="l" rtl="0" eaLnBrk="1" fontAlgn="base" hangingPunct="1">
        <a:spcBef>
          <a:spcPct val="0"/>
        </a:spcBef>
        <a:spcAft>
          <a:spcPct val="0"/>
        </a:spcAft>
        <a:defRPr sz="4000" kern="1200" spc="-100">
          <a:solidFill>
            <a:srgbClr val="C1EEFF"/>
          </a:solidFill>
          <a:latin typeface="+mj-lt"/>
          <a:ea typeface="+mj-ea"/>
          <a:cs typeface="+mj-cs"/>
        </a:defRPr>
      </a:lvl1pPr>
      <a:lvl2pPr algn="l" rtl="0" eaLnBrk="1" fontAlgn="base" hangingPunct="1">
        <a:spcBef>
          <a:spcPct val="0"/>
        </a:spcBef>
        <a:spcAft>
          <a:spcPct val="0"/>
        </a:spcAft>
        <a:defRPr sz="4000">
          <a:solidFill>
            <a:srgbClr val="C1EEFF"/>
          </a:solidFill>
          <a:latin typeface="Consolas" pitchFamily="49" charset="0"/>
        </a:defRPr>
      </a:lvl2pPr>
      <a:lvl3pPr algn="l" rtl="0" eaLnBrk="1" fontAlgn="base" hangingPunct="1">
        <a:spcBef>
          <a:spcPct val="0"/>
        </a:spcBef>
        <a:spcAft>
          <a:spcPct val="0"/>
        </a:spcAft>
        <a:defRPr sz="4000">
          <a:solidFill>
            <a:srgbClr val="C1EEFF"/>
          </a:solidFill>
          <a:latin typeface="Consolas" pitchFamily="49" charset="0"/>
        </a:defRPr>
      </a:lvl3pPr>
      <a:lvl4pPr algn="l" rtl="0" eaLnBrk="1" fontAlgn="base" hangingPunct="1">
        <a:spcBef>
          <a:spcPct val="0"/>
        </a:spcBef>
        <a:spcAft>
          <a:spcPct val="0"/>
        </a:spcAft>
        <a:defRPr sz="4000">
          <a:solidFill>
            <a:srgbClr val="C1EEFF"/>
          </a:solidFill>
          <a:latin typeface="Consolas" pitchFamily="49" charset="0"/>
        </a:defRPr>
      </a:lvl4pPr>
      <a:lvl5pPr algn="l" rtl="0" eaLnBrk="1" fontAlgn="base" hangingPunct="1">
        <a:spcBef>
          <a:spcPct val="0"/>
        </a:spcBef>
        <a:spcAft>
          <a:spcPct val="0"/>
        </a:spcAft>
        <a:defRPr sz="4000">
          <a:solidFill>
            <a:srgbClr val="C1EEFF"/>
          </a:solidFill>
          <a:latin typeface="Consolas" pitchFamily="49" charset="0"/>
        </a:defRPr>
      </a:lvl5pPr>
      <a:lvl6pPr marL="457200" algn="l" rtl="0" eaLnBrk="1" fontAlgn="base" hangingPunct="1">
        <a:spcBef>
          <a:spcPct val="0"/>
        </a:spcBef>
        <a:spcAft>
          <a:spcPct val="0"/>
        </a:spcAft>
        <a:defRPr sz="4000">
          <a:solidFill>
            <a:srgbClr val="C1EEFF"/>
          </a:solidFill>
          <a:latin typeface="Consolas" pitchFamily="49" charset="0"/>
        </a:defRPr>
      </a:lvl6pPr>
      <a:lvl7pPr marL="914400" algn="l" rtl="0" eaLnBrk="1" fontAlgn="base" hangingPunct="1">
        <a:spcBef>
          <a:spcPct val="0"/>
        </a:spcBef>
        <a:spcAft>
          <a:spcPct val="0"/>
        </a:spcAft>
        <a:defRPr sz="4000">
          <a:solidFill>
            <a:srgbClr val="C1EEFF"/>
          </a:solidFill>
          <a:latin typeface="Consolas" pitchFamily="49" charset="0"/>
        </a:defRPr>
      </a:lvl7pPr>
      <a:lvl8pPr marL="1371600" algn="l" rtl="0" eaLnBrk="1" fontAlgn="base" hangingPunct="1">
        <a:spcBef>
          <a:spcPct val="0"/>
        </a:spcBef>
        <a:spcAft>
          <a:spcPct val="0"/>
        </a:spcAft>
        <a:defRPr sz="4000">
          <a:solidFill>
            <a:srgbClr val="C1EEFF"/>
          </a:solidFill>
          <a:latin typeface="Consolas" pitchFamily="49" charset="0"/>
        </a:defRPr>
      </a:lvl8pPr>
      <a:lvl9pPr marL="1828800" algn="l" rtl="0" eaLnBrk="1" fontAlgn="base" hangingPunct="1">
        <a:spcBef>
          <a:spcPct val="0"/>
        </a:spcBef>
        <a:spcAft>
          <a:spcPct val="0"/>
        </a:spcAft>
        <a:defRPr sz="4000">
          <a:solidFill>
            <a:srgbClr val="C1EEFF"/>
          </a:solidFill>
          <a:latin typeface="Consolas" pitchFamily="49" charset="0"/>
        </a:defRPr>
      </a:lvl9pPr>
      <a:extLst/>
    </p:titleStyle>
    <p:bodyStyle>
      <a:lvl1pPr marL="411163" indent="-342900" algn="l" rtl="0" eaLnBrk="1" fontAlgn="base" hangingPunct="1">
        <a:spcBef>
          <a:spcPts val="700"/>
        </a:spcBef>
        <a:spcAft>
          <a:spcPct val="0"/>
        </a:spcAft>
        <a:buClr>
          <a:schemeClr val="tx2"/>
        </a:buClr>
        <a:buSzPct val="95000"/>
        <a:buFont typeface="Wingdings" pitchFamily="2" charset="2"/>
        <a:buChar char=""/>
        <a:defRPr sz="3000" kern="1200">
          <a:solidFill>
            <a:schemeClr val="tx1"/>
          </a:solidFill>
          <a:latin typeface="+mn-lt"/>
          <a:ea typeface="+mn-ea"/>
          <a:cs typeface="+mn-cs"/>
        </a:defRPr>
      </a:lvl1pPr>
      <a:lvl2pPr marL="739775" indent="-285750" algn="l" rtl="0" eaLnBrk="1" fontAlgn="base" hangingPunct="1">
        <a:spcBef>
          <a:spcPct val="20000"/>
        </a:spcBef>
        <a:spcAft>
          <a:spcPct val="0"/>
        </a:spcAft>
        <a:buClr>
          <a:schemeClr val="accent2"/>
        </a:buClr>
        <a:buSzPct val="90000"/>
        <a:buFont typeface="Wingdings" pitchFamily="2" charset="2"/>
        <a:buChar char=""/>
        <a:defRPr sz="2600" kern="1200">
          <a:solidFill>
            <a:schemeClr val="tx1"/>
          </a:solidFill>
          <a:latin typeface="+mn-lt"/>
          <a:ea typeface="+mn-ea"/>
          <a:cs typeface="+mn-cs"/>
        </a:defRPr>
      </a:lvl2pPr>
      <a:lvl3pPr marL="995363" indent="-228600" algn="l" rtl="0" eaLnBrk="1" fontAlgn="base" hangingPunct="1">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260475" indent="-228600" algn="l" rtl="0" eaLnBrk="1" fontAlgn="base" hangingPunct="1">
        <a:spcBef>
          <a:spcPct val="20000"/>
        </a:spcBef>
        <a:spcAft>
          <a:spcPct val="0"/>
        </a:spcAft>
        <a:buClr>
          <a:srgbClr val="FEB80A"/>
        </a:buClr>
        <a:buFont typeface="Wingdings 3" pitchFamily="18" charset="2"/>
        <a:buChar char=""/>
        <a:defRPr sz="2200" kern="1200">
          <a:solidFill>
            <a:schemeClr val="tx1"/>
          </a:solidFill>
          <a:latin typeface="+mn-lt"/>
          <a:ea typeface="+mn-ea"/>
          <a:cs typeface="+mn-cs"/>
        </a:defRPr>
      </a:lvl4pPr>
      <a:lvl5pPr marL="1481138" indent="-209550" algn="l" rtl="0" eaLnBrk="1" fontAlgn="base" hangingPunct="1">
        <a:spcBef>
          <a:spcPct val="20000"/>
        </a:spcBef>
        <a:spcAft>
          <a:spcPct val="0"/>
        </a:spcAft>
        <a:buClr>
          <a:srgbClr val="FEB80A"/>
        </a:buClr>
        <a:buFont typeface="Wingdings 2" pitchFamily="18" charset="2"/>
        <a:buChar char=""/>
        <a:defRPr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0"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857"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hyperlink" Target="http://pt.wikipedia.org/wiki/Nerpa" TargetMode="External"/><Relationship Id="rId1" Type="http://schemas.openxmlformats.org/officeDocument/2006/relationships/slideLayout" Target="../slideLayouts/slideLayout7.xml"/><Relationship Id="rId5" Type="http://schemas.openxmlformats.org/officeDocument/2006/relationships/image" Target="../media/image23.jpeg"/><Relationship Id="rId4" Type="http://schemas.openxmlformats.org/officeDocument/2006/relationships/image" Target="../media/image22.jpeg"/></Relationships>
</file>

<file path=ppt/slides/_rels/slide1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hyperlink" Target="http://www.puentemaipu.com.ar/martes-1206-17-hs-historia-del-tren-transiberiano/transiberiano" TargetMode="External"/><Relationship Id="rId2" Type="http://schemas.openxmlformats.org/officeDocument/2006/relationships/image" Target="../media/image26.jpeg"/><Relationship Id="rId1" Type="http://schemas.openxmlformats.org/officeDocument/2006/relationships/slideLayout" Target="../slideLayouts/slideLayout7.x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image" Target="../media/image27.jpeg"/></Relationships>
</file>

<file path=ppt/slides/_rels/slide1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hyperlink" Target="http://wallpapers-hq.ru/es/.http:/wallpapers-hq.ru/watch.php?image=http://www.bankoboev.ru/images/MTY2Njcy/Bankoboev.Ru_prozrachnaya_glad_na_ozero_baikal.jpg" TargetMode="Externa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hyperlink" Target="http://es.dreamstime.com/register?jump_to=http://es.dreamstime.com/imagen-de-archivo-libre-de-regal%C3%ADas-superficie-del-lago-congelado-image15941796" TargetMode="Externa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8" Type="http://schemas.openxmlformats.org/officeDocument/2006/relationships/image" Target="../media/image49.png"/><Relationship Id="rId13" Type="http://schemas.openxmlformats.org/officeDocument/2006/relationships/hyperlink" Target="https://vk.com/mispps" TargetMode="External"/><Relationship Id="rId3" Type="http://schemas.openxmlformats.org/officeDocument/2006/relationships/image" Target="../media/image46.png"/><Relationship Id="rId7" Type="http://schemas.openxmlformats.org/officeDocument/2006/relationships/hyperlink" Target="https://www.facebook.com/mispps" TargetMode="External"/><Relationship Id="rId12" Type="http://schemas.openxmlformats.org/officeDocument/2006/relationships/image" Target="../media/image5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8.png"/><Relationship Id="rId11" Type="http://schemas.openxmlformats.org/officeDocument/2006/relationships/hyperlink" Target="https://plus.google.com/+Mispps/" TargetMode="External"/><Relationship Id="rId5" Type="http://schemas.openxmlformats.org/officeDocument/2006/relationships/image" Target="../media/image47.png"/><Relationship Id="rId10" Type="http://schemas.openxmlformats.org/officeDocument/2006/relationships/image" Target="../media/image5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14"/>
          <p:cNvSpPr>
            <a:spLocks noChangeArrowheads="1"/>
          </p:cNvSpPr>
          <p:nvPr/>
        </p:nvSpPr>
        <p:spPr bwMode="auto">
          <a:xfrm>
            <a:off x="142875" y="571500"/>
            <a:ext cx="2857500" cy="5648325"/>
          </a:xfrm>
          <a:prstGeom prst="rect">
            <a:avLst/>
          </a:prstGeom>
          <a:noFill/>
          <a:ln w="9525">
            <a:noFill/>
            <a:miter lim="800000"/>
            <a:headEnd/>
            <a:tailEnd/>
          </a:ln>
        </p:spPr>
        <p:txBody>
          <a:bodyPr>
            <a:spAutoFit/>
          </a:bodyPr>
          <a:lstStyle/>
          <a:p>
            <a:pPr algn="ctr"/>
            <a:r>
              <a:rPr lang="pt-BR" sz="1900" b="1"/>
              <a:t> SIBERIA</a:t>
            </a:r>
          </a:p>
          <a:p>
            <a:endParaRPr lang="pt-BR" sz="1900" b="1"/>
          </a:p>
          <a:p>
            <a:r>
              <a:rPr lang="pt-BR" sz="1900" b="1"/>
              <a:t>En general, cuando pensamos en  Siberia", visualizamos un lugar  helado e inhóspito, sin embargo </a:t>
            </a:r>
            <a:r>
              <a:rPr lang="es-MX" sz="1900" b="1"/>
              <a:t>en el corazón de Siberia y con más de 25 millones de años esta el  </a:t>
            </a:r>
            <a:r>
              <a:rPr lang="es-MX" sz="1900" b="1" u="sng"/>
              <a:t>LAGO BAIKAL ,  </a:t>
            </a:r>
            <a:r>
              <a:rPr lang="es-MX" sz="1900" b="1"/>
              <a:t>que alberga cerca de 2,000 especies de animales endémicos en su mayoría y cuyas aguas son extraordinariamente transparentes. </a:t>
            </a:r>
            <a:endParaRPr lang="pt-BR" sz="1900" b="1"/>
          </a:p>
        </p:txBody>
      </p:sp>
      <p:pic>
        <p:nvPicPr>
          <p:cNvPr id="8195" name="Picture 17" descr="03"/>
          <p:cNvPicPr>
            <a:picLocks noChangeAspect="1" noChangeArrowheads="1"/>
          </p:cNvPicPr>
          <p:nvPr/>
        </p:nvPicPr>
        <p:blipFill>
          <a:blip r:embed="rId2"/>
          <a:srcRect/>
          <a:stretch>
            <a:fillRect/>
          </a:stretch>
        </p:blipFill>
        <p:spPr bwMode="auto">
          <a:xfrm>
            <a:off x="3143250" y="285750"/>
            <a:ext cx="5572125" cy="6318250"/>
          </a:xfrm>
          <a:prstGeom prst="rect">
            <a:avLst/>
          </a:prstGeom>
          <a:noFill/>
          <a:ln w="9525">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7 Rectángulo"/>
          <p:cNvSpPr>
            <a:spLocks noChangeArrowheads="1"/>
          </p:cNvSpPr>
          <p:nvPr/>
        </p:nvSpPr>
        <p:spPr bwMode="auto">
          <a:xfrm>
            <a:off x="1214438" y="6069013"/>
            <a:ext cx="6643687" cy="646112"/>
          </a:xfrm>
          <a:prstGeom prst="rect">
            <a:avLst/>
          </a:prstGeom>
          <a:noFill/>
          <a:ln w="9525">
            <a:noFill/>
            <a:miter lim="800000"/>
            <a:headEnd/>
            <a:tailEnd/>
          </a:ln>
        </p:spPr>
        <p:txBody>
          <a:bodyPr>
            <a:spAutoFit/>
          </a:bodyPr>
          <a:lstStyle/>
          <a:p>
            <a:pPr algn="ctr"/>
            <a:r>
              <a:rPr lang="es-MX" b="1"/>
              <a:t>Su profundidad es tan grande que con su agua se podría inundar toda la tierra firme con una capa de 20 cm.</a:t>
            </a:r>
            <a:endParaRPr lang="es-MX"/>
          </a:p>
        </p:txBody>
      </p:sp>
      <p:pic>
        <p:nvPicPr>
          <p:cNvPr id="9219" name="Picture 18" descr="C:\Users\drrosas\Pictures\BAIK6.jpg"/>
          <p:cNvPicPr>
            <a:picLocks noChangeAspect="1" noChangeArrowheads="1"/>
          </p:cNvPicPr>
          <p:nvPr/>
        </p:nvPicPr>
        <p:blipFill>
          <a:blip r:embed="rId2"/>
          <a:srcRect/>
          <a:stretch>
            <a:fillRect/>
          </a:stretch>
        </p:blipFill>
        <p:spPr bwMode="auto">
          <a:xfrm>
            <a:off x="215900" y="214313"/>
            <a:ext cx="8642350" cy="5764212"/>
          </a:xfrm>
          <a:prstGeom prst="rect">
            <a:avLst/>
          </a:prstGeom>
          <a:noFill/>
          <a:ln w="9525">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4"/>
          <p:cNvSpPr>
            <a:spLocks noChangeArrowheads="1"/>
          </p:cNvSpPr>
          <p:nvPr/>
        </p:nvSpPr>
        <p:spPr bwMode="auto">
          <a:xfrm>
            <a:off x="0" y="71438"/>
            <a:ext cx="9144000" cy="738187"/>
          </a:xfrm>
          <a:prstGeom prst="rect">
            <a:avLst/>
          </a:prstGeom>
          <a:noFill/>
          <a:ln w="9525">
            <a:noFill/>
            <a:miter lim="800000"/>
            <a:headEnd/>
            <a:tailEnd/>
          </a:ln>
        </p:spPr>
        <p:txBody>
          <a:bodyPr>
            <a:spAutoFit/>
          </a:bodyPr>
          <a:lstStyle/>
          <a:p>
            <a:pPr algn="ctr"/>
            <a:r>
              <a:rPr lang="pt-BR" sz="1400" b="1">
                <a:cs typeface="Tahoma" pitchFamily="34" charset="0"/>
              </a:rPr>
              <a:t>Es el mayor lago del planeta en volumen de agua, no sólo por su tamaño</a:t>
            </a:r>
          </a:p>
          <a:p>
            <a:pPr algn="ctr"/>
            <a:r>
              <a:rPr lang="pt-BR" sz="1400" b="1">
                <a:cs typeface="Tahoma" pitchFamily="34" charset="0"/>
              </a:rPr>
              <a:t> (</a:t>
            </a:r>
            <a:r>
              <a:rPr lang="es-MX" sz="1400" b="1"/>
              <a:t>650 km de largo y entre 29 y 80 km de ancho)</a:t>
            </a:r>
          </a:p>
          <a:p>
            <a:pPr algn="ctr"/>
            <a:r>
              <a:rPr lang="pt-BR" sz="1400" b="1">
                <a:cs typeface="Tahoma" pitchFamily="34" charset="0"/>
              </a:rPr>
              <a:t> Ningún lago se aproxima a sus 1,620 metros de profundidad.</a:t>
            </a:r>
            <a:endParaRPr lang="pt-BR" sz="1400" b="1">
              <a:latin typeface="Calibri" pitchFamily="34" charset="0"/>
            </a:endParaRPr>
          </a:p>
        </p:txBody>
      </p:sp>
      <p:pic>
        <p:nvPicPr>
          <p:cNvPr id="10243" name="Picture 4" descr="C:\Users\drrosas\Pictures\BAIK5.jpg"/>
          <p:cNvPicPr>
            <a:picLocks noChangeAspect="1" noChangeArrowheads="1"/>
          </p:cNvPicPr>
          <p:nvPr/>
        </p:nvPicPr>
        <p:blipFill>
          <a:blip r:embed="rId2"/>
          <a:srcRect/>
          <a:stretch>
            <a:fillRect/>
          </a:stretch>
        </p:blipFill>
        <p:spPr bwMode="auto">
          <a:xfrm>
            <a:off x="142875" y="928688"/>
            <a:ext cx="8858250" cy="5908675"/>
          </a:xfrm>
          <a:prstGeom prst="rect">
            <a:avLst/>
          </a:prstGeom>
          <a:noFill/>
          <a:ln w="9525">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1 Rectángulo"/>
          <p:cNvSpPr>
            <a:spLocks noChangeArrowheads="1"/>
          </p:cNvSpPr>
          <p:nvPr/>
        </p:nvSpPr>
        <p:spPr bwMode="auto">
          <a:xfrm>
            <a:off x="142875" y="6143625"/>
            <a:ext cx="8715375" cy="646113"/>
          </a:xfrm>
          <a:prstGeom prst="rect">
            <a:avLst/>
          </a:prstGeom>
          <a:noFill/>
          <a:ln w="9525">
            <a:noFill/>
            <a:miter lim="800000"/>
            <a:headEnd/>
            <a:tailEnd/>
          </a:ln>
        </p:spPr>
        <p:txBody>
          <a:bodyPr>
            <a:spAutoFit/>
          </a:bodyPr>
          <a:lstStyle/>
          <a:p>
            <a:pPr algn="ctr"/>
            <a:r>
              <a:rPr lang="pt-BR" b="1">
                <a:latin typeface="Calibri" pitchFamily="34" charset="0"/>
              </a:rPr>
              <a:t>Para dar una dimensión del volumen que soporta, en caso que todos los ríos del mundo desagotasen en su interior, él se llenaría después de 1 año.</a:t>
            </a:r>
            <a:endParaRPr lang="pt-BR" b="1"/>
          </a:p>
        </p:txBody>
      </p:sp>
      <p:pic>
        <p:nvPicPr>
          <p:cNvPr id="11267" name="Picture 4" descr="C:\Users\drrosas\Pictures\baik9.jpg"/>
          <p:cNvPicPr>
            <a:picLocks noChangeAspect="1" noChangeArrowheads="1"/>
          </p:cNvPicPr>
          <p:nvPr/>
        </p:nvPicPr>
        <p:blipFill>
          <a:blip r:embed="rId2"/>
          <a:srcRect/>
          <a:stretch>
            <a:fillRect/>
          </a:stretch>
        </p:blipFill>
        <p:spPr bwMode="auto">
          <a:xfrm>
            <a:off x="0" y="142875"/>
            <a:ext cx="9144000" cy="6049963"/>
          </a:xfrm>
          <a:prstGeom prst="rect">
            <a:avLst/>
          </a:prstGeom>
          <a:noFill/>
          <a:ln w="9525">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2 Rectángulo"/>
          <p:cNvSpPr>
            <a:spLocks noChangeArrowheads="1"/>
          </p:cNvSpPr>
          <p:nvPr/>
        </p:nvSpPr>
        <p:spPr bwMode="auto">
          <a:xfrm>
            <a:off x="1285875" y="6488113"/>
            <a:ext cx="7143750" cy="369887"/>
          </a:xfrm>
          <a:prstGeom prst="rect">
            <a:avLst/>
          </a:prstGeom>
          <a:noFill/>
          <a:ln w="9525">
            <a:noFill/>
            <a:miter lim="800000"/>
            <a:headEnd/>
            <a:tailEnd/>
          </a:ln>
        </p:spPr>
        <p:txBody>
          <a:bodyPr>
            <a:spAutoFit/>
          </a:bodyPr>
          <a:lstStyle/>
          <a:p>
            <a:r>
              <a:rPr lang="es-MX" b="1"/>
              <a:t>contiene el 20 por ciento del agua dulce del planeta.</a:t>
            </a:r>
          </a:p>
        </p:txBody>
      </p:sp>
      <p:pic>
        <p:nvPicPr>
          <p:cNvPr id="12291" name="Picture 9" descr="C:\Users\drrosas\Pictures\baikal1.jpg"/>
          <p:cNvPicPr>
            <a:picLocks noChangeAspect="1" noChangeArrowheads="1"/>
          </p:cNvPicPr>
          <p:nvPr/>
        </p:nvPicPr>
        <p:blipFill>
          <a:blip r:embed="rId2"/>
          <a:srcRect/>
          <a:stretch>
            <a:fillRect/>
          </a:stretch>
        </p:blipFill>
        <p:spPr bwMode="auto">
          <a:xfrm>
            <a:off x="34925" y="142875"/>
            <a:ext cx="9074150" cy="6346825"/>
          </a:xfrm>
          <a:prstGeom prst="rect">
            <a:avLst/>
          </a:prstGeom>
          <a:noFill/>
          <a:ln w="9525">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11" descr="5"/>
          <p:cNvPicPr>
            <a:picLocks noChangeAspect="1" noChangeArrowheads="1"/>
          </p:cNvPicPr>
          <p:nvPr/>
        </p:nvPicPr>
        <p:blipFill>
          <a:blip r:embed="rId2"/>
          <a:srcRect/>
          <a:stretch>
            <a:fillRect/>
          </a:stretch>
        </p:blipFill>
        <p:spPr bwMode="auto">
          <a:xfrm>
            <a:off x="1828800" y="990600"/>
            <a:ext cx="7315200" cy="4879975"/>
          </a:xfrm>
          <a:prstGeom prst="rect">
            <a:avLst/>
          </a:prstGeom>
          <a:noFill/>
          <a:ln w="9525">
            <a:solidFill>
              <a:srgbClr val="000000"/>
            </a:solidFill>
            <a:miter lim="800000"/>
            <a:headEnd/>
            <a:tailEnd/>
          </a:ln>
        </p:spPr>
      </p:pic>
      <p:sp>
        <p:nvSpPr>
          <p:cNvPr id="13315" name="Rectangle 12"/>
          <p:cNvSpPr>
            <a:spLocks noChangeArrowheads="1"/>
          </p:cNvSpPr>
          <p:nvPr/>
        </p:nvSpPr>
        <p:spPr bwMode="auto">
          <a:xfrm>
            <a:off x="76200" y="962025"/>
            <a:ext cx="1676400" cy="4981575"/>
          </a:xfrm>
          <a:prstGeom prst="rect">
            <a:avLst/>
          </a:prstGeom>
          <a:noFill/>
          <a:ln w="9525">
            <a:noFill/>
            <a:miter lim="800000"/>
            <a:headEnd/>
            <a:tailEnd/>
          </a:ln>
        </p:spPr>
        <p:txBody>
          <a:bodyPr>
            <a:spAutoFit/>
          </a:bodyPr>
          <a:lstStyle/>
          <a:p>
            <a:pPr algn="ctr"/>
            <a:r>
              <a:rPr lang="pt-BR" sz="1600" b="1">
                <a:latin typeface="Calibri" pitchFamily="34" charset="0"/>
              </a:rPr>
              <a:t>Y toda esta agua es purísima, pues los ríos que lo abastecen pasan por las estepas siberianas, sin degradación humana. </a:t>
            </a:r>
          </a:p>
          <a:p>
            <a:pPr algn="ctr"/>
            <a:endParaRPr lang="pt-BR" sz="1600" b="1">
              <a:latin typeface="Calibri" pitchFamily="34" charset="0"/>
            </a:endParaRPr>
          </a:p>
          <a:p>
            <a:pPr algn="ctr"/>
            <a:r>
              <a:rPr lang="pt-BR" sz="1600" b="1">
                <a:latin typeface="Calibri" pitchFamily="34" charset="0"/>
              </a:rPr>
              <a:t>Este es el motivo de la transparencia inigualable de sus aguas, siempre heladas.</a:t>
            </a:r>
          </a:p>
          <a:p>
            <a:pPr algn="ctr"/>
            <a:endParaRPr lang="pt-BR" sz="1600" b="1">
              <a:latin typeface="Calibri" pitchFamily="34" charset="0"/>
            </a:endParaRPr>
          </a:p>
          <a:p>
            <a:pPr algn="ctr"/>
            <a:r>
              <a:rPr lang="pt-BR" sz="1600" b="1">
                <a:latin typeface="Calibri" pitchFamily="34" charset="0"/>
              </a:rPr>
              <a:t>En la foto, </a:t>
            </a:r>
          </a:p>
          <a:p>
            <a:pPr algn="ctr"/>
            <a:r>
              <a:rPr lang="pt-BR" sz="1600" b="1">
                <a:latin typeface="Calibri" pitchFamily="34" charset="0"/>
              </a:rPr>
              <a:t>uno de los 330 ríos que forman el Baikal.</a:t>
            </a:r>
          </a:p>
        </p:txBody>
      </p:sp>
    </p:spTree>
  </p:cSld>
  <p:clrMapOvr>
    <a:masterClrMapping/>
  </p:clrMapOvr>
  <p:transition spd="med">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5"/>
          <p:cNvSpPr>
            <a:spLocks noChangeArrowheads="1"/>
          </p:cNvSpPr>
          <p:nvPr/>
        </p:nvSpPr>
        <p:spPr bwMode="auto">
          <a:xfrm>
            <a:off x="642938" y="357188"/>
            <a:ext cx="7858125" cy="1538287"/>
          </a:xfrm>
          <a:prstGeom prst="rect">
            <a:avLst/>
          </a:prstGeom>
          <a:noFill/>
          <a:ln w="9525">
            <a:noFill/>
            <a:miter lim="800000"/>
            <a:headEnd/>
            <a:tailEnd/>
          </a:ln>
        </p:spPr>
        <p:txBody>
          <a:bodyPr>
            <a:spAutoFit/>
          </a:bodyPr>
          <a:lstStyle/>
          <a:p>
            <a:pPr algn="ctr"/>
            <a:endParaRPr lang="pt-BR" sz="1400" b="1">
              <a:cs typeface="Tahoma" pitchFamily="34" charset="0"/>
            </a:endParaRPr>
          </a:p>
          <a:p>
            <a:pPr algn="ctr"/>
            <a:r>
              <a:rPr lang="pt-BR" sz="1600" b="1">
                <a:cs typeface="Tahoma" pitchFamily="34" charset="0"/>
              </a:rPr>
              <a:t>Durante 4 a 5 meses al año  Baikal permanece congelado, aumentando cada vez más su aislamiento, que lo mantienen como una de las mayores reservas intocadas de agua dulce del Planeta. </a:t>
            </a:r>
          </a:p>
          <a:p>
            <a:pPr algn="ctr"/>
            <a:endParaRPr lang="pt-BR" sz="1600" b="1">
              <a:cs typeface="Tahoma" pitchFamily="34" charset="0"/>
            </a:endParaRPr>
          </a:p>
          <a:p>
            <a:pPr algn="ctr"/>
            <a:r>
              <a:rPr lang="pt-BR" sz="1600" b="1">
                <a:cs typeface="Tahoma" pitchFamily="34" charset="0"/>
              </a:rPr>
              <a:t>Los paisajes de Baikal cambian muchísimo de Verano a Invierno.</a:t>
            </a:r>
          </a:p>
        </p:txBody>
      </p:sp>
      <p:pic>
        <p:nvPicPr>
          <p:cNvPr id="14339" name="Picture 6" descr="6A"/>
          <p:cNvPicPr>
            <a:picLocks noChangeAspect="1" noChangeArrowheads="1"/>
          </p:cNvPicPr>
          <p:nvPr/>
        </p:nvPicPr>
        <p:blipFill>
          <a:blip r:embed="rId2"/>
          <a:srcRect/>
          <a:stretch>
            <a:fillRect/>
          </a:stretch>
        </p:blipFill>
        <p:spPr bwMode="auto">
          <a:xfrm>
            <a:off x="125413" y="2428875"/>
            <a:ext cx="4381500" cy="3286125"/>
          </a:xfrm>
          <a:prstGeom prst="rect">
            <a:avLst/>
          </a:prstGeom>
          <a:noFill/>
          <a:ln w="9525">
            <a:noFill/>
            <a:miter lim="800000"/>
            <a:headEnd/>
            <a:tailEnd/>
          </a:ln>
        </p:spPr>
      </p:pic>
      <p:pic>
        <p:nvPicPr>
          <p:cNvPr id="14340" name="Picture 7" descr="6B"/>
          <p:cNvPicPr>
            <a:picLocks noChangeAspect="1" noChangeArrowheads="1"/>
          </p:cNvPicPr>
          <p:nvPr/>
        </p:nvPicPr>
        <p:blipFill>
          <a:blip r:embed="rId3"/>
          <a:srcRect/>
          <a:stretch>
            <a:fillRect/>
          </a:stretch>
        </p:blipFill>
        <p:spPr bwMode="auto">
          <a:xfrm>
            <a:off x="4633913" y="2430463"/>
            <a:ext cx="4384675" cy="3282950"/>
          </a:xfrm>
          <a:prstGeom prst="rect">
            <a:avLst/>
          </a:prstGeom>
          <a:noFill/>
          <a:ln w="9525">
            <a:noFill/>
            <a:miter lim="800000"/>
            <a:headEnd/>
            <a:tailEnd/>
          </a:ln>
        </p:spPr>
      </p:pic>
      <p:sp>
        <p:nvSpPr>
          <p:cNvPr id="14341" name="Text Box 8"/>
          <p:cNvSpPr txBox="1">
            <a:spLocks noChangeArrowheads="1"/>
          </p:cNvSpPr>
          <p:nvPr/>
        </p:nvSpPr>
        <p:spPr bwMode="auto">
          <a:xfrm>
            <a:off x="1643063" y="5878513"/>
            <a:ext cx="990600" cy="336550"/>
          </a:xfrm>
          <a:prstGeom prst="rect">
            <a:avLst/>
          </a:prstGeom>
          <a:noFill/>
          <a:ln w="9525">
            <a:noFill/>
            <a:miter lim="800000"/>
            <a:headEnd/>
            <a:tailEnd/>
          </a:ln>
        </p:spPr>
        <p:txBody>
          <a:bodyPr>
            <a:spAutoFit/>
          </a:bodyPr>
          <a:lstStyle/>
          <a:p>
            <a:pPr algn="ctr"/>
            <a:r>
              <a:rPr lang="pt-BR" sz="1600" b="1">
                <a:solidFill>
                  <a:srgbClr val="000000"/>
                </a:solidFill>
                <a:latin typeface="Calibri" pitchFamily="34" charset="0"/>
              </a:rPr>
              <a:t>Verano</a:t>
            </a:r>
          </a:p>
        </p:txBody>
      </p:sp>
      <p:sp>
        <p:nvSpPr>
          <p:cNvPr id="14342" name="Text Box 9"/>
          <p:cNvSpPr txBox="1">
            <a:spLocks noChangeArrowheads="1"/>
          </p:cNvSpPr>
          <p:nvPr/>
        </p:nvSpPr>
        <p:spPr bwMode="auto">
          <a:xfrm>
            <a:off x="5715000" y="5846763"/>
            <a:ext cx="2209800" cy="336550"/>
          </a:xfrm>
          <a:prstGeom prst="rect">
            <a:avLst/>
          </a:prstGeom>
          <a:noFill/>
          <a:ln w="9525">
            <a:noFill/>
            <a:miter lim="800000"/>
            <a:headEnd/>
            <a:tailEnd/>
          </a:ln>
        </p:spPr>
        <p:txBody>
          <a:bodyPr>
            <a:spAutoFit/>
          </a:bodyPr>
          <a:lstStyle/>
          <a:p>
            <a:pPr algn="ctr"/>
            <a:r>
              <a:rPr lang="pt-BR" sz="1600" b="1">
                <a:solidFill>
                  <a:srgbClr val="000000"/>
                </a:solidFill>
                <a:latin typeface="Calibri" pitchFamily="34" charset="0"/>
              </a:rPr>
              <a:t>Invierno</a:t>
            </a:r>
          </a:p>
        </p:txBody>
      </p:sp>
    </p:spTree>
  </p:cSld>
  <p:clrMapOvr>
    <a:masterClrMapping/>
  </p:clrMapOvr>
  <p:transition spd="med">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1 Rectángulo"/>
          <p:cNvSpPr>
            <a:spLocks noChangeArrowheads="1"/>
          </p:cNvSpPr>
          <p:nvPr/>
        </p:nvSpPr>
        <p:spPr bwMode="auto">
          <a:xfrm>
            <a:off x="285750" y="6072188"/>
            <a:ext cx="8643938" cy="646112"/>
          </a:xfrm>
          <a:prstGeom prst="rect">
            <a:avLst/>
          </a:prstGeom>
          <a:noFill/>
          <a:ln w="9525">
            <a:noFill/>
            <a:miter lim="800000"/>
            <a:headEnd/>
            <a:tailEnd/>
          </a:ln>
        </p:spPr>
        <p:txBody>
          <a:bodyPr>
            <a:spAutoFit/>
          </a:bodyPr>
          <a:lstStyle/>
          <a:p>
            <a:pPr algn="ctr"/>
            <a:r>
              <a:rPr lang="es-MX" b="1">
                <a:cs typeface="Tahoma" pitchFamily="34" charset="0"/>
              </a:rPr>
              <a:t>En la tradición rusa, el lago es llamado «mar», y en las lenguas buriata y mongola es llamado «Dalái-Nor», el «Mar Sagrado».</a:t>
            </a:r>
            <a:endParaRPr lang="es-MX">
              <a:cs typeface="Tahoma" pitchFamily="34" charset="0"/>
            </a:endParaRPr>
          </a:p>
        </p:txBody>
      </p:sp>
      <p:pic>
        <p:nvPicPr>
          <p:cNvPr id="15363" name="Picture 4" descr="C:\Users\drrosas\Pictures\baik10.jpg"/>
          <p:cNvPicPr>
            <a:picLocks noChangeAspect="1" noChangeArrowheads="1"/>
          </p:cNvPicPr>
          <p:nvPr/>
        </p:nvPicPr>
        <p:blipFill>
          <a:blip r:embed="rId2"/>
          <a:srcRect/>
          <a:stretch>
            <a:fillRect/>
          </a:stretch>
        </p:blipFill>
        <p:spPr bwMode="auto">
          <a:xfrm>
            <a:off x="47625" y="71438"/>
            <a:ext cx="9048750" cy="6029325"/>
          </a:xfrm>
          <a:prstGeom prst="rect">
            <a:avLst/>
          </a:prstGeom>
          <a:noFill/>
          <a:ln w="9525">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4"/>
          <p:cNvSpPr>
            <a:spLocks noChangeArrowheads="1"/>
          </p:cNvSpPr>
          <p:nvPr/>
        </p:nvSpPr>
        <p:spPr bwMode="auto">
          <a:xfrm>
            <a:off x="5857875" y="2214563"/>
            <a:ext cx="2601913" cy="1323975"/>
          </a:xfrm>
          <a:prstGeom prst="rect">
            <a:avLst/>
          </a:prstGeom>
          <a:noFill/>
          <a:ln w="9525">
            <a:noFill/>
            <a:miter lim="800000"/>
            <a:headEnd/>
            <a:tailEnd/>
          </a:ln>
        </p:spPr>
        <p:txBody>
          <a:bodyPr>
            <a:spAutoFit/>
          </a:bodyPr>
          <a:lstStyle/>
          <a:p>
            <a:pPr algn="ctr"/>
            <a:r>
              <a:rPr lang="pt-BR" sz="1600" b="1">
                <a:latin typeface="Calibri" pitchFamily="34" charset="0"/>
              </a:rPr>
              <a:t>El hielo es tan espeso al final del invierno, </a:t>
            </a:r>
          </a:p>
          <a:p>
            <a:pPr algn="ctr"/>
            <a:r>
              <a:rPr lang="pt-BR" sz="1600" b="1">
                <a:latin typeface="Calibri" pitchFamily="34" charset="0"/>
              </a:rPr>
              <a:t>que los vehículos pueden transitar sobre la superficie del Lago sin temor.</a:t>
            </a:r>
          </a:p>
        </p:txBody>
      </p:sp>
      <p:pic>
        <p:nvPicPr>
          <p:cNvPr id="16387" name="Picture 5" descr="7"/>
          <p:cNvPicPr>
            <a:picLocks noChangeAspect="1" noChangeArrowheads="1"/>
          </p:cNvPicPr>
          <p:nvPr/>
        </p:nvPicPr>
        <p:blipFill>
          <a:blip r:embed="rId2"/>
          <a:srcRect/>
          <a:stretch>
            <a:fillRect/>
          </a:stretch>
        </p:blipFill>
        <p:spPr bwMode="auto">
          <a:xfrm>
            <a:off x="5572125" y="3838575"/>
            <a:ext cx="3571875" cy="2376488"/>
          </a:xfrm>
          <a:prstGeom prst="rect">
            <a:avLst/>
          </a:prstGeom>
          <a:noFill/>
          <a:ln w="9525">
            <a:noFill/>
            <a:miter lim="800000"/>
            <a:headEnd/>
            <a:tailEnd/>
          </a:ln>
        </p:spPr>
      </p:pic>
      <p:pic>
        <p:nvPicPr>
          <p:cNvPr id="16388" name="Picture 12" descr="http://www.lareserva.com/home/fimage/baik1.jpg"/>
          <p:cNvPicPr>
            <a:picLocks noChangeAspect="1" noChangeArrowheads="1"/>
          </p:cNvPicPr>
          <p:nvPr/>
        </p:nvPicPr>
        <p:blipFill>
          <a:blip r:embed="rId3"/>
          <a:srcRect/>
          <a:stretch>
            <a:fillRect/>
          </a:stretch>
        </p:blipFill>
        <p:spPr bwMode="auto">
          <a:xfrm>
            <a:off x="0" y="1000125"/>
            <a:ext cx="5599113" cy="5214938"/>
          </a:xfrm>
          <a:prstGeom prst="rect">
            <a:avLst/>
          </a:prstGeom>
          <a:noFill/>
          <a:ln w="9525">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10" descr="C:\Users\drrosas\Pictures\Baikal2.jpg"/>
          <p:cNvPicPr>
            <a:picLocks noChangeAspect="1" noChangeArrowheads="1"/>
          </p:cNvPicPr>
          <p:nvPr/>
        </p:nvPicPr>
        <p:blipFill>
          <a:blip r:embed="rId2"/>
          <a:srcRect/>
          <a:stretch>
            <a:fillRect/>
          </a:stretch>
        </p:blipFill>
        <p:spPr bwMode="auto">
          <a:xfrm>
            <a:off x="357188" y="142875"/>
            <a:ext cx="8429625" cy="6572250"/>
          </a:xfrm>
          <a:prstGeom prst="rect">
            <a:avLst/>
          </a:prstGeom>
          <a:noFill/>
          <a:ln w="9525">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4"/>
          <p:cNvSpPr>
            <a:spLocks noChangeArrowheads="1"/>
          </p:cNvSpPr>
          <p:nvPr/>
        </p:nvSpPr>
        <p:spPr bwMode="auto">
          <a:xfrm>
            <a:off x="1857375" y="263525"/>
            <a:ext cx="5572125" cy="307975"/>
          </a:xfrm>
          <a:prstGeom prst="rect">
            <a:avLst/>
          </a:prstGeom>
          <a:noFill/>
          <a:ln w="9525">
            <a:noFill/>
            <a:miter lim="800000"/>
            <a:headEnd/>
            <a:tailEnd/>
          </a:ln>
        </p:spPr>
        <p:txBody>
          <a:bodyPr>
            <a:spAutoFit/>
          </a:bodyPr>
          <a:lstStyle/>
          <a:p>
            <a:pPr algn="ctr"/>
            <a:r>
              <a:rPr lang="pt-BR" sz="1400" b="1">
                <a:cs typeface="Tahoma" pitchFamily="34" charset="0"/>
              </a:rPr>
              <a:t>La pureza del agua se expresa en los bloques de hielo</a:t>
            </a:r>
          </a:p>
        </p:txBody>
      </p:sp>
      <p:pic>
        <p:nvPicPr>
          <p:cNvPr id="18435" name="Picture 5" descr="8a"/>
          <p:cNvPicPr>
            <a:picLocks noChangeAspect="1" noChangeArrowheads="1"/>
          </p:cNvPicPr>
          <p:nvPr/>
        </p:nvPicPr>
        <p:blipFill>
          <a:blip r:embed="rId2"/>
          <a:srcRect/>
          <a:stretch>
            <a:fillRect/>
          </a:stretch>
        </p:blipFill>
        <p:spPr bwMode="auto">
          <a:xfrm>
            <a:off x="5414963" y="1004888"/>
            <a:ext cx="3657600" cy="2706687"/>
          </a:xfrm>
          <a:prstGeom prst="rect">
            <a:avLst/>
          </a:prstGeom>
          <a:noFill/>
          <a:ln w="9525">
            <a:noFill/>
            <a:miter lim="800000"/>
            <a:headEnd/>
            <a:tailEnd/>
          </a:ln>
        </p:spPr>
      </p:pic>
      <p:pic>
        <p:nvPicPr>
          <p:cNvPr id="18436" name="Picture 11" descr="http://www.lareserva.com/home/fimage/baik4.jpg"/>
          <p:cNvPicPr>
            <a:picLocks noChangeAspect="1" noChangeArrowheads="1"/>
          </p:cNvPicPr>
          <p:nvPr/>
        </p:nvPicPr>
        <p:blipFill>
          <a:blip r:embed="rId3"/>
          <a:srcRect/>
          <a:stretch>
            <a:fillRect/>
          </a:stretch>
        </p:blipFill>
        <p:spPr bwMode="auto">
          <a:xfrm>
            <a:off x="5440363" y="3857625"/>
            <a:ext cx="3632200" cy="2428875"/>
          </a:xfrm>
          <a:prstGeom prst="rect">
            <a:avLst/>
          </a:prstGeom>
          <a:noFill/>
          <a:ln w="9525">
            <a:noFill/>
            <a:miter lim="800000"/>
            <a:headEnd/>
            <a:tailEnd/>
          </a:ln>
        </p:spPr>
      </p:pic>
      <p:pic>
        <p:nvPicPr>
          <p:cNvPr id="18437" name="Picture 13" descr="http://www.lareserva.com/home/fimage/baik8.jpg"/>
          <p:cNvPicPr>
            <a:picLocks noChangeAspect="1" noChangeArrowheads="1"/>
          </p:cNvPicPr>
          <p:nvPr/>
        </p:nvPicPr>
        <p:blipFill>
          <a:blip r:embed="rId4"/>
          <a:srcRect/>
          <a:stretch>
            <a:fillRect/>
          </a:stretch>
        </p:blipFill>
        <p:spPr bwMode="auto">
          <a:xfrm>
            <a:off x="142875" y="928688"/>
            <a:ext cx="5205413" cy="5357812"/>
          </a:xfrm>
          <a:prstGeom prst="rect">
            <a:avLst/>
          </a:prstGeom>
          <a:noFill/>
          <a:ln w="9525">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2 Rectángulo"/>
          <p:cNvSpPr>
            <a:spLocks noChangeArrowheads="1"/>
          </p:cNvSpPr>
          <p:nvPr/>
        </p:nvSpPr>
        <p:spPr bwMode="auto">
          <a:xfrm>
            <a:off x="2214563" y="6211888"/>
            <a:ext cx="4572000" cy="646112"/>
          </a:xfrm>
          <a:prstGeom prst="rect">
            <a:avLst/>
          </a:prstGeom>
          <a:noFill/>
          <a:ln w="9525">
            <a:noFill/>
            <a:miter lim="800000"/>
            <a:headEnd/>
            <a:tailEnd/>
          </a:ln>
        </p:spPr>
        <p:txBody>
          <a:bodyPr>
            <a:spAutoFit/>
          </a:bodyPr>
          <a:lstStyle/>
          <a:p>
            <a:pPr algn="ctr"/>
            <a:r>
              <a:rPr lang="es-MX"/>
              <a:t>En 1996 la UNESCO declaró al lago Baikal Reserva Natural de la Biosfera</a:t>
            </a:r>
          </a:p>
        </p:txBody>
      </p:sp>
      <p:pic>
        <p:nvPicPr>
          <p:cNvPr id="19459" name="Picture 8" descr="baikal4.jpg"/>
          <p:cNvPicPr>
            <a:picLocks noChangeAspect="1" noChangeArrowheads="1"/>
          </p:cNvPicPr>
          <p:nvPr/>
        </p:nvPicPr>
        <p:blipFill>
          <a:blip r:embed="rId2"/>
          <a:srcRect/>
          <a:stretch>
            <a:fillRect/>
          </a:stretch>
        </p:blipFill>
        <p:spPr bwMode="auto">
          <a:xfrm>
            <a:off x="285750" y="142875"/>
            <a:ext cx="8572500" cy="6072188"/>
          </a:xfrm>
          <a:prstGeom prst="rect">
            <a:avLst/>
          </a:prstGeom>
          <a:noFill/>
          <a:ln w="9525">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4"/>
          <p:cNvSpPr>
            <a:spLocks noChangeArrowheads="1"/>
          </p:cNvSpPr>
          <p:nvPr/>
        </p:nvSpPr>
        <p:spPr bwMode="auto">
          <a:xfrm>
            <a:off x="500063" y="201613"/>
            <a:ext cx="8215312" cy="584200"/>
          </a:xfrm>
          <a:prstGeom prst="rect">
            <a:avLst/>
          </a:prstGeom>
          <a:noFill/>
          <a:ln w="9525">
            <a:noFill/>
            <a:miter lim="800000"/>
            <a:headEnd/>
            <a:tailEnd/>
          </a:ln>
        </p:spPr>
        <p:txBody>
          <a:bodyPr>
            <a:spAutoFit/>
          </a:bodyPr>
          <a:lstStyle/>
          <a:p>
            <a:pPr algn="ctr"/>
            <a:r>
              <a:rPr lang="es-MX" sz="1600" b="1"/>
              <a:t>sus aguas son extraordinariamente transparentes, permiten ver hasta 50 metros de profundidad, </a:t>
            </a:r>
            <a:r>
              <a:rPr lang="es-MX" sz="1600" b="1">
                <a:cs typeface="Tahoma" pitchFamily="34" charset="0"/>
              </a:rPr>
              <a:t>como si no hubiera nada de por medio</a:t>
            </a:r>
            <a:endParaRPr lang="pt-BR" sz="1600" b="1">
              <a:solidFill>
                <a:srgbClr val="000000"/>
              </a:solidFill>
              <a:latin typeface="Calibri" pitchFamily="34" charset="0"/>
            </a:endParaRPr>
          </a:p>
        </p:txBody>
      </p:sp>
      <p:pic>
        <p:nvPicPr>
          <p:cNvPr id="20483" name="Picture 13" descr="C:\Users\drrosas\Pictures\Baikal.jpg"/>
          <p:cNvPicPr>
            <a:picLocks noChangeAspect="1" noChangeArrowheads="1"/>
          </p:cNvPicPr>
          <p:nvPr/>
        </p:nvPicPr>
        <p:blipFill>
          <a:blip r:embed="rId2"/>
          <a:srcRect/>
          <a:stretch>
            <a:fillRect/>
          </a:stretch>
        </p:blipFill>
        <p:spPr bwMode="auto">
          <a:xfrm>
            <a:off x="500063" y="785813"/>
            <a:ext cx="8096250" cy="6072187"/>
          </a:xfrm>
          <a:prstGeom prst="rect">
            <a:avLst/>
          </a:prstGeom>
          <a:noFill/>
          <a:ln w="9525">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4"/>
          <p:cNvSpPr>
            <a:spLocks noChangeArrowheads="1"/>
          </p:cNvSpPr>
          <p:nvPr/>
        </p:nvSpPr>
        <p:spPr bwMode="auto">
          <a:xfrm>
            <a:off x="6500813" y="785813"/>
            <a:ext cx="1881187" cy="2062162"/>
          </a:xfrm>
          <a:prstGeom prst="rect">
            <a:avLst/>
          </a:prstGeom>
          <a:noFill/>
          <a:ln w="9525">
            <a:noFill/>
            <a:miter lim="800000"/>
            <a:headEnd/>
            <a:tailEnd/>
          </a:ln>
        </p:spPr>
        <p:txBody>
          <a:bodyPr>
            <a:spAutoFit/>
          </a:bodyPr>
          <a:lstStyle/>
          <a:p>
            <a:pPr algn="ctr"/>
            <a:r>
              <a:rPr lang="pt-BR" sz="1600" b="1">
                <a:latin typeface="Calibri" pitchFamily="34" charset="0"/>
              </a:rPr>
              <a:t>Varias especies endémicas de peces, crustáceos y mamíferos habitan sus aguas. </a:t>
            </a:r>
          </a:p>
          <a:p>
            <a:pPr algn="ctr"/>
            <a:r>
              <a:rPr lang="pt-BR" sz="1600" b="1">
                <a:latin typeface="Calibri" pitchFamily="34" charset="0"/>
              </a:rPr>
              <a:t>Un inesperado colorido en el fondo de un lago helado</a:t>
            </a:r>
          </a:p>
        </p:txBody>
      </p:sp>
      <p:pic>
        <p:nvPicPr>
          <p:cNvPr id="21507" name="Picture 5" descr="10"/>
          <p:cNvPicPr>
            <a:picLocks noChangeAspect="1" noChangeArrowheads="1"/>
          </p:cNvPicPr>
          <p:nvPr/>
        </p:nvPicPr>
        <p:blipFill>
          <a:blip r:embed="rId2"/>
          <a:srcRect/>
          <a:stretch>
            <a:fillRect/>
          </a:stretch>
        </p:blipFill>
        <p:spPr bwMode="auto">
          <a:xfrm>
            <a:off x="142875" y="214313"/>
            <a:ext cx="5607050" cy="3722687"/>
          </a:xfrm>
          <a:prstGeom prst="rect">
            <a:avLst/>
          </a:prstGeom>
          <a:noFill/>
          <a:ln w="9525">
            <a:noFill/>
            <a:miter lim="800000"/>
            <a:headEnd/>
            <a:tailEnd/>
          </a:ln>
        </p:spPr>
      </p:pic>
      <p:pic>
        <p:nvPicPr>
          <p:cNvPr id="21508" name="Picture 8" descr="11"/>
          <p:cNvPicPr>
            <a:picLocks noChangeAspect="1" noChangeArrowheads="1"/>
          </p:cNvPicPr>
          <p:nvPr/>
        </p:nvPicPr>
        <p:blipFill>
          <a:blip r:embed="rId3"/>
          <a:srcRect/>
          <a:stretch>
            <a:fillRect/>
          </a:stretch>
        </p:blipFill>
        <p:spPr bwMode="auto">
          <a:xfrm>
            <a:off x="4857750" y="4024313"/>
            <a:ext cx="4071938" cy="2714625"/>
          </a:xfrm>
          <a:prstGeom prst="rect">
            <a:avLst/>
          </a:prstGeom>
          <a:noFill/>
          <a:ln w="9525">
            <a:solidFill>
              <a:srgbClr val="000000"/>
            </a:solidFill>
            <a:miter lim="800000"/>
            <a:headEnd/>
            <a:tailEnd/>
          </a:ln>
        </p:spPr>
      </p:pic>
      <p:sp>
        <p:nvSpPr>
          <p:cNvPr id="21509" name="9 Rectángulo"/>
          <p:cNvSpPr>
            <a:spLocks noChangeArrowheads="1"/>
          </p:cNvSpPr>
          <p:nvPr/>
        </p:nvSpPr>
        <p:spPr bwMode="auto">
          <a:xfrm>
            <a:off x="428625" y="4572000"/>
            <a:ext cx="4143375" cy="1754188"/>
          </a:xfrm>
          <a:prstGeom prst="rect">
            <a:avLst/>
          </a:prstGeom>
          <a:noFill/>
          <a:ln w="9525">
            <a:noFill/>
            <a:miter lim="800000"/>
            <a:headEnd/>
            <a:tailEnd/>
          </a:ln>
        </p:spPr>
        <p:txBody>
          <a:bodyPr>
            <a:spAutoFit/>
          </a:bodyPr>
          <a:lstStyle/>
          <a:p>
            <a:pPr algn="ctr"/>
            <a:r>
              <a:rPr lang="pt-BR" b="1">
                <a:latin typeface="Calibri" pitchFamily="34" charset="0"/>
              </a:rPr>
              <a:t>El imponente Esturión del Baikal, casi imposible de encontrar, </a:t>
            </a:r>
          </a:p>
          <a:p>
            <a:pPr algn="ctr"/>
            <a:r>
              <a:rPr lang="pt-BR" b="1">
                <a:latin typeface="Calibri" pitchFamily="34" charset="0"/>
              </a:rPr>
              <a:t>está seriamente amenazado de extinción, </a:t>
            </a:r>
          </a:p>
          <a:p>
            <a:pPr algn="ctr"/>
            <a:r>
              <a:rPr lang="pt-BR" b="1">
                <a:latin typeface="Calibri" pitchFamily="34" charset="0"/>
              </a:rPr>
              <a:t>porque sus huevas están entre las más valorizadas por los amantes del Caviar Ruso.</a:t>
            </a:r>
          </a:p>
        </p:txBody>
      </p:sp>
    </p:spTree>
  </p:cSld>
  <p:clrMapOvr>
    <a:masterClrMapping/>
  </p:clrMapOvr>
  <p:transition spd="med">
    <p:split orient="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4"/>
          <p:cNvSpPr>
            <a:spLocks noChangeArrowheads="1"/>
          </p:cNvSpPr>
          <p:nvPr/>
        </p:nvSpPr>
        <p:spPr bwMode="auto">
          <a:xfrm>
            <a:off x="152400" y="1600200"/>
            <a:ext cx="2667000" cy="457200"/>
          </a:xfrm>
          <a:prstGeom prst="rect">
            <a:avLst/>
          </a:prstGeom>
          <a:noFill/>
          <a:ln w="9525">
            <a:noFill/>
            <a:miter lim="800000"/>
            <a:headEnd/>
            <a:tailEnd/>
          </a:ln>
        </p:spPr>
        <p:txBody>
          <a:bodyPr>
            <a:spAutoFit/>
          </a:bodyPr>
          <a:lstStyle/>
          <a:p>
            <a:pPr algn="ctr"/>
            <a:r>
              <a:rPr lang="pt-BR" sz="1200" b="1">
                <a:latin typeface="Calibri" pitchFamily="34" charset="0"/>
              </a:rPr>
              <a:t>El Tigre Siberiano ya no se lo encuentra en la región del Baikal.</a:t>
            </a:r>
          </a:p>
        </p:txBody>
      </p:sp>
      <p:sp>
        <p:nvSpPr>
          <p:cNvPr id="22531" name="Rectangle 5"/>
          <p:cNvSpPr>
            <a:spLocks noChangeArrowheads="1"/>
          </p:cNvSpPr>
          <p:nvPr/>
        </p:nvSpPr>
        <p:spPr bwMode="auto">
          <a:xfrm>
            <a:off x="3124200" y="1600200"/>
            <a:ext cx="3276600" cy="1016000"/>
          </a:xfrm>
          <a:prstGeom prst="rect">
            <a:avLst/>
          </a:prstGeom>
          <a:noFill/>
          <a:ln w="9525">
            <a:noFill/>
            <a:miter lim="800000"/>
            <a:headEnd/>
            <a:tailEnd/>
          </a:ln>
        </p:spPr>
        <p:txBody>
          <a:bodyPr>
            <a:spAutoFit/>
          </a:bodyPr>
          <a:lstStyle/>
          <a:p>
            <a:pPr algn="ctr"/>
            <a:r>
              <a:rPr lang="pt-BR" sz="1200" b="1">
                <a:solidFill>
                  <a:srgbClr val="000000"/>
                </a:solidFill>
                <a:latin typeface="Calibri" pitchFamily="34" charset="0"/>
              </a:rPr>
              <a:t>La </a:t>
            </a:r>
            <a:r>
              <a:rPr lang="pt-BR" sz="1200" b="1">
                <a:solidFill>
                  <a:srgbClr val="000000"/>
                </a:solidFill>
                <a:latin typeface="Calibri" pitchFamily="34" charset="0"/>
                <a:hlinkClick r:id="rId2"/>
              </a:rPr>
              <a:t>Nerpa</a:t>
            </a:r>
            <a:r>
              <a:rPr lang="pt-BR" sz="1200" b="1">
                <a:solidFill>
                  <a:srgbClr val="000000"/>
                </a:solidFill>
                <a:latin typeface="Calibri" pitchFamily="34" charset="0"/>
              </a:rPr>
              <a:t>, </a:t>
            </a:r>
            <a:r>
              <a:rPr lang="pt-BR" sz="1200" b="1">
                <a:latin typeface="Calibri" pitchFamily="34" charset="0"/>
              </a:rPr>
              <a:t>única foca de agua dulce del planeta, también conocida como "Foca del Baikal", todavía habita en el lago, </a:t>
            </a:r>
          </a:p>
          <a:p>
            <a:pPr algn="ctr"/>
            <a:r>
              <a:rPr lang="pt-BR" sz="1200" b="1">
                <a:latin typeface="Calibri" pitchFamily="34" charset="0"/>
              </a:rPr>
              <a:t>y pese a toda la protección gubernamental, </a:t>
            </a:r>
          </a:p>
          <a:p>
            <a:pPr algn="ctr"/>
            <a:r>
              <a:rPr lang="pt-BR" sz="1200" b="1">
                <a:latin typeface="Calibri" pitchFamily="34" charset="0"/>
              </a:rPr>
              <a:t>está amenazada de extinción. </a:t>
            </a:r>
          </a:p>
        </p:txBody>
      </p:sp>
      <p:pic>
        <p:nvPicPr>
          <p:cNvPr id="22532" name="Picture 6" descr="13"/>
          <p:cNvPicPr>
            <a:picLocks noChangeAspect="1" noChangeArrowheads="1"/>
          </p:cNvPicPr>
          <p:nvPr/>
        </p:nvPicPr>
        <p:blipFill>
          <a:blip r:embed="rId3"/>
          <a:srcRect/>
          <a:stretch>
            <a:fillRect/>
          </a:stretch>
        </p:blipFill>
        <p:spPr bwMode="auto">
          <a:xfrm>
            <a:off x="152400" y="2133600"/>
            <a:ext cx="2720975" cy="3657600"/>
          </a:xfrm>
          <a:prstGeom prst="rect">
            <a:avLst/>
          </a:prstGeom>
          <a:noFill/>
          <a:ln w="9525">
            <a:noFill/>
            <a:miter lim="800000"/>
            <a:headEnd/>
            <a:tailEnd/>
          </a:ln>
        </p:spPr>
      </p:pic>
      <p:pic>
        <p:nvPicPr>
          <p:cNvPr id="22533" name="Picture 7" descr="14"/>
          <p:cNvPicPr>
            <a:picLocks noChangeAspect="1" noChangeArrowheads="1"/>
          </p:cNvPicPr>
          <p:nvPr/>
        </p:nvPicPr>
        <p:blipFill>
          <a:blip r:embed="rId4"/>
          <a:srcRect/>
          <a:stretch>
            <a:fillRect/>
          </a:stretch>
        </p:blipFill>
        <p:spPr bwMode="auto">
          <a:xfrm>
            <a:off x="3048000" y="2955925"/>
            <a:ext cx="3417888" cy="1920875"/>
          </a:xfrm>
          <a:prstGeom prst="rect">
            <a:avLst/>
          </a:prstGeom>
          <a:noFill/>
          <a:ln w="9525">
            <a:noFill/>
            <a:miter lim="800000"/>
            <a:headEnd/>
            <a:tailEnd/>
          </a:ln>
        </p:spPr>
      </p:pic>
      <p:sp>
        <p:nvSpPr>
          <p:cNvPr id="22534" name="Rectangle 8"/>
          <p:cNvSpPr>
            <a:spLocks noChangeArrowheads="1"/>
          </p:cNvSpPr>
          <p:nvPr/>
        </p:nvSpPr>
        <p:spPr bwMode="auto">
          <a:xfrm>
            <a:off x="304800" y="1108075"/>
            <a:ext cx="8686800" cy="336550"/>
          </a:xfrm>
          <a:prstGeom prst="rect">
            <a:avLst/>
          </a:prstGeom>
          <a:noFill/>
          <a:ln w="9525">
            <a:noFill/>
            <a:miter lim="800000"/>
            <a:headEnd/>
            <a:tailEnd/>
          </a:ln>
        </p:spPr>
        <p:txBody>
          <a:bodyPr>
            <a:spAutoFit/>
          </a:bodyPr>
          <a:lstStyle/>
          <a:p>
            <a:pPr algn="ctr"/>
            <a:r>
              <a:rPr lang="pt-BR" sz="1600" b="1">
                <a:latin typeface="Calibri" pitchFamily="34" charset="0"/>
              </a:rPr>
              <a:t>La presencia humana se hace sentir, y muchas especies de mamíferos están amenazadas</a:t>
            </a:r>
          </a:p>
        </p:txBody>
      </p:sp>
      <p:pic>
        <p:nvPicPr>
          <p:cNvPr id="22535" name="Picture 9" descr="15"/>
          <p:cNvPicPr>
            <a:picLocks noChangeAspect="1" noChangeArrowheads="1"/>
          </p:cNvPicPr>
          <p:nvPr/>
        </p:nvPicPr>
        <p:blipFill>
          <a:blip r:embed="rId5"/>
          <a:srcRect/>
          <a:stretch>
            <a:fillRect/>
          </a:stretch>
        </p:blipFill>
        <p:spPr bwMode="auto">
          <a:xfrm>
            <a:off x="6705600" y="3013075"/>
            <a:ext cx="2286000" cy="1863725"/>
          </a:xfrm>
          <a:prstGeom prst="rect">
            <a:avLst/>
          </a:prstGeom>
          <a:noFill/>
          <a:ln w="9525">
            <a:noFill/>
            <a:miter lim="800000"/>
            <a:headEnd/>
            <a:tailEnd/>
          </a:ln>
        </p:spPr>
      </p:pic>
      <p:sp>
        <p:nvSpPr>
          <p:cNvPr id="22536" name="Rectangle 10"/>
          <p:cNvSpPr>
            <a:spLocks noChangeArrowheads="1"/>
          </p:cNvSpPr>
          <p:nvPr/>
        </p:nvSpPr>
        <p:spPr bwMode="auto">
          <a:xfrm>
            <a:off x="6705600" y="1600200"/>
            <a:ext cx="2209800" cy="830263"/>
          </a:xfrm>
          <a:prstGeom prst="rect">
            <a:avLst/>
          </a:prstGeom>
          <a:noFill/>
          <a:ln w="9525">
            <a:noFill/>
            <a:miter lim="800000"/>
            <a:headEnd/>
            <a:tailEnd/>
          </a:ln>
        </p:spPr>
        <p:txBody>
          <a:bodyPr>
            <a:spAutoFit/>
          </a:bodyPr>
          <a:lstStyle/>
          <a:p>
            <a:pPr algn="ctr"/>
            <a:r>
              <a:rPr lang="pt-BR" sz="1200" b="1">
                <a:latin typeface="Calibri" pitchFamily="34" charset="0"/>
              </a:rPr>
              <a:t>Los peces todavía son la fiesta de los osos que habitan sus playas y que resisten bravamente. </a:t>
            </a:r>
          </a:p>
        </p:txBody>
      </p:sp>
    </p:spTree>
  </p:cSld>
  <p:clrMapOvr>
    <a:masterClrMapping/>
  </p:clrMapOvr>
  <p:transition spd="med">
    <p:split orient="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4"/>
          <p:cNvSpPr>
            <a:spLocks noChangeArrowheads="1"/>
          </p:cNvSpPr>
          <p:nvPr/>
        </p:nvSpPr>
        <p:spPr bwMode="auto">
          <a:xfrm>
            <a:off x="214313" y="6143625"/>
            <a:ext cx="8429625" cy="554038"/>
          </a:xfrm>
          <a:prstGeom prst="rect">
            <a:avLst/>
          </a:prstGeom>
          <a:noFill/>
          <a:ln w="9525">
            <a:noFill/>
            <a:miter lim="800000"/>
            <a:headEnd/>
            <a:tailEnd/>
          </a:ln>
        </p:spPr>
        <p:txBody>
          <a:bodyPr>
            <a:spAutoFit/>
          </a:bodyPr>
          <a:lstStyle/>
          <a:p>
            <a:pPr algn="ctr"/>
            <a:r>
              <a:rPr lang="pt-BR" sz="1400" b="1">
                <a:cs typeface="Tahoma" pitchFamily="34" charset="0"/>
              </a:rPr>
              <a:t>La mayor ciudad de Siberia está en la región de Irkutsk, junto al río Angara. Su región metropolitana tiene más de 1 millón de habitantes. </a:t>
            </a:r>
            <a:r>
              <a:rPr lang="pt-BR" sz="1600" b="1">
                <a:latin typeface="Calibri" pitchFamily="34" charset="0"/>
              </a:rPr>
              <a:t> </a:t>
            </a:r>
          </a:p>
        </p:txBody>
      </p:sp>
      <p:pic>
        <p:nvPicPr>
          <p:cNvPr id="23555" name="Picture 11" descr="17"/>
          <p:cNvPicPr>
            <a:picLocks noChangeAspect="1" noChangeArrowheads="1"/>
          </p:cNvPicPr>
          <p:nvPr/>
        </p:nvPicPr>
        <p:blipFill>
          <a:blip r:embed="rId2"/>
          <a:srcRect/>
          <a:stretch>
            <a:fillRect/>
          </a:stretch>
        </p:blipFill>
        <p:spPr bwMode="auto">
          <a:xfrm>
            <a:off x="139700" y="142875"/>
            <a:ext cx="8926513" cy="5929313"/>
          </a:xfrm>
          <a:prstGeom prst="rect">
            <a:avLst/>
          </a:prstGeom>
          <a:noFill/>
          <a:ln w="9525">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9 Rectángulo"/>
          <p:cNvSpPr>
            <a:spLocks noChangeArrowheads="1"/>
          </p:cNvSpPr>
          <p:nvPr/>
        </p:nvSpPr>
        <p:spPr bwMode="auto">
          <a:xfrm>
            <a:off x="2695575" y="130175"/>
            <a:ext cx="3362325" cy="369888"/>
          </a:xfrm>
          <a:prstGeom prst="rect">
            <a:avLst/>
          </a:prstGeom>
          <a:noFill/>
          <a:ln w="9525">
            <a:noFill/>
            <a:miter lim="800000"/>
            <a:headEnd/>
            <a:tailEnd/>
          </a:ln>
        </p:spPr>
        <p:txBody>
          <a:bodyPr wrap="none">
            <a:spAutoFit/>
          </a:bodyPr>
          <a:lstStyle/>
          <a:p>
            <a:pPr algn="ctr"/>
            <a:r>
              <a:rPr lang="pt-BR" b="1">
                <a:latin typeface="Calibri" pitchFamily="34" charset="0"/>
              </a:rPr>
              <a:t>Baikal esta rodeado de montañas</a:t>
            </a:r>
          </a:p>
        </p:txBody>
      </p:sp>
      <p:pic>
        <p:nvPicPr>
          <p:cNvPr id="24579" name="Picture 4" descr="C:\Users\drrosas\Pictures\baikal-15.jpg"/>
          <p:cNvPicPr>
            <a:picLocks noChangeAspect="1" noChangeArrowheads="1"/>
          </p:cNvPicPr>
          <p:nvPr/>
        </p:nvPicPr>
        <p:blipFill>
          <a:blip r:embed="rId2"/>
          <a:srcRect/>
          <a:stretch>
            <a:fillRect/>
          </a:stretch>
        </p:blipFill>
        <p:spPr bwMode="auto">
          <a:xfrm>
            <a:off x="0" y="682625"/>
            <a:ext cx="9144000" cy="6103938"/>
          </a:xfrm>
          <a:prstGeom prst="rect">
            <a:avLst/>
          </a:prstGeom>
          <a:noFill/>
          <a:ln w="9525">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5" descr="18"/>
          <p:cNvPicPr>
            <a:picLocks noChangeAspect="1" noChangeArrowheads="1"/>
          </p:cNvPicPr>
          <p:nvPr/>
        </p:nvPicPr>
        <p:blipFill>
          <a:blip r:embed="rId2"/>
          <a:srcRect/>
          <a:stretch>
            <a:fillRect/>
          </a:stretch>
        </p:blipFill>
        <p:spPr bwMode="auto">
          <a:xfrm>
            <a:off x="71438" y="1571625"/>
            <a:ext cx="3346450" cy="2509838"/>
          </a:xfrm>
          <a:prstGeom prst="rect">
            <a:avLst/>
          </a:prstGeom>
          <a:noFill/>
          <a:ln w="9525">
            <a:noFill/>
            <a:miter lim="800000"/>
            <a:headEnd/>
            <a:tailEnd/>
          </a:ln>
        </p:spPr>
      </p:pic>
      <p:sp>
        <p:nvSpPr>
          <p:cNvPr id="25603" name="8 Rectángulo"/>
          <p:cNvSpPr>
            <a:spLocks noChangeArrowheads="1"/>
          </p:cNvSpPr>
          <p:nvPr/>
        </p:nvSpPr>
        <p:spPr bwMode="auto">
          <a:xfrm>
            <a:off x="357188" y="142875"/>
            <a:ext cx="3071812" cy="1200150"/>
          </a:xfrm>
          <a:prstGeom prst="rect">
            <a:avLst/>
          </a:prstGeom>
          <a:noFill/>
          <a:ln w="9525">
            <a:noFill/>
            <a:miter lim="800000"/>
            <a:headEnd/>
            <a:tailEnd/>
          </a:ln>
        </p:spPr>
        <p:txBody>
          <a:bodyPr>
            <a:spAutoFit/>
          </a:bodyPr>
          <a:lstStyle/>
          <a:p>
            <a:r>
              <a:rPr lang="es-MX">
                <a:cs typeface="Tahoma" pitchFamily="34" charset="0"/>
              </a:rPr>
              <a:t>el tren Transiberiano, lo bordea completamente atravesando 200 puentes y 33 túneles.</a:t>
            </a:r>
          </a:p>
        </p:txBody>
      </p:sp>
      <p:pic>
        <p:nvPicPr>
          <p:cNvPr id="25604" name="Picture 12" descr="http://www.puentemaipu.com.ar/wp-content/uploads/2012/06/transiberiano.jpg">
            <a:hlinkClick r:id="rId3"/>
          </p:cNvPr>
          <p:cNvPicPr>
            <a:picLocks noChangeAspect="1" noChangeArrowheads="1"/>
          </p:cNvPicPr>
          <p:nvPr/>
        </p:nvPicPr>
        <p:blipFill>
          <a:blip r:embed="rId4"/>
          <a:srcRect/>
          <a:stretch>
            <a:fillRect/>
          </a:stretch>
        </p:blipFill>
        <p:spPr bwMode="auto">
          <a:xfrm>
            <a:off x="5643563" y="4194175"/>
            <a:ext cx="3357562" cy="2568575"/>
          </a:xfrm>
          <a:prstGeom prst="rect">
            <a:avLst/>
          </a:prstGeom>
          <a:noFill/>
          <a:ln w="9525">
            <a:noFill/>
            <a:miter lim="800000"/>
            <a:headEnd/>
            <a:tailEnd/>
          </a:ln>
        </p:spPr>
      </p:pic>
      <p:pic>
        <p:nvPicPr>
          <p:cNvPr id="25605" name="Picture 14" descr="http://www.crucero10.com/wp-content/uploads/2012/02/Transib-lago-Baikal.jpg"/>
          <p:cNvPicPr>
            <a:picLocks noChangeAspect="1" noChangeArrowheads="1"/>
          </p:cNvPicPr>
          <p:nvPr/>
        </p:nvPicPr>
        <p:blipFill>
          <a:blip r:embed="rId5"/>
          <a:srcRect/>
          <a:stretch>
            <a:fillRect/>
          </a:stretch>
        </p:blipFill>
        <p:spPr bwMode="auto">
          <a:xfrm>
            <a:off x="71438" y="4214813"/>
            <a:ext cx="5286375" cy="2590800"/>
          </a:xfrm>
          <a:prstGeom prst="rect">
            <a:avLst/>
          </a:prstGeom>
          <a:noFill/>
          <a:ln w="9525">
            <a:noFill/>
            <a:miter lim="800000"/>
            <a:headEnd/>
            <a:tailEnd/>
          </a:ln>
        </p:spPr>
      </p:pic>
      <p:pic>
        <p:nvPicPr>
          <p:cNvPr id="25606" name="Picture 16" descr="http://www.sorteopremios.com/blog/wp-content/uploads/Transiberiano-una-ruta-bestial-por-la-Gran-Rusia.jpg"/>
          <p:cNvPicPr>
            <a:picLocks noChangeAspect="1" noChangeArrowheads="1"/>
          </p:cNvPicPr>
          <p:nvPr/>
        </p:nvPicPr>
        <p:blipFill>
          <a:blip r:embed="rId6"/>
          <a:srcRect/>
          <a:stretch>
            <a:fillRect/>
          </a:stretch>
        </p:blipFill>
        <p:spPr bwMode="auto">
          <a:xfrm>
            <a:off x="3454400" y="334963"/>
            <a:ext cx="5686425" cy="3736975"/>
          </a:xfrm>
          <a:prstGeom prst="rect">
            <a:avLst/>
          </a:prstGeom>
          <a:noFill/>
          <a:ln w="9525">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1 Rectángulo"/>
          <p:cNvSpPr>
            <a:spLocks noChangeArrowheads="1"/>
          </p:cNvSpPr>
          <p:nvPr/>
        </p:nvSpPr>
        <p:spPr bwMode="auto">
          <a:xfrm>
            <a:off x="142875" y="571500"/>
            <a:ext cx="2143125" cy="5908675"/>
          </a:xfrm>
          <a:prstGeom prst="rect">
            <a:avLst/>
          </a:prstGeom>
          <a:noFill/>
          <a:ln w="9525">
            <a:noFill/>
            <a:miter lim="800000"/>
            <a:headEnd/>
            <a:tailEnd/>
          </a:ln>
        </p:spPr>
        <p:txBody>
          <a:bodyPr>
            <a:spAutoFit/>
          </a:bodyPr>
          <a:lstStyle/>
          <a:p>
            <a:r>
              <a:rPr lang="es-MX"/>
              <a:t>Baikal es un lugar apropiado para capturar neutrinos, unas partículas que podrían suministrar datos de la estructura del espacio y de lo que sucede en otras galaxias, así como en la nuestra. Por ello se ha instalado en el fondo de Baikal un Supertelescopio dentro del programa Telescopio de Neutrinos Subacuático de Baikal</a:t>
            </a:r>
          </a:p>
        </p:txBody>
      </p:sp>
      <p:pic>
        <p:nvPicPr>
          <p:cNvPr id="26627" name="Picture 2" descr="baikal.jpg"/>
          <p:cNvPicPr>
            <a:picLocks noChangeAspect="1" noChangeArrowheads="1"/>
          </p:cNvPicPr>
          <p:nvPr/>
        </p:nvPicPr>
        <p:blipFill>
          <a:blip r:embed="rId2"/>
          <a:srcRect/>
          <a:stretch>
            <a:fillRect/>
          </a:stretch>
        </p:blipFill>
        <p:spPr bwMode="auto">
          <a:xfrm>
            <a:off x="2392363" y="952500"/>
            <a:ext cx="6608762" cy="4405313"/>
          </a:xfrm>
          <a:prstGeom prst="rect">
            <a:avLst/>
          </a:prstGeom>
          <a:noFill/>
          <a:ln w="9525">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ChangeArrowheads="1"/>
          </p:cNvSpPr>
          <p:nvPr/>
        </p:nvSpPr>
        <p:spPr bwMode="auto">
          <a:xfrm>
            <a:off x="2514600" y="214313"/>
            <a:ext cx="4114800" cy="336550"/>
          </a:xfrm>
          <a:prstGeom prst="rect">
            <a:avLst/>
          </a:prstGeom>
          <a:noFill/>
          <a:ln w="9525">
            <a:noFill/>
            <a:miter lim="800000"/>
            <a:headEnd/>
            <a:tailEnd/>
          </a:ln>
        </p:spPr>
        <p:txBody>
          <a:bodyPr>
            <a:spAutoFit/>
          </a:bodyPr>
          <a:lstStyle/>
          <a:p>
            <a:pPr algn="ctr"/>
            <a:r>
              <a:rPr lang="pt-BR" sz="1600" b="1">
                <a:latin typeface="Calibri" pitchFamily="34" charset="0"/>
              </a:rPr>
              <a:t>Bellos paisajes contorneando el Baikal</a:t>
            </a:r>
          </a:p>
        </p:txBody>
      </p:sp>
      <p:pic>
        <p:nvPicPr>
          <p:cNvPr id="27651" name="Picture 4" descr="C:\Users\drrosas\Pictures\BAIK2.jpg"/>
          <p:cNvPicPr>
            <a:picLocks noChangeAspect="1" noChangeArrowheads="1"/>
          </p:cNvPicPr>
          <p:nvPr/>
        </p:nvPicPr>
        <p:blipFill>
          <a:blip r:embed="rId2"/>
          <a:srcRect/>
          <a:stretch>
            <a:fillRect/>
          </a:stretch>
        </p:blipFill>
        <p:spPr bwMode="auto">
          <a:xfrm>
            <a:off x="0" y="642938"/>
            <a:ext cx="9144000" cy="6099175"/>
          </a:xfrm>
          <a:prstGeom prst="rect">
            <a:avLst/>
          </a:prstGeom>
          <a:noFill/>
          <a:ln w="9525">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5"/>
          <p:cNvSpPr>
            <a:spLocks noChangeArrowheads="1"/>
          </p:cNvSpPr>
          <p:nvPr/>
        </p:nvSpPr>
        <p:spPr bwMode="auto">
          <a:xfrm>
            <a:off x="142875" y="92075"/>
            <a:ext cx="8686800" cy="336550"/>
          </a:xfrm>
          <a:prstGeom prst="rect">
            <a:avLst/>
          </a:prstGeom>
          <a:noFill/>
          <a:ln w="9525">
            <a:noFill/>
            <a:miter lim="800000"/>
            <a:headEnd/>
            <a:tailEnd/>
          </a:ln>
        </p:spPr>
        <p:txBody>
          <a:bodyPr>
            <a:spAutoFit/>
          </a:bodyPr>
          <a:lstStyle/>
          <a:p>
            <a:pPr algn="ctr"/>
            <a:r>
              <a:rPr lang="pt-BR" sz="1600" b="1">
                <a:latin typeface="Calibri" pitchFamily="34" charset="0"/>
              </a:rPr>
              <a:t>Algunas  imágenes de este "Gigante Ruso"</a:t>
            </a:r>
          </a:p>
        </p:txBody>
      </p:sp>
      <p:pic>
        <p:nvPicPr>
          <p:cNvPr id="28675" name="Picture 6" descr="21"/>
          <p:cNvPicPr>
            <a:picLocks noChangeAspect="1" noChangeArrowheads="1"/>
          </p:cNvPicPr>
          <p:nvPr/>
        </p:nvPicPr>
        <p:blipFill>
          <a:blip r:embed="rId2"/>
          <a:srcRect/>
          <a:stretch>
            <a:fillRect/>
          </a:stretch>
        </p:blipFill>
        <p:spPr bwMode="auto">
          <a:xfrm>
            <a:off x="12700" y="500063"/>
            <a:ext cx="9007475" cy="5929312"/>
          </a:xfrm>
          <a:prstGeom prst="rect">
            <a:avLst/>
          </a:prstGeom>
          <a:noFill/>
          <a:ln w="9525">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3" descr="C:\Users\drrosas\Pictures\BAIK3.jpg"/>
          <p:cNvPicPr>
            <a:picLocks noChangeAspect="1" noChangeArrowheads="1"/>
          </p:cNvPicPr>
          <p:nvPr/>
        </p:nvPicPr>
        <p:blipFill>
          <a:blip r:embed="rId2"/>
          <a:srcRect/>
          <a:stretch>
            <a:fillRect/>
          </a:stretch>
        </p:blipFill>
        <p:spPr bwMode="auto">
          <a:xfrm>
            <a:off x="0" y="379413"/>
            <a:ext cx="9144000" cy="6099175"/>
          </a:xfrm>
          <a:prstGeom prst="rect">
            <a:avLst/>
          </a:prstGeom>
          <a:noFill/>
          <a:ln w="9525">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8" descr="C:\Users\drrosas\Pictures\bon_111012.jpg"/>
          <p:cNvPicPr>
            <a:picLocks noChangeAspect="1" noChangeArrowheads="1"/>
          </p:cNvPicPr>
          <p:nvPr/>
        </p:nvPicPr>
        <p:blipFill>
          <a:blip r:embed="rId2"/>
          <a:srcRect/>
          <a:stretch>
            <a:fillRect/>
          </a:stretch>
        </p:blipFill>
        <p:spPr bwMode="auto">
          <a:xfrm>
            <a:off x="0" y="571500"/>
            <a:ext cx="9144000" cy="5715000"/>
          </a:xfrm>
          <a:prstGeom prst="rect">
            <a:avLst/>
          </a:prstGeom>
          <a:noFill/>
          <a:ln w="9525">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10" descr="22"/>
          <p:cNvPicPr>
            <a:picLocks noChangeAspect="1" noChangeArrowheads="1"/>
          </p:cNvPicPr>
          <p:nvPr/>
        </p:nvPicPr>
        <p:blipFill>
          <a:blip r:embed="rId2"/>
          <a:srcRect/>
          <a:stretch>
            <a:fillRect/>
          </a:stretch>
        </p:blipFill>
        <p:spPr bwMode="auto">
          <a:xfrm>
            <a:off x="-31750" y="428625"/>
            <a:ext cx="9185275" cy="6072188"/>
          </a:xfrm>
          <a:prstGeom prst="rect">
            <a:avLst/>
          </a:prstGeom>
          <a:noFill/>
          <a:ln w="9525">
            <a:noFill/>
            <a:miter lim="800000"/>
            <a:headEnd/>
            <a:tailEnd/>
          </a:ln>
        </p:spPr>
      </p:pic>
      <p:sp>
        <p:nvSpPr>
          <p:cNvPr id="31747" name="Rectangle 11"/>
          <p:cNvSpPr>
            <a:spLocks noChangeArrowheads="1"/>
          </p:cNvSpPr>
          <p:nvPr/>
        </p:nvSpPr>
        <p:spPr bwMode="auto">
          <a:xfrm>
            <a:off x="3143250" y="142875"/>
            <a:ext cx="2643188" cy="336550"/>
          </a:xfrm>
          <a:prstGeom prst="rect">
            <a:avLst/>
          </a:prstGeom>
          <a:noFill/>
          <a:ln w="9525">
            <a:noFill/>
            <a:miter lim="800000"/>
            <a:headEnd/>
            <a:tailEnd/>
          </a:ln>
        </p:spPr>
        <p:txBody>
          <a:bodyPr>
            <a:spAutoFit/>
          </a:bodyPr>
          <a:lstStyle/>
          <a:p>
            <a:pPr algn="ctr"/>
            <a:r>
              <a:rPr lang="pt-BR" sz="1600" b="1">
                <a:latin typeface="Calibri" pitchFamily="34" charset="0"/>
              </a:rPr>
              <a:t>Paisajes impresionantes</a:t>
            </a:r>
          </a:p>
        </p:txBody>
      </p:sp>
    </p:spTree>
  </p:cSld>
  <p:clrMapOvr>
    <a:masterClrMapping/>
  </p:clrMapOvr>
  <p:transition spd="med">
    <p:split orient="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3" descr="C:\Users\drrosas\Pictures\BAIK4.jpg"/>
          <p:cNvPicPr>
            <a:picLocks noChangeAspect="1" noChangeArrowheads="1"/>
          </p:cNvPicPr>
          <p:nvPr/>
        </p:nvPicPr>
        <p:blipFill>
          <a:blip r:embed="rId2"/>
          <a:srcRect/>
          <a:stretch>
            <a:fillRect/>
          </a:stretch>
        </p:blipFill>
        <p:spPr bwMode="auto">
          <a:xfrm>
            <a:off x="0" y="379413"/>
            <a:ext cx="9144000" cy="6099175"/>
          </a:xfrm>
          <a:prstGeom prst="rect">
            <a:avLst/>
          </a:prstGeom>
          <a:noFill/>
          <a:ln w="9525">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3" descr="C:\Users\drrosas\Pictures\baika_111008.jpg"/>
          <p:cNvPicPr>
            <a:picLocks noChangeAspect="1" noChangeArrowheads="1"/>
          </p:cNvPicPr>
          <p:nvPr/>
        </p:nvPicPr>
        <p:blipFill>
          <a:blip r:embed="rId2"/>
          <a:srcRect/>
          <a:stretch>
            <a:fillRect/>
          </a:stretch>
        </p:blipFill>
        <p:spPr bwMode="auto">
          <a:xfrm>
            <a:off x="127000" y="571500"/>
            <a:ext cx="8888413" cy="5929313"/>
          </a:xfrm>
          <a:prstGeom prst="rect">
            <a:avLst/>
          </a:prstGeom>
          <a:noFill/>
          <a:ln w="9525">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3" descr="C:\Users\drrosas\Pictures\baika_111020.jpg"/>
          <p:cNvPicPr>
            <a:picLocks noChangeAspect="1" noChangeArrowheads="1"/>
          </p:cNvPicPr>
          <p:nvPr/>
        </p:nvPicPr>
        <p:blipFill>
          <a:blip r:embed="rId2"/>
          <a:srcRect/>
          <a:stretch>
            <a:fillRect/>
          </a:stretch>
        </p:blipFill>
        <p:spPr bwMode="auto">
          <a:xfrm>
            <a:off x="0" y="401638"/>
            <a:ext cx="9144000" cy="6099175"/>
          </a:xfrm>
          <a:prstGeom prst="rect">
            <a:avLst/>
          </a:prstGeom>
          <a:noFill/>
          <a:ln w="9525">
            <a:noFill/>
            <a:miter lim="800000"/>
            <a:headEnd/>
            <a:tailEnd/>
          </a:ln>
        </p:spPr>
      </p:pic>
    </p:spTree>
  </p:cSld>
  <p:clrMapOvr>
    <a:masterClrMapping/>
  </p:clrMapOvr>
  <p:transition spd="med" advTm="3000">
    <p:split orient="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Users\drrosas\Pictures\baika7.jpg"/>
          <p:cNvPicPr>
            <a:picLocks noChangeAspect="1" noChangeArrowheads="1"/>
          </p:cNvPicPr>
          <p:nvPr/>
        </p:nvPicPr>
        <p:blipFill>
          <a:blip r:embed="rId2"/>
          <a:srcRect/>
          <a:stretch>
            <a:fillRect/>
          </a:stretch>
        </p:blipFill>
        <p:spPr bwMode="auto">
          <a:xfrm>
            <a:off x="0" y="357188"/>
            <a:ext cx="9104313" cy="6072187"/>
          </a:xfrm>
          <a:prstGeom prst="rect">
            <a:avLst/>
          </a:prstGeom>
          <a:noFill/>
          <a:ln w="9525">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Users\drrosas\Pictures\BAIKAL3.jpg"/>
          <p:cNvPicPr>
            <a:picLocks noChangeAspect="1" noChangeArrowheads="1"/>
          </p:cNvPicPr>
          <p:nvPr/>
        </p:nvPicPr>
        <p:blipFill>
          <a:blip r:embed="rId2"/>
          <a:srcRect/>
          <a:stretch>
            <a:fillRect/>
          </a:stretch>
        </p:blipFill>
        <p:spPr bwMode="auto">
          <a:xfrm>
            <a:off x="22225" y="357188"/>
            <a:ext cx="9099550" cy="6143625"/>
          </a:xfrm>
          <a:prstGeom prst="rect">
            <a:avLst/>
          </a:prstGeom>
          <a:noFill/>
          <a:ln w="9525">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3" descr="C:\Users\drrosas\Pictures\baikal-10.jpg"/>
          <p:cNvPicPr>
            <a:picLocks noChangeAspect="1" noChangeArrowheads="1"/>
          </p:cNvPicPr>
          <p:nvPr/>
        </p:nvPicPr>
        <p:blipFill>
          <a:blip r:embed="rId2"/>
          <a:srcRect/>
          <a:stretch>
            <a:fillRect/>
          </a:stretch>
        </p:blipFill>
        <p:spPr bwMode="auto">
          <a:xfrm>
            <a:off x="0" y="428625"/>
            <a:ext cx="9144000" cy="6092825"/>
          </a:xfrm>
          <a:prstGeom prst="rect">
            <a:avLst/>
          </a:prstGeom>
          <a:noFill/>
          <a:ln w="9525">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6" descr="HQ superficie transparente del lago Baikal 1920 x 1200 wallpaper">
            <a:hlinkClick r:id="rId2" tooltip="HQ superficie transparente del lago Baikal 1920 x 1200 wallpaper"/>
          </p:cNvPr>
          <p:cNvPicPr>
            <a:picLocks noChangeAspect="1" noChangeArrowheads="1"/>
          </p:cNvPicPr>
          <p:nvPr/>
        </p:nvPicPr>
        <p:blipFill>
          <a:blip r:embed="rId3"/>
          <a:srcRect/>
          <a:stretch>
            <a:fillRect/>
          </a:stretch>
        </p:blipFill>
        <p:spPr bwMode="auto">
          <a:xfrm>
            <a:off x="0" y="571500"/>
            <a:ext cx="9144000" cy="5715000"/>
          </a:xfrm>
          <a:prstGeom prst="rect">
            <a:avLst/>
          </a:prstGeom>
          <a:noFill/>
          <a:ln w="9525">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7" descr="http://www.adventuretravel.ru/trekking/baikal/baikal_range/baikal_range_lake2.jpg"/>
          <p:cNvPicPr>
            <a:picLocks noChangeAspect="1" noChangeArrowheads="1"/>
          </p:cNvPicPr>
          <p:nvPr/>
        </p:nvPicPr>
        <p:blipFill>
          <a:blip r:embed="rId2"/>
          <a:srcRect/>
          <a:stretch>
            <a:fillRect/>
          </a:stretch>
        </p:blipFill>
        <p:spPr bwMode="auto">
          <a:xfrm>
            <a:off x="0" y="428625"/>
            <a:ext cx="9144000" cy="6088063"/>
          </a:xfrm>
          <a:prstGeom prst="rect">
            <a:avLst/>
          </a:prstGeom>
          <a:noFill/>
          <a:ln w="9525">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Superficie Del Lago Congelado">
            <a:hlinkClick r:id="rId2"/>
          </p:cNvPr>
          <p:cNvPicPr>
            <a:picLocks noChangeAspect="1" noChangeArrowheads="1"/>
          </p:cNvPicPr>
          <p:nvPr/>
        </p:nvPicPr>
        <p:blipFill>
          <a:blip r:embed="rId3"/>
          <a:srcRect/>
          <a:stretch>
            <a:fillRect/>
          </a:stretch>
        </p:blipFill>
        <p:spPr bwMode="auto">
          <a:xfrm>
            <a:off x="0" y="404813"/>
            <a:ext cx="9144000" cy="6126162"/>
          </a:xfrm>
          <a:prstGeom prst="rect">
            <a:avLst/>
          </a:prstGeom>
          <a:noFill/>
          <a:ln w="9525">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Users\drrosas\Pictures\biaka_111021.jpg"/>
          <p:cNvPicPr>
            <a:picLocks noChangeAspect="1" noChangeArrowheads="1"/>
          </p:cNvPicPr>
          <p:nvPr/>
        </p:nvPicPr>
        <p:blipFill>
          <a:blip r:embed="rId2"/>
          <a:srcRect/>
          <a:stretch>
            <a:fillRect/>
          </a:stretch>
        </p:blipFill>
        <p:spPr bwMode="auto">
          <a:xfrm>
            <a:off x="142875" y="106363"/>
            <a:ext cx="8858250" cy="6645275"/>
          </a:xfrm>
          <a:prstGeom prst="rect">
            <a:avLst/>
          </a:prstGeom>
          <a:noFill/>
          <a:ln w="9525">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ikal-Siberia">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Metro">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tro">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40000"/>
                <a:satMod val="180000"/>
              </a:schemeClr>
              <a:schemeClr val="phClr">
                <a:tint val="90000"/>
                <a:satMod val="20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Baikal-Siberia</Template>
  <TotalTime>0</TotalTime>
  <Words>622</Words>
  <Application>Microsoft Office PowerPoint</Application>
  <PresentationFormat>Presentación en pantalla (4:3)</PresentationFormat>
  <Paragraphs>47</Paragraphs>
  <Slides>35</Slides>
  <Notes>0</Notes>
  <HiddenSlides>0</HiddenSlides>
  <MMClips>0</MMClips>
  <ScaleCrop>false</ScaleCrop>
  <HeadingPairs>
    <vt:vector size="4" baseType="variant">
      <vt:variant>
        <vt:lpstr>Tema</vt:lpstr>
      </vt:variant>
      <vt:variant>
        <vt:i4>2</vt:i4>
      </vt:variant>
      <vt:variant>
        <vt:lpstr>Títulos de diapositiva</vt:lpstr>
      </vt:variant>
      <vt:variant>
        <vt:i4>35</vt:i4>
      </vt:variant>
    </vt:vector>
  </HeadingPairs>
  <TitlesOfParts>
    <vt:vector size="37" baseType="lpstr">
      <vt:lpstr>Baikal-Siberia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subject>Rusia</dc:subject>
  <dc:creator>Jose Luis</dc:creator>
  <cp:lastModifiedBy>Jose Luis</cp:lastModifiedBy>
  <cp:revision>1</cp:revision>
  <dcterms:created xsi:type="dcterms:W3CDTF">2016-09-30T13:24:54Z</dcterms:created>
  <dcterms:modified xsi:type="dcterms:W3CDTF">2016-09-30T13:25:36Z</dcterms:modified>
</cp:coreProperties>
</file>