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strictFirstAndLastChars="0" embedTrueTypeFonts="1" saveSubsetFonts="1">
  <p:sldMasterIdLst>
    <p:sldMasterId id="2147483648" r:id="rId1"/>
    <p:sldMasterId id="2147483660" r:id="rId2"/>
  </p:sldMasterIdLst>
  <p:sldIdLst>
    <p:sldId id="257" r:id="rId3"/>
    <p:sldId id="258" r:id="rId4"/>
    <p:sldId id="259" r:id="rId5"/>
    <p:sldId id="268" r:id="rId6"/>
    <p:sldId id="269" r:id="rId7"/>
    <p:sldId id="270" r:id="rId8"/>
    <p:sldId id="260" r:id="rId9"/>
    <p:sldId id="262" r:id="rId10"/>
    <p:sldId id="263" r:id="rId11"/>
    <p:sldId id="264" r:id="rId12"/>
    <p:sldId id="265" r:id="rId13"/>
    <p:sldId id="266" r:id="rId14"/>
    <p:sldId id="267" r:id="rId15"/>
    <p:sldId id="271" r:id="rId16"/>
    <p:sldId id="273" r:id="rId17"/>
    <p:sldId id="274" r:id="rId18"/>
    <p:sldId id="275" r:id="rId19"/>
    <p:sldId id="276" r:id="rId20"/>
    <p:sldId id="277" r:id="rId21"/>
    <p:sldId id="278" r:id="rId22"/>
    <p:sldId id="279" r:id="rId23"/>
    <p:sldId id="280" r:id="rId24"/>
    <p:sldId id="281" r:id="rId25"/>
    <p:sldId id="282" r:id="rId26"/>
    <p:sldId id="272" r:id="rId27"/>
    <p:sldId id="283" r:id="rId28"/>
    <p:sldId id="284" r:id="rId29"/>
    <p:sldId id="286" r:id="rId30"/>
    <p:sldId id="285" r:id="rId31"/>
    <p:sldId id="287" r:id="rId32"/>
  </p:sldIdLst>
  <p:sldSz cx="9144000" cy="6858000" type="screen4x3"/>
  <p:notesSz cx="6858000" cy="9144000"/>
  <p:embeddedFontLst>
    <p:embeddedFont>
      <p:font typeface="Kristen ITC" pitchFamily="66" charset="0"/>
      <p:regular r:id="rId33"/>
    </p:embeddedFont>
  </p:embeddedFontLst>
  <p:defaultTextStyle>
    <a:defPPr>
      <a:defRPr lang="pt-BR"/>
    </a:defPPr>
    <a:lvl1pPr algn="ctr" rtl="0" eaLnBrk="0" fontAlgn="base" hangingPunct="0">
      <a:spcBef>
        <a:spcPct val="0"/>
      </a:spcBef>
      <a:spcAft>
        <a:spcPct val="0"/>
      </a:spcAft>
      <a:defRPr sz="3200" b="1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ctr" rtl="0" eaLnBrk="0" fontAlgn="base" hangingPunct="0">
      <a:spcBef>
        <a:spcPct val="0"/>
      </a:spcBef>
      <a:spcAft>
        <a:spcPct val="0"/>
      </a:spcAft>
      <a:defRPr sz="3200" b="1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ctr" rtl="0" eaLnBrk="0" fontAlgn="base" hangingPunct="0">
      <a:spcBef>
        <a:spcPct val="0"/>
      </a:spcBef>
      <a:spcAft>
        <a:spcPct val="0"/>
      </a:spcAft>
      <a:defRPr sz="3200" b="1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ctr" rtl="0" eaLnBrk="0" fontAlgn="base" hangingPunct="0">
      <a:spcBef>
        <a:spcPct val="0"/>
      </a:spcBef>
      <a:spcAft>
        <a:spcPct val="0"/>
      </a:spcAft>
      <a:defRPr sz="3200" b="1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ctr" rtl="0" eaLnBrk="0" fontAlgn="base" hangingPunct="0">
      <a:spcBef>
        <a:spcPct val="0"/>
      </a:spcBef>
      <a:spcAft>
        <a:spcPct val="0"/>
      </a:spcAft>
      <a:defRPr sz="3200" b="1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3200" b="1"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sz="3200" b="1"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sz="3200" b="1"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sz="3200" b="1"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N4aL+cM4kkZNwNJhYypDXw==" hashData="TSeDYSFKu9kKU/c9Jwg1eh/PXn4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FFFFFF"/>
    <a:srgbClr val="D90720"/>
    <a:srgbClr val="FF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7290" autoAdjust="0"/>
    <p:restoredTop sz="94660"/>
  </p:normalViewPr>
  <p:slideViewPr>
    <p:cSldViewPr>
      <p:cViewPr>
        <p:scale>
          <a:sx n="60" d="100"/>
          <a:sy n="60" d="100"/>
        </p:scale>
        <p:origin x="-1266" y="-3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21" Type="http://schemas.openxmlformats.org/officeDocument/2006/relationships/slide" Target="slides/slide19.xml"/><Relationship Id="rId34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font" Target="fonts/font1.fntdata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viewProps" Target="viewProps.xml"/><Relationship Id="rId8" Type="http://schemas.openxmlformats.org/officeDocument/2006/relationships/slide" Target="slides/slide6.xml"/><Relationship Id="rId3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pl-P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pl-P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248B2D5-43F4-4DF7-8E61-FD5666043669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25268914"/>
      </p:ext>
    </p:extLst>
  </p:cSld>
  <p:clrMapOvr>
    <a:masterClrMapping/>
  </p:clrMapOvr>
  <p:transition spd="slow" advTm="5000">
    <p:wip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pl-P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pl-P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A120697-CCB2-4ABA-9E0F-C7DCB8BD7AF5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92423770"/>
      </p:ext>
    </p:extLst>
  </p:cSld>
  <p:clrMapOvr>
    <a:masterClrMapping/>
  </p:clrMapOvr>
  <p:transition spd="slow" advTm="5000">
    <p:wip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pl-P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pl-P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C4DE289-7C92-406D-87C9-DDEF4D112DA2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23640546"/>
      </p:ext>
    </p:extLst>
  </p:cSld>
  <p:clrMapOvr>
    <a:masterClrMapping/>
  </p:clrMapOvr>
  <p:transition spd="slow" advTm="5000">
    <p:wip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pl-P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pl-P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5A8F31A-0CAD-434E-A8CA-8311405B7B2F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4299446"/>
      </p:ext>
    </p:extLst>
  </p:cSld>
  <p:clrMapOvr>
    <a:masterClrMapping/>
  </p:clrMapOvr>
  <p:transition spd="slow" advTm="5000">
    <p:wip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it-IT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pl-PL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pl-PL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E16F69B-2F8A-4975-BC5A-AD0D19BC40A1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6023252"/>
      </p:ext>
    </p:extLst>
  </p:cSld>
  <p:clrMapOvr>
    <a:masterClrMapping/>
  </p:clrMapOvr>
  <p:transition spd="slow" advTm="5000">
    <p:wip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pl-PL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pl-PL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F6C5039-2CFC-4937-AA24-9DE705F920F1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8433474"/>
      </p:ext>
    </p:extLst>
  </p:cSld>
  <p:clrMapOvr>
    <a:masterClrMapping/>
  </p:clrMapOvr>
  <p:transition spd="slow" advTm="5000">
    <p:wip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pl-PL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pl-PL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DE35AF5-77A3-46B5-AC6D-8EE1035F5145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23488447"/>
      </p:ext>
    </p:extLst>
  </p:cSld>
  <p:clrMapOvr>
    <a:masterClrMapping/>
  </p:clrMapOvr>
  <p:transition spd="slow" advTm="5000">
    <p:wip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pl-P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pl-P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A5C7815-740B-498B-91C6-EE95199ED92F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21163933"/>
      </p:ext>
    </p:extLst>
  </p:cSld>
  <p:clrMapOvr>
    <a:masterClrMapping/>
  </p:clrMapOvr>
  <p:transition spd="slow" advTm="5000">
    <p:wip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it-IT" noProof="0" smtClean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pl-P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pl-P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D26DC24-766A-47C2-B01B-88D304238ACB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75506443"/>
      </p:ext>
    </p:extLst>
  </p:cSld>
  <p:clrMapOvr>
    <a:masterClrMapping/>
  </p:clrMapOvr>
  <p:transition spd="slow" advTm="5000">
    <p:wip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pl-P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pl-P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D13FC93-07A4-41BA-A1EB-11C177539C3A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01267272"/>
      </p:ext>
    </p:extLst>
  </p:cSld>
  <p:clrMapOvr>
    <a:masterClrMapping/>
  </p:clrMapOvr>
  <p:transition spd="slow" advTm="5000">
    <p:wip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pl-P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pl-P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9E39E00-6818-45B2-BFD3-89EA1B959CAD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8848695"/>
      </p:ext>
    </p:extLst>
  </p:cSld>
  <p:clrMapOvr>
    <a:masterClrMapping/>
  </p:clrMapOvr>
  <p:transition spd="slow" advTm="5000">
    <p:wip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543165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88786" tIns="44392" rIns="88786" bIns="44392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 estilo do título mestre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88786" tIns="44392" rIns="88786" bIns="44392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88786" tIns="44392" rIns="88786" bIns="44392" numCol="1" anchor="t" anchorCtr="0" compatLnSpc="1">
            <a:prstTxWarp prst="textNoShape">
              <a:avLst/>
            </a:prstTxWarp>
          </a:bodyPr>
          <a:lstStyle>
            <a:lvl1pPr algn="l">
              <a:defRPr sz="1400" b="0"/>
            </a:lvl1pPr>
          </a:lstStyle>
          <a:p>
            <a:endParaRPr lang="pl-P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88786" tIns="44392" rIns="88786" bIns="44392" numCol="1" anchor="t" anchorCtr="0" compatLnSpc="1">
            <a:prstTxWarp prst="textNoShape">
              <a:avLst/>
            </a:prstTxWarp>
          </a:bodyPr>
          <a:lstStyle>
            <a:lvl1pPr>
              <a:defRPr sz="1400" b="0"/>
            </a:lvl1pPr>
          </a:lstStyle>
          <a:p>
            <a:endParaRPr lang="pl-P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88786" tIns="44392" rIns="88786" bIns="44392" numCol="1" anchor="t" anchorCtr="0" compatLnSpc="1">
            <a:prstTxWarp prst="textNoShape">
              <a:avLst/>
            </a:prstTxWarp>
          </a:bodyPr>
          <a:lstStyle>
            <a:lvl1pPr algn="r">
              <a:defRPr sz="1400" b="0"/>
            </a:lvl1pPr>
          </a:lstStyle>
          <a:p>
            <a:fld id="{6F58FF79-6C67-47B4-BCC8-0DB50195B83D}" type="slidenum">
              <a:rPr lang="pt-BR"/>
              <a:pPr/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5000">
    <p:wipe/>
  </p:transition>
  <p:txStyles>
    <p:titleStyle>
      <a:lvl1pPr algn="ctr" defTabSz="887413" rtl="0" eaLnBrk="1" fontAlgn="base" hangingPunct="1">
        <a:spcBef>
          <a:spcPct val="0"/>
        </a:spcBef>
        <a:spcAft>
          <a:spcPct val="0"/>
        </a:spcAft>
        <a:defRPr sz="4300">
          <a:solidFill>
            <a:schemeClr val="tx2"/>
          </a:solidFill>
          <a:latin typeface="+mj-lt"/>
          <a:ea typeface="+mj-ea"/>
          <a:cs typeface="+mj-cs"/>
        </a:defRPr>
      </a:lvl1pPr>
      <a:lvl2pPr algn="ctr" defTabSz="887413" rtl="0" eaLnBrk="1" fontAlgn="base" hangingPunct="1">
        <a:spcBef>
          <a:spcPct val="0"/>
        </a:spcBef>
        <a:spcAft>
          <a:spcPct val="0"/>
        </a:spcAft>
        <a:defRPr sz="4300">
          <a:solidFill>
            <a:schemeClr val="tx2"/>
          </a:solidFill>
          <a:latin typeface="Times New Roman" pitchFamily="18" charset="0"/>
        </a:defRPr>
      </a:lvl2pPr>
      <a:lvl3pPr algn="ctr" defTabSz="887413" rtl="0" eaLnBrk="1" fontAlgn="base" hangingPunct="1">
        <a:spcBef>
          <a:spcPct val="0"/>
        </a:spcBef>
        <a:spcAft>
          <a:spcPct val="0"/>
        </a:spcAft>
        <a:defRPr sz="4300">
          <a:solidFill>
            <a:schemeClr val="tx2"/>
          </a:solidFill>
          <a:latin typeface="Times New Roman" pitchFamily="18" charset="0"/>
        </a:defRPr>
      </a:lvl3pPr>
      <a:lvl4pPr algn="ctr" defTabSz="887413" rtl="0" eaLnBrk="1" fontAlgn="base" hangingPunct="1">
        <a:spcBef>
          <a:spcPct val="0"/>
        </a:spcBef>
        <a:spcAft>
          <a:spcPct val="0"/>
        </a:spcAft>
        <a:defRPr sz="4300">
          <a:solidFill>
            <a:schemeClr val="tx2"/>
          </a:solidFill>
          <a:latin typeface="Times New Roman" pitchFamily="18" charset="0"/>
        </a:defRPr>
      </a:lvl4pPr>
      <a:lvl5pPr algn="ctr" defTabSz="887413" rtl="0" eaLnBrk="1" fontAlgn="base" hangingPunct="1">
        <a:spcBef>
          <a:spcPct val="0"/>
        </a:spcBef>
        <a:spcAft>
          <a:spcPct val="0"/>
        </a:spcAft>
        <a:defRPr sz="4300">
          <a:solidFill>
            <a:schemeClr val="tx2"/>
          </a:solidFill>
          <a:latin typeface="Times New Roman" pitchFamily="18" charset="0"/>
        </a:defRPr>
      </a:lvl5pPr>
      <a:lvl6pPr marL="457200" algn="ctr" defTabSz="887413" rtl="0" eaLnBrk="1" fontAlgn="base" hangingPunct="1">
        <a:spcBef>
          <a:spcPct val="0"/>
        </a:spcBef>
        <a:spcAft>
          <a:spcPct val="0"/>
        </a:spcAft>
        <a:defRPr sz="4300">
          <a:solidFill>
            <a:schemeClr val="tx2"/>
          </a:solidFill>
          <a:latin typeface="Times New Roman" pitchFamily="18" charset="0"/>
        </a:defRPr>
      </a:lvl6pPr>
      <a:lvl7pPr marL="914400" algn="ctr" defTabSz="887413" rtl="0" eaLnBrk="1" fontAlgn="base" hangingPunct="1">
        <a:spcBef>
          <a:spcPct val="0"/>
        </a:spcBef>
        <a:spcAft>
          <a:spcPct val="0"/>
        </a:spcAft>
        <a:defRPr sz="4300">
          <a:solidFill>
            <a:schemeClr val="tx2"/>
          </a:solidFill>
          <a:latin typeface="Times New Roman" pitchFamily="18" charset="0"/>
        </a:defRPr>
      </a:lvl7pPr>
      <a:lvl8pPr marL="1371600" algn="ctr" defTabSz="887413" rtl="0" eaLnBrk="1" fontAlgn="base" hangingPunct="1">
        <a:spcBef>
          <a:spcPct val="0"/>
        </a:spcBef>
        <a:spcAft>
          <a:spcPct val="0"/>
        </a:spcAft>
        <a:defRPr sz="4300">
          <a:solidFill>
            <a:schemeClr val="tx2"/>
          </a:solidFill>
          <a:latin typeface="Times New Roman" pitchFamily="18" charset="0"/>
        </a:defRPr>
      </a:lvl8pPr>
      <a:lvl9pPr marL="1828800" algn="ctr" defTabSz="887413" rtl="0" eaLnBrk="1" fontAlgn="base" hangingPunct="1">
        <a:spcBef>
          <a:spcPct val="0"/>
        </a:spcBef>
        <a:spcAft>
          <a:spcPct val="0"/>
        </a:spcAft>
        <a:defRPr sz="4300">
          <a:solidFill>
            <a:schemeClr val="tx2"/>
          </a:solidFill>
          <a:latin typeface="Times New Roman" pitchFamily="18" charset="0"/>
        </a:defRPr>
      </a:lvl9pPr>
    </p:titleStyle>
    <p:bodyStyle>
      <a:lvl1pPr marL="331788" indent="-331788" algn="l" defTabSz="887413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22313" indent="-277813" algn="l" defTabSz="887413" rtl="0" eaLnBrk="1" fontAlgn="base" hangingPunct="1">
        <a:spcBef>
          <a:spcPct val="20000"/>
        </a:spcBef>
        <a:spcAft>
          <a:spcPct val="0"/>
        </a:spcAft>
        <a:buChar char="–"/>
        <a:defRPr sz="2700">
          <a:solidFill>
            <a:schemeClr val="tx1"/>
          </a:solidFill>
          <a:latin typeface="+mn-lt"/>
        </a:defRPr>
      </a:lvl2pPr>
      <a:lvl3pPr marL="1109663" indent="-222250" algn="l" defTabSz="887413" rtl="0" eaLnBrk="1" fontAlgn="base" hangingPunct="1">
        <a:spcBef>
          <a:spcPct val="20000"/>
        </a:spcBef>
        <a:spcAft>
          <a:spcPct val="0"/>
        </a:spcAft>
        <a:buChar char="•"/>
        <a:defRPr sz="2300">
          <a:solidFill>
            <a:schemeClr val="tx1"/>
          </a:solidFill>
          <a:latin typeface="+mn-lt"/>
        </a:defRPr>
      </a:lvl3pPr>
      <a:lvl4pPr marL="1552575" indent="-220663" algn="l" defTabSz="887413" rtl="0" eaLnBrk="1" fontAlgn="base" hangingPunct="1">
        <a:spcBef>
          <a:spcPct val="20000"/>
        </a:spcBef>
        <a:spcAft>
          <a:spcPct val="0"/>
        </a:spcAft>
        <a:buChar char="–"/>
        <a:defRPr sz="1900">
          <a:solidFill>
            <a:schemeClr val="tx1"/>
          </a:solidFill>
          <a:latin typeface="+mn-lt"/>
        </a:defRPr>
      </a:lvl4pPr>
      <a:lvl5pPr marL="1997075" indent="-220663" algn="l" defTabSz="887413" rtl="0" eaLnBrk="1" fontAlgn="base" hangingPunct="1">
        <a:spcBef>
          <a:spcPct val="20000"/>
        </a:spcBef>
        <a:spcAft>
          <a:spcPct val="0"/>
        </a:spcAft>
        <a:buChar char="»"/>
        <a:defRPr sz="1900">
          <a:solidFill>
            <a:schemeClr val="tx1"/>
          </a:solidFill>
          <a:latin typeface="+mn-lt"/>
        </a:defRPr>
      </a:lvl5pPr>
      <a:lvl6pPr marL="2454275" indent="-220663" algn="l" defTabSz="887413" rtl="0" eaLnBrk="1" fontAlgn="base" hangingPunct="1">
        <a:spcBef>
          <a:spcPct val="20000"/>
        </a:spcBef>
        <a:spcAft>
          <a:spcPct val="0"/>
        </a:spcAft>
        <a:buChar char="»"/>
        <a:defRPr sz="1900">
          <a:solidFill>
            <a:schemeClr val="tx1"/>
          </a:solidFill>
          <a:latin typeface="+mn-lt"/>
        </a:defRPr>
      </a:lvl6pPr>
      <a:lvl7pPr marL="2911475" indent="-220663" algn="l" defTabSz="887413" rtl="0" eaLnBrk="1" fontAlgn="base" hangingPunct="1">
        <a:spcBef>
          <a:spcPct val="20000"/>
        </a:spcBef>
        <a:spcAft>
          <a:spcPct val="0"/>
        </a:spcAft>
        <a:buChar char="»"/>
        <a:defRPr sz="1900">
          <a:solidFill>
            <a:schemeClr val="tx1"/>
          </a:solidFill>
          <a:latin typeface="+mn-lt"/>
        </a:defRPr>
      </a:lvl7pPr>
      <a:lvl8pPr marL="3368675" indent="-220663" algn="l" defTabSz="887413" rtl="0" eaLnBrk="1" fontAlgn="base" hangingPunct="1">
        <a:spcBef>
          <a:spcPct val="20000"/>
        </a:spcBef>
        <a:spcAft>
          <a:spcPct val="0"/>
        </a:spcAft>
        <a:buChar char="»"/>
        <a:defRPr sz="1900">
          <a:solidFill>
            <a:schemeClr val="tx1"/>
          </a:solidFill>
          <a:latin typeface="+mn-lt"/>
        </a:defRPr>
      </a:lvl8pPr>
      <a:lvl9pPr marL="3825875" indent="-220663" algn="l" defTabSz="887413" rtl="0" eaLnBrk="1" fontAlgn="base" hangingPunct="1">
        <a:spcBef>
          <a:spcPct val="20000"/>
        </a:spcBef>
        <a:spcAft>
          <a:spcPct val="0"/>
        </a:spcAft>
        <a:buChar char="»"/>
        <a:defRPr sz="1900">
          <a:solidFill>
            <a:schemeClr val="tx1"/>
          </a:solidFill>
          <a:latin typeface="+mn-lt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algn="l" eaLnBrk="1" hangingPunct="1"/>
            <a:endParaRPr lang="es-ES" b="0">
              <a:solidFill>
                <a:srgbClr val="000000"/>
              </a:solidFill>
              <a:latin typeface="Arial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1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36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3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2.png"/><Relationship Id="rId10" Type="http://schemas.openxmlformats.org/officeDocument/2006/relationships/image" Target="../media/image35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3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6" descr="01-RZ_196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876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6" name="Text Box 4"/>
          <p:cNvSpPr txBox="1">
            <a:spLocks noChangeArrowheads="1"/>
          </p:cNvSpPr>
          <p:nvPr/>
        </p:nvSpPr>
        <p:spPr bwMode="auto">
          <a:xfrm>
            <a:off x="3344863" y="6343650"/>
            <a:ext cx="2341562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7961" dir="2700000" algn="ctr" rotWithShape="0">
              <a:schemeClr val="bg2"/>
            </a:outerShdw>
          </a:effectLst>
        </p:spPr>
        <p:txBody>
          <a:bodyPr wrap="none">
            <a:spAutoFit/>
          </a:bodyPr>
          <a:lstStyle/>
          <a:p>
            <a:pPr>
              <a:defRPr/>
            </a:pPr>
            <a:r>
              <a:rPr lang="pt-BR" sz="1800" dirty="0">
                <a:latin typeface="Souvenir Lt BT" pitchFamily="18" charset="0"/>
              </a:rPr>
              <a:t>Rio de Janeiro - Brasil</a:t>
            </a:r>
            <a:endParaRPr lang="pt-BR" sz="1800" dirty="0"/>
          </a:p>
        </p:txBody>
      </p:sp>
      <p:sp>
        <p:nvSpPr>
          <p:cNvPr id="3080" name="WordArt 8"/>
          <p:cNvSpPr>
            <a:spLocks noChangeArrowheads="1" noChangeShapeType="1" noTextEdit="1"/>
          </p:cNvSpPr>
          <p:nvPr/>
        </p:nvSpPr>
        <p:spPr bwMode="auto">
          <a:xfrm>
            <a:off x="1692275" y="5389563"/>
            <a:ext cx="5791200" cy="8477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>
              <a:defRPr/>
            </a:pPr>
            <a:r>
              <a:rPr lang="it-IT" sz="6000" kern="10" dirty="0" smtClean="0">
                <a:ln w="6350">
                  <a:solidFill>
                    <a:schemeClr val="tx1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E6DCAC"/>
                    </a:gs>
                    <a:gs pos="12000">
                      <a:srgbClr val="E6D78A">
                        <a:alpha val="94840"/>
                      </a:srgbClr>
                    </a:gs>
                    <a:gs pos="30000">
                      <a:srgbClr val="C7AC4C">
                        <a:alpha val="87100"/>
                      </a:srgbClr>
                    </a:gs>
                    <a:gs pos="45000">
                      <a:srgbClr val="E6D78A">
                        <a:alpha val="80650"/>
                      </a:srgbClr>
                    </a:gs>
                    <a:gs pos="77000">
                      <a:srgbClr val="C7AC4C">
                        <a:alpha val="66891"/>
                      </a:srgbClr>
                    </a:gs>
                    <a:gs pos="100000">
                      <a:srgbClr val="E6DCAC">
                        <a:alpha val="57001"/>
                      </a:srgbClr>
                    </a:gs>
                  </a:gsLst>
                  <a:lin ang="5400000" scaled="1"/>
                </a:gradFill>
                <a:effectLst>
                  <a:outerShdw dist="35921" dir="2700000" algn="ctr" rotWithShape="0">
                    <a:schemeClr val="tx1"/>
                  </a:outerShdw>
                </a:effectLst>
                <a:latin typeface="Souvenir Lt BT"/>
              </a:rPr>
              <a:t>Bahía </a:t>
            </a:r>
            <a:r>
              <a:rPr lang="it-IT" sz="6000" kern="10" dirty="0">
                <a:ln w="6350">
                  <a:solidFill>
                    <a:schemeClr val="tx1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E6DCAC"/>
                    </a:gs>
                    <a:gs pos="12000">
                      <a:srgbClr val="E6D78A">
                        <a:alpha val="94840"/>
                      </a:srgbClr>
                    </a:gs>
                    <a:gs pos="30000">
                      <a:srgbClr val="C7AC4C">
                        <a:alpha val="87100"/>
                      </a:srgbClr>
                    </a:gs>
                    <a:gs pos="45000">
                      <a:srgbClr val="E6D78A">
                        <a:alpha val="80650"/>
                      </a:srgbClr>
                    </a:gs>
                    <a:gs pos="77000">
                      <a:srgbClr val="C7AC4C">
                        <a:alpha val="66891"/>
                      </a:srgbClr>
                    </a:gs>
                    <a:gs pos="100000">
                      <a:srgbClr val="E6DCAC">
                        <a:alpha val="57001"/>
                      </a:srgbClr>
                    </a:gs>
                  </a:gsLst>
                  <a:lin ang="5400000" scaled="1"/>
                </a:gradFill>
                <a:effectLst>
                  <a:outerShdw dist="35921" dir="2700000" algn="ctr" rotWithShape="0">
                    <a:schemeClr val="tx1"/>
                  </a:outerShdw>
                </a:effectLst>
                <a:latin typeface="Souvenir Lt BT"/>
              </a:rPr>
              <a:t>de Sepetiba</a:t>
            </a:r>
          </a:p>
        </p:txBody>
      </p:sp>
    </p:spTree>
  </p:cSld>
  <p:clrMapOvr>
    <a:masterClrMapping/>
  </p:clrMapOvr>
  <p:transition spd="slow" advTm="2000">
    <p:sndAc>
      <p:stSnd loop="1">
        <p:snd r:embed="rId2" name="OsvaldoMontenegro-Canta_Uma_Cancao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6" descr="Map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5749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5" descr="02-RZ_295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876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wip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5" descr="03-RZ_297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768"/>
          <a:stretch>
            <a:fillRect/>
          </a:stretch>
        </p:blipFill>
        <p:spPr bwMode="auto">
          <a:xfrm>
            <a:off x="0" y="-1588"/>
            <a:ext cx="9144000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wip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4" descr="04-RZ_296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430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wip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4" descr="05-RZ_296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876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wip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6" descr="06-RZ_865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102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wip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5" descr="08-RZ_477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876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wip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4" descr="09-RZ_195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152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wip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4" descr="10-RZ_306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060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wip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4" descr="11-RZ_865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876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wip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4" descr="12-RZ_868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037"/>
          <a:stretch>
            <a:fillRect/>
          </a:stretch>
        </p:blipFill>
        <p:spPr bwMode="auto">
          <a:xfrm>
            <a:off x="0" y="-1588"/>
            <a:ext cx="9144000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wip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5" descr="13-RZ_874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037"/>
          <a:stretch>
            <a:fillRect/>
          </a:stretch>
        </p:blipFill>
        <p:spPr bwMode="auto">
          <a:xfrm>
            <a:off x="0" y="-1588"/>
            <a:ext cx="9144000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wip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5" descr="14-RZ_883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037"/>
          <a:stretch>
            <a:fillRect/>
          </a:stretch>
        </p:blipFill>
        <p:spPr bwMode="auto">
          <a:xfrm>
            <a:off x="0" y="-1588"/>
            <a:ext cx="9144000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wip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4" descr="15-RZ_884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037"/>
          <a:stretch>
            <a:fillRect/>
          </a:stretch>
        </p:blipFill>
        <p:spPr bwMode="auto">
          <a:xfrm>
            <a:off x="0" y="-1588"/>
            <a:ext cx="9144000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wip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4" descr="16-RZ_885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037"/>
          <a:stretch>
            <a:fillRect/>
          </a:stretch>
        </p:blipFill>
        <p:spPr bwMode="auto">
          <a:xfrm>
            <a:off x="0" y="-1588"/>
            <a:ext cx="9144000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wip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4" descr="17-RZ_874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037"/>
          <a:stretch>
            <a:fillRect/>
          </a:stretch>
        </p:blipFill>
        <p:spPr bwMode="auto">
          <a:xfrm>
            <a:off x="0" y="-1588"/>
            <a:ext cx="9144000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wip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4" descr="18-RZ_891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037"/>
          <a:stretch>
            <a:fillRect/>
          </a:stretch>
        </p:blipFill>
        <p:spPr bwMode="auto">
          <a:xfrm>
            <a:off x="0" y="-1588"/>
            <a:ext cx="9144000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wip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4" descr="19-RZ_865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037"/>
          <a:stretch>
            <a:fillRect/>
          </a:stretch>
        </p:blipFill>
        <p:spPr bwMode="auto">
          <a:xfrm>
            <a:off x="0" y="-1588"/>
            <a:ext cx="9144000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wipe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4" descr="20-RZ_868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037"/>
          <a:stretch>
            <a:fillRect/>
          </a:stretch>
        </p:blipFill>
        <p:spPr bwMode="auto">
          <a:xfrm>
            <a:off x="0" y="-1588"/>
            <a:ext cx="9144000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wipe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4" descr="21-RZ_888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614"/>
          <a:stretch>
            <a:fillRect/>
          </a:stretch>
        </p:blipFill>
        <p:spPr bwMode="auto">
          <a:xfrm>
            <a:off x="0" y="-1588"/>
            <a:ext cx="9144000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wipe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4" descr="22-RZ_884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037"/>
          <a:stretch>
            <a:fillRect/>
          </a:stretch>
        </p:blipFill>
        <p:spPr bwMode="auto">
          <a:xfrm>
            <a:off x="0" y="-1588"/>
            <a:ext cx="9144000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wipe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4" descr="23-RZ_869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383"/>
          <a:stretch>
            <a:fillRect/>
          </a:stretch>
        </p:blipFill>
        <p:spPr bwMode="auto">
          <a:xfrm>
            <a:off x="0" y="0"/>
            <a:ext cx="9144000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wipe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4" descr="24-RZ_870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037"/>
          <a:stretch>
            <a:fillRect/>
          </a:stretch>
        </p:blipFill>
        <p:spPr bwMode="auto">
          <a:xfrm>
            <a:off x="0" y="-1588"/>
            <a:ext cx="9144000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wipe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4" descr="25-RZ_886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614"/>
          <a:stretch>
            <a:fillRect/>
          </a:stretch>
        </p:blipFill>
        <p:spPr bwMode="auto">
          <a:xfrm>
            <a:off x="0" y="-1588"/>
            <a:ext cx="9144000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wip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4" descr="26-RZ_887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037"/>
          <a:stretch>
            <a:fillRect/>
          </a:stretch>
        </p:blipFill>
        <p:spPr bwMode="auto">
          <a:xfrm>
            <a:off x="0" y="-1588"/>
            <a:ext cx="9144000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wipe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6" descr="28-RZ_888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037"/>
          <a:stretch>
            <a:fillRect/>
          </a:stretch>
        </p:blipFill>
        <p:spPr bwMode="auto">
          <a:xfrm>
            <a:off x="0" y="-1588"/>
            <a:ext cx="9144000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wipe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6" descr="27-RZ_885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037"/>
          <a:stretch>
            <a:fillRect/>
          </a:stretch>
        </p:blipFill>
        <p:spPr bwMode="auto">
          <a:xfrm>
            <a:off x="0" y="-1588"/>
            <a:ext cx="9144000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wipe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6" descr="29-RZ_884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614"/>
          <a:stretch>
            <a:fillRect/>
          </a:stretch>
        </p:blipFill>
        <p:spPr bwMode="auto">
          <a:xfrm>
            <a:off x="0" y="-1588"/>
            <a:ext cx="9144000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23" name="Text Box 4"/>
          <p:cNvSpPr txBox="1">
            <a:spLocks noChangeArrowheads="1"/>
          </p:cNvSpPr>
          <p:nvPr/>
        </p:nvSpPr>
        <p:spPr bwMode="auto">
          <a:xfrm>
            <a:off x="1887516" y="368579"/>
            <a:ext cx="5861092" cy="400110"/>
          </a:xfrm>
          <a:prstGeom prst="rect">
            <a:avLst/>
          </a:prstGeom>
          <a:solidFill>
            <a:schemeClr val="tx2">
              <a:alpha val="54117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>
            <a:spAutoFit/>
          </a:bodyPr>
          <a:lstStyle>
            <a:lvl1pPr>
              <a:defRPr sz="3200" b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pt-BR" sz="2000" dirty="0" smtClean="0">
                <a:solidFill>
                  <a:schemeClr val="bg1"/>
                </a:solidFill>
                <a:latin typeface="Souvenir Lt BT"/>
              </a:rPr>
              <a:t>Música</a:t>
            </a:r>
            <a:r>
              <a:rPr lang="pt-BR" sz="2000" dirty="0">
                <a:solidFill>
                  <a:schemeClr val="bg1"/>
                </a:solidFill>
                <a:latin typeface="Souvenir Lt BT"/>
              </a:rPr>
              <a:t>:  Canta uma canção - Oswaldo Montenegro</a:t>
            </a:r>
            <a:r>
              <a:rPr lang="pt-BR" sz="2000" b="0" dirty="0">
                <a:solidFill>
                  <a:schemeClr val="bg1"/>
                </a:solidFill>
                <a:latin typeface="Souvenir Lt BT"/>
              </a:rPr>
              <a:t> </a:t>
            </a:r>
          </a:p>
        </p:txBody>
      </p:sp>
      <p:pic>
        <p:nvPicPr>
          <p:cNvPr id="30727" name="Picture 7" descr="Obraz1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575" y="5943600"/>
            <a:ext cx="2438400" cy="914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5000">
    <p:wipe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l" eaLnBrk="1" hangingPunct="1"/>
            <a:endParaRPr lang="es-ES" sz="1800" b="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/>
            <a:endParaRPr lang="es-ES" sz="1800" b="0">
              <a:solidFill>
                <a:srgbClr val="000000"/>
              </a:solidFill>
              <a:latin typeface="Arial" charset="0"/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es-ES" sz="600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b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b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b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es-ES_tradnl" sz="180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sz="1800">
                <a:solidFill>
                  <a:srgbClr val="0066FF"/>
                </a:solidFill>
                <a:latin typeface="Arial" charset="0"/>
              </a:rPr>
              <a:t> </a:t>
            </a:r>
          </a:p>
          <a:p>
            <a:pPr algn="l" eaLnBrk="1" hangingPunct="1">
              <a:spcBef>
                <a:spcPct val="50000"/>
              </a:spcBef>
            </a:pPr>
            <a:endParaRPr lang="es-ES" sz="1800">
              <a:solidFill>
                <a:srgbClr val="0066FF"/>
              </a:solidFill>
              <a:latin typeface="Arial" charset="0"/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Brésil - Baie de Sepetiba .. 13 09 2011">
  <a:themeElements>
    <a:clrScheme name="Design padrã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Design padrão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1">
          <a:gsLst>
            <a:gs pos="0">
              <a:srgbClr val="E6DCAC"/>
            </a:gs>
            <a:gs pos="12000">
              <a:srgbClr val="E6D78A"/>
            </a:gs>
            <a:gs pos="30000">
              <a:srgbClr val="C7AC4C"/>
            </a:gs>
            <a:gs pos="45000">
              <a:srgbClr val="E6D78A"/>
            </a:gs>
            <a:gs pos="77000">
              <a:srgbClr val="C7AC4C"/>
            </a:gs>
            <a:gs pos="100000">
              <a:srgbClr val="E6DCAC"/>
            </a:gs>
          </a:gsLst>
          <a:lin ang="5400000" scaled="1"/>
        </a:gradFill>
        <a:ln w="6350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>
          <a:outerShdw dist="35921" dir="2700000" algn="ctr" rotWithShape="0">
            <a:srgbClr val="990000"/>
          </a:outerShdw>
        </a:effec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pt-BR" sz="32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1">
          <a:gsLst>
            <a:gs pos="0">
              <a:srgbClr val="E6DCAC"/>
            </a:gs>
            <a:gs pos="12000">
              <a:srgbClr val="E6D78A"/>
            </a:gs>
            <a:gs pos="30000">
              <a:srgbClr val="C7AC4C"/>
            </a:gs>
            <a:gs pos="45000">
              <a:srgbClr val="E6D78A"/>
            </a:gs>
            <a:gs pos="77000">
              <a:srgbClr val="C7AC4C"/>
            </a:gs>
            <a:gs pos="100000">
              <a:srgbClr val="E6DCAC"/>
            </a:gs>
          </a:gsLst>
          <a:lin ang="5400000" scaled="1"/>
        </a:gradFill>
        <a:ln w="6350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>
          <a:outerShdw dist="35921" dir="2700000" algn="ctr" rotWithShape="0">
            <a:srgbClr val="990000"/>
          </a:outerShdw>
        </a:effec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pt-BR" sz="32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Design padrã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Brésil - Baie de Sepetiba .. 13 09 2011</Template>
  <TotalTime>4</TotalTime>
  <Words>32</Words>
  <Application>Microsoft Office PowerPoint</Application>
  <PresentationFormat>Presentación en pantalla (4:3)</PresentationFormat>
  <Paragraphs>5</Paragraphs>
  <Slides>30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30</vt:i4>
      </vt:variant>
    </vt:vector>
  </HeadingPairs>
  <TitlesOfParts>
    <vt:vector size="36" baseType="lpstr">
      <vt:lpstr>Times New Roman</vt:lpstr>
      <vt:lpstr>Arial</vt:lpstr>
      <vt:lpstr>Souvenir Lt BT</vt:lpstr>
      <vt:lpstr>Kristen ITC</vt:lpstr>
      <vt:lpstr>Brésil - Baie de Sepetiba .. 13 09 2011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2</cp:revision>
  <dcterms:created xsi:type="dcterms:W3CDTF">2021-02-19T18:58:55Z</dcterms:created>
  <dcterms:modified xsi:type="dcterms:W3CDTF">2021-02-19T19:03:22Z</dcterms:modified>
</cp:coreProperties>
</file>