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94" r:id="rId3"/>
    <p:sldId id="259" r:id="rId4"/>
    <p:sldId id="295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6" r:id="rId39"/>
    <p:sldId id="297" r:id="rId40"/>
  </p:sldIdLst>
  <p:sldSz cx="9144000" cy="5143500" type="screen16x9"/>
  <p:notesSz cx="6858000" cy="9144000"/>
  <p:embeddedFontLst>
    <p:embeddedFont>
      <p:font typeface="Calibri" pitchFamily="34" charset="0"/>
      <p:regular r:id="rId42"/>
      <p:bold r:id="rId43"/>
      <p:italic r:id="rId44"/>
      <p:boldItalic r:id="rId45"/>
    </p:embeddedFont>
    <p:embeddedFont>
      <p:font typeface="Cooper Black" pitchFamily="18" charset="0"/>
      <p:regular r:id="rId46"/>
    </p:embeddedFont>
    <p:embeddedFont>
      <p:font typeface="Aharoni" pitchFamily="2" charset="-79"/>
      <p:bold r:id="rId47"/>
    </p:embeddedFont>
    <p:embeddedFont>
      <p:font typeface="Kristen ITC" pitchFamily="66" charset="0"/>
      <p:regular r:id="rId48"/>
    </p:embeddedFont>
  </p:embeddedFontLst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BXNzpDsZA8NeNNBdnGaaA==" hashData="DuFTnc1SgLpV3ClqfNHGXo69WQ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080D"/>
    <a:srgbClr val="181E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166" autoAdjust="0"/>
    <p:restoredTop sz="94660"/>
  </p:normalViewPr>
  <p:slideViewPr>
    <p:cSldViewPr>
      <p:cViewPr varScale="1">
        <p:scale>
          <a:sx n="99" d="100"/>
          <a:sy n="99" d="100"/>
        </p:scale>
        <p:origin x="-15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3.fntdata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5.fntdata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D1B7DAC-0491-454A-877B-E48A4EB44D32}" type="datetimeFigureOut">
              <a:rPr lang="pt-PT"/>
              <a:pPr>
                <a:defRPr/>
              </a:pPr>
              <a:t>11-10-2020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 smtClean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F8F2302-DF2B-4D28-BA8D-DFA910B04FE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976113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sk-SK" smtClean="0"/>
          </a:p>
        </p:txBody>
      </p:sp>
      <p:sp>
        <p:nvSpPr>
          <p:cNvPr id="41988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65E6545-93D5-4AAC-A1F9-2EAA926C0FA5}" type="slidenum">
              <a:rPr lang="pt-PT" altLang="sk-SK" smtClean="0"/>
              <a:pPr eaLnBrk="1" hangingPunct="1"/>
              <a:t>1</a:t>
            </a:fld>
            <a:endParaRPr lang="pt-PT" altLang="sk-SK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5C9BD-C5B4-41E9-B166-384269842163}" type="datetimeFigureOut">
              <a:rPr lang="es-ES"/>
              <a:pPr>
                <a:defRPr/>
              </a:pPr>
              <a:t>11/10/2020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520FD-CB0A-4F73-813C-1FA4F38815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8273211"/>
      </p:ext>
    </p:extLst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4A0A0-3699-4277-A1ED-4D35B3E10DC7}" type="datetimeFigureOut">
              <a:rPr lang="es-ES"/>
              <a:pPr>
                <a:defRPr/>
              </a:pPr>
              <a:t>11/10/2020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A5AC2-90AA-4BF4-970C-08F0CE13E9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2733788"/>
      </p:ext>
    </p:extLst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945F0-D4C3-4D91-86C9-C5CC53FBD869}" type="datetimeFigureOut">
              <a:rPr lang="es-ES"/>
              <a:pPr>
                <a:defRPr/>
              </a:pPr>
              <a:t>11/10/2020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B34F4-AF1B-4259-9988-F7547CA1BF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3120350"/>
      </p:ext>
    </p:extLst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042AD-EDD1-41D2-8F73-6223AC3DFD65}" type="datetimeFigureOut">
              <a:rPr lang="es-ES"/>
              <a:pPr>
                <a:defRPr/>
              </a:pPr>
              <a:t>11/10/2020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3BD25-CF06-477D-A819-01EDED8BAE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9433442"/>
      </p:ext>
    </p:extLst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BA908-81D1-49E5-9842-976843DD4005}" type="datetimeFigureOut">
              <a:rPr lang="es-ES"/>
              <a:pPr>
                <a:defRPr/>
              </a:pPr>
              <a:t>11/10/2020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FEECD-EB99-4ED3-B083-D5CCE93702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2509979"/>
      </p:ext>
    </p:extLst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7DB6E-F5E4-41AB-ACBB-D7789FE75043}" type="datetimeFigureOut">
              <a:rPr lang="es-ES"/>
              <a:pPr>
                <a:defRPr/>
              </a:pPr>
              <a:t>11/10/2020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E5767-638D-454E-985E-711BF818AA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3626893"/>
      </p:ext>
    </p:extLst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932B1-DD15-4210-B029-69787826FEC2}" type="datetimeFigureOut">
              <a:rPr lang="es-ES"/>
              <a:pPr>
                <a:defRPr/>
              </a:pPr>
              <a:t>11/10/2020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F6DC7-8E19-42F1-A92C-3E5CD25960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9913705"/>
      </p:ext>
    </p:extLst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5127D-5F4B-4BD1-984C-7DD4CB0D3B86}" type="datetimeFigureOut">
              <a:rPr lang="es-ES"/>
              <a:pPr>
                <a:defRPr/>
              </a:pPr>
              <a:t>11/10/2020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06652-37E0-44EB-98B4-0224891761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8800370"/>
      </p:ext>
    </p:extLst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7E5ED-EFC5-4C2B-A0AC-BFD72E56036F}" type="datetimeFigureOut">
              <a:rPr lang="es-ES"/>
              <a:pPr>
                <a:defRPr/>
              </a:pPr>
              <a:t>11/10/2020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56D9A-F014-4D4F-AC59-9C615CE627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1484336"/>
      </p:ext>
    </p:extLst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DB8AE-28B5-4A39-AE94-B75460CD8FC4}" type="datetimeFigureOut">
              <a:rPr lang="es-ES"/>
              <a:pPr>
                <a:defRPr/>
              </a:pPr>
              <a:t>11/10/2020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6D4E8-B2B1-492D-B864-389961A219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9795634"/>
      </p:ext>
    </p:extLst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CE58E-619E-4F35-B446-AC1D89885246}" type="datetimeFigureOut">
              <a:rPr lang="es-ES"/>
              <a:pPr>
                <a:defRPr/>
              </a:pPr>
              <a:t>11/10/2020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94D9C-B721-41D2-B81C-17B645B11B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2427516"/>
      </p:ext>
    </p:extLst>
  </p:cSld>
  <p:clrMapOvr>
    <a:masterClrMapping/>
  </p:clrMapOvr>
  <p:transition spd="slow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99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sk-SK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sk-SK" smtClean="0"/>
              <a:t>Haga clic para modificar el estilo de texto del patrón</a:t>
            </a:r>
          </a:p>
          <a:p>
            <a:pPr lvl="1"/>
            <a:r>
              <a:rPr lang="es-ES" altLang="sk-SK" smtClean="0"/>
              <a:t>Segundo nivel</a:t>
            </a:r>
          </a:p>
          <a:p>
            <a:pPr lvl="2"/>
            <a:r>
              <a:rPr lang="es-ES" altLang="sk-SK" smtClean="0"/>
              <a:t>Tercer nivel</a:t>
            </a:r>
          </a:p>
          <a:p>
            <a:pPr lvl="3"/>
            <a:r>
              <a:rPr lang="es-ES" altLang="sk-SK" smtClean="0"/>
              <a:t>Cuarto nivel</a:t>
            </a:r>
          </a:p>
          <a:p>
            <a:pPr lvl="4"/>
            <a:r>
              <a:rPr lang="es-ES" altLang="sk-SK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CD6EC8-CBFF-4510-A9EC-82FBF958D01F}" type="datetimeFigureOut">
              <a:rPr lang="es-ES"/>
              <a:pPr>
                <a:defRPr/>
              </a:pPr>
              <a:t>11/10/2020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0456F2-F6E1-4980-9AEA-C39B8A8549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08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0_e9fea_91e526bd_XLolpñ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17500"/>
            <a:ext cx="3829050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292080" y="430214"/>
            <a:ext cx="2736304" cy="769441"/>
          </a:xfrm>
          <a:prstGeom prst="rect">
            <a:avLst/>
          </a:prstGeom>
          <a:noFill/>
        </p:spPr>
        <p:txBody>
          <a:bodyPr>
            <a:spAutoFit/>
            <a:scene3d>
              <a:camera prst="perspectiveRelaxedModerately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Cooper Black" pitchFamily="18" charset="0"/>
                <a:cs typeface="Aharoni" pitchFamily="2" charset="-79"/>
              </a:rPr>
              <a:t>AZORES</a:t>
            </a:r>
            <a:endParaRPr lang="es-ES" sz="4400" dirty="0">
              <a:solidFill>
                <a:schemeClr val="tx2">
                  <a:lumMod val="40000"/>
                  <a:lumOff val="60000"/>
                </a:schemeClr>
              </a:solidFill>
              <a:latin typeface="Cooper Black" pitchFamily="18" charset="0"/>
              <a:cs typeface="Aharoni" pitchFamily="2" charset="-79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716065" y="3651870"/>
            <a:ext cx="3888333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>
              <a:defRPr/>
            </a:pPr>
            <a:r>
              <a:rPr lang="es-ES" sz="1400" dirty="0">
                <a:solidFill>
                  <a:schemeClr val="accent1">
                    <a:lumMod val="40000"/>
                    <a:lumOff val="60000"/>
                  </a:schemeClr>
                </a:solidFill>
                <a:latin typeface="Cooper Black" pitchFamily="18" charset="0"/>
              </a:rPr>
              <a:t>En la inmensidad azul del Atlántico, la Madre Naturaleza creó una tierra llena de belleza natural y lista para ser explorada: el Archipiélago de las Azores.</a:t>
            </a:r>
            <a:endParaRPr lang="pt-PT" sz="1400" dirty="0">
              <a:solidFill>
                <a:schemeClr val="accent1">
                  <a:lumMod val="40000"/>
                  <a:lumOff val="60000"/>
                </a:schemeClr>
              </a:solidFill>
              <a:latin typeface="Cooper Black" pitchFamily="18" charset="0"/>
            </a:endParaRPr>
          </a:p>
        </p:txBody>
      </p:sp>
      <p:pic>
        <p:nvPicPr>
          <p:cNvPr id="13319" name="Picture 7" descr="http://lh3.ggpht.com/_3gyTwFRH0pU/SWbY3sDGCdI/AAAAAAAACa8/prelKdRneSc/s400/GifsAnimados208.pn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200150"/>
            <a:ext cx="3600450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9" descr="http://i181.photobucket.com/albums/x22/Romy_2007_album/Gifs%20animados/pombinh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411163"/>
            <a:ext cx="1287463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5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>
    <p:fade/>
    <p:sndAc>
      <p:stSnd loop="1">
        <p:snd r:embed="rId3" name="INS- Mus.Indios. Amazin.B.E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0_e9fe5_4d625f0a_XLñ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1E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0_e9fe4_bc747e4b_XLvbb-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688" y="-85725"/>
            <a:ext cx="6973887" cy="523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0_e9fe7_56db95e1_XLnjk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0_e9fe8_b9b2628f_XLpoi-0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0_e9feb_da20abe0_XL adg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0_e9fec_7beb61a1_XXLipñu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0"/>
            <a:ext cx="40894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0_e9fed_2a347348_X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0_e9fee_83186a82_XLzdtyui-0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0_e9ff0_8a4f8476_XLlñer-0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0_e9ff2_bfd4c923_origpoiuy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0_e9ff4_3711ecd3_origasdfg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0_e9ff5_5215a54e_origvmlp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0_e9ff6_f115101c_origadcrt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0_e9ff8_6d7f54a5_origxvbg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0_e9ff9_66446329_orignml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8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0_e9ffa_dc0ca53f_origqwertyu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0_e9ffb_99e7588b_origmjkl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0_e9ffc_ab4f6eac_orignvru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0_e9ffe_292c669e_origopñ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0_ea001_86081d5a_XLaxsy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0_ea1f9_64b90b32_XXL359lñ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0"/>
            <a:ext cx="439261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0_ea1fa_de0608ab_XL82dc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0_ea002_37843851_XLln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0_ea08f_ed369041_XLq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0_ea093_13771073_XLvbnmop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0_ea095_61b34e49_XL467uj-0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0_ea096_2529aae9_XL098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234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a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7975"/>
            <a:ext cx="9144000" cy="545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as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31958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ss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mk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m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p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rt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08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ÇORES%20Peixe%20Rei%20(King%20Fish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538"/>
            <a:ext cx="9318625" cy="5616576"/>
          </a:xfrm>
          <a:prstGeom prst="rect">
            <a:avLst/>
          </a:prstGeom>
          <a:noFill/>
          <a:ln>
            <a:noFill/>
          </a:ln>
          <a:effectLst>
            <a:outerShdw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4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1400" fill="hold">
                                          <p:stCondLst>
                                            <p:cond delay="2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1400" fill="hold">
                                          <p:stCondLst>
                                            <p:cond delay="4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1400" fill="hold">
                                          <p:stCondLst>
                                            <p:cond delay="5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ZO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AZORES</Template>
  <TotalTime>0</TotalTime>
  <Words>47</Words>
  <Application>Microsoft Office PowerPoint</Application>
  <PresentationFormat>Presentación en pantalla (16:9)</PresentationFormat>
  <Paragraphs>5</Paragraphs>
  <Slides>38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5" baseType="lpstr">
      <vt:lpstr>Arial</vt:lpstr>
      <vt:lpstr>Calibri</vt:lpstr>
      <vt:lpstr>Cooper Black</vt:lpstr>
      <vt:lpstr>Aharoni</vt:lpstr>
      <vt:lpstr>Kristen ITC</vt:lpstr>
      <vt:lpstr>AZORES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2020-10-11T08:47:48Z</dcterms:created>
  <dcterms:modified xsi:type="dcterms:W3CDTF">2020-10-11T08:49:01Z</dcterms:modified>
</cp:coreProperties>
</file>