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9" r:id="rId3"/>
    <p:sldId id="290" r:id="rId4"/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91" r:id="rId37"/>
    <p:sldId id="292" r:id="rId38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QeB1MBUUnSd8TsXFyvgsA==" hashData="EW2nJmTpcq1AbgtX/ahzCLI1R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B700"/>
    <a:srgbClr val="EEC100"/>
    <a:srgbClr val="A50021"/>
    <a:srgbClr val="E60000"/>
    <a:srgbClr val="FF3300"/>
    <a:srgbClr val="0099CC"/>
    <a:srgbClr val="0066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7EF21-85DE-4160-93E5-7444786B58DC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55559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3EF1F-0398-4AA4-BF10-75BE821E45EA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5080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5BBB8-C083-467F-87F8-0E543AC2E606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30117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C455E-2765-4DE2-9FF0-EC7D3BB3E100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05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6E413-A594-4318-ABD4-54BDF477A693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2103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CFBBC5-EF76-423E-BA7A-2A1EF7683E37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9160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124D5-DE1C-40C3-9B36-DD1297B49D3C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13282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F55DB1-7C7B-4F5E-9DD9-29A004C2E84A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0987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99304-5FB7-4C8C-8237-1DD459DEDE12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6997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80EE-BC69-40A1-8CB0-AF2732518F2A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66926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C11D9-D636-4E27-809B-AE85B25A0052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8919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83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do texto mestre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C06FC7-42A3-4241-A9F3-E2820F65DDF1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hyperlink" Target="http://pt.wikipedia.org/wiki/Ficheiro:Pt-avr1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://pt.wikipedia.org/wiki/Ficheiro:AVR.png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mao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0"/>
            <a:ext cx="4686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mao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0"/>
            <a:ext cx="4686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2" name="Picture 8" descr="mapa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557338"/>
            <a:ext cx="1079500" cy="101441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4" name="Picture 10" descr="Brasão de Aveiro">
            <a:hlinkClick r:id="rId5" tooltip="Brasão de Aveiro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36838"/>
            <a:ext cx="123825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6" name="Picture 12" descr="Bandeira de Aveiro">
            <a:hlinkClick r:id="rId7" tooltip="Bandeira de Aveiro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2492375"/>
            <a:ext cx="123825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3216275" y="620713"/>
            <a:ext cx="2709863" cy="10064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 sz="6000">
                <a:solidFill>
                  <a:srgbClr val="FF0000"/>
                </a:solidFill>
                <a:latin typeface="Bodoni MT Black" pitchFamily="18" charset="0"/>
              </a:rPr>
              <a:t>Aveiro</a:t>
            </a:r>
          </a:p>
        </p:txBody>
      </p:sp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1331913" y="4367213"/>
            <a:ext cx="6411912" cy="10985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 sz="6600">
                <a:solidFill>
                  <a:srgbClr val="A50021"/>
                </a:solidFill>
                <a:latin typeface="Bodoni MT Black" pitchFamily="18" charset="0"/>
              </a:rPr>
              <a:t>Postais da Ria</a:t>
            </a:r>
          </a:p>
        </p:txBody>
      </p:sp>
      <p:sp>
        <p:nvSpPr>
          <p:cNvPr id="36879" name="Text Box 15"/>
          <p:cNvSpPr txBox="1">
            <a:spLocks noChangeArrowheads="1"/>
          </p:cNvSpPr>
          <p:nvPr/>
        </p:nvSpPr>
        <p:spPr bwMode="auto">
          <a:xfrm>
            <a:off x="7019925" y="5876925"/>
            <a:ext cx="19891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 sz="2000" b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José Guerreiro</a:t>
            </a:r>
          </a:p>
        </p:txBody>
      </p:sp>
    </p:spTree>
  </p:cSld>
  <p:clrMapOvr>
    <a:masterClrMapping/>
  </p:clrMapOvr>
  <p:transition spd="slow" advClick="0" advTm="18000">
    <p:fade/>
    <p:sndAc>
      <p:stSnd>
        <p:snd r:embed="rId2" name="Postais_da_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7" grpId="0"/>
      <p:bldP spid="368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873375" y="6446838"/>
            <a:ext cx="33972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Canal Central da Ria em Aveiro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463925" y="6446838"/>
            <a:ext cx="22161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Barcos para turistas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9144000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533775" y="6453188"/>
            <a:ext cx="20764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Barco com turistas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58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111375" y="6453188"/>
            <a:ext cx="49212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Antigo edifício da Capitania do Porto de Aveiro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044825" y="6453188"/>
            <a:ext cx="30543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Câmara Municipal de Aveiro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7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279775" y="6446838"/>
            <a:ext cx="25844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Estátua a José Estêvão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58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11172825" cy="607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019425" y="6453188"/>
            <a:ext cx="31051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Parque Desportivo da Forca</a:t>
            </a:r>
            <a:r>
              <a:rPr lang="pt-PT"/>
              <a:t> 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96532E-6 L -0.20052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7425" y="0"/>
            <a:ext cx="11401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094038" y="6446838"/>
            <a:ext cx="29908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Ferry-boat na Ria de Aveiro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25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635375" y="6446838"/>
            <a:ext cx="19240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Teatro Aveirense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0"/>
            <a:ext cx="500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387725" y="6453188"/>
            <a:ext cx="23685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Igreja da Misericórdia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5313" y="0"/>
            <a:ext cx="103346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546225" y="6446838"/>
            <a:ext cx="60515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Monumento aos Combatentes da Grande Guerra 1914/18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489325" y="6446838"/>
            <a:ext cx="21653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Igreja das Barrocas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0375" y="0"/>
            <a:ext cx="12144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560638" y="6453188"/>
            <a:ext cx="41719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Antiga Estação dos Caminhos de Ferro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63 -1.96532E-6 L 0.31163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430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339975" y="6446838"/>
            <a:ext cx="44259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Moderna Estação dos Caminhos de Ferro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938 0.00116 L -0.42344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1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20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987675" y="6446838"/>
            <a:ext cx="31559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Panorâmica da Ria de Aveiro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62428E-7 L -0.19462 -4.62428E-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0200" y="0"/>
            <a:ext cx="10744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652713" y="6446838"/>
            <a:ext cx="37909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Barco acostado ao Porto Comercial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-1.96532E-6 L 0.17066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854325" y="6446838"/>
            <a:ext cx="34353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Vista moderna do Canal Central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489325" y="6446838"/>
            <a:ext cx="21653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Hotel das Américas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F67C7"/>
            </a:gs>
            <a:gs pos="100000">
              <a:srgbClr val="BBB9B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0"/>
            <a:ext cx="70961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159125" y="6453188"/>
            <a:ext cx="28257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Modernas Construções (I)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67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127375" y="6453188"/>
            <a:ext cx="28892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Modernas Construções (II)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839913" y="6446838"/>
            <a:ext cx="5464175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Busto a Lourenço Peixinho no alto da "sua" Avenida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82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051050" y="6446838"/>
            <a:ext cx="50736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Cargueiro no Cais Comercial do Porto de Aveiro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96532E-6 L -0.12083 0.0016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819525" y="6446838"/>
            <a:ext cx="15049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Hotel Arcada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375" y="0"/>
            <a:ext cx="10620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892550" y="6446838"/>
            <a:ext cx="13271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Hotel Meliá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96532E-6 L 0.1368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44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5487988" y="61134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276600" y="6446838"/>
            <a:ext cx="2576513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Fórum de Aveiro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77 -1.96532E-6 L -0.21181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B7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0"/>
            <a:ext cx="485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616325" y="6453188"/>
            <a:ext cx="19113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Moliceiro pintado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533775" y="6446838"/>
            <a:ext cx="20764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Salinas em pintura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4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0" y="0"/>
            <a:ext cx="407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11475" y="6446838"/>
            <a:ext cx="33210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Moliceiro pintado ao pôr-do-sol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B7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4479925" y="61134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es-ES"/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3184525" y="6446838"/>
            <a:ext cx="27749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Proa de Moliceiro pintada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917575" y="6446838"/>
            <a:ext cx="73088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Canal central e ponte Caminho Ferro do ramal para o Porto Comercial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7775" y="0"/>
            <a:ext cx="10391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3635375" y="6446838"/>
            <a:ext cx="18224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Porto Comercial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1 -1.96532E-6 L 0.12344 -1.9653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130675" y="6446838"/>
            <a:ext cx="882650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Rossio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449F4"/>
            </a:gs>
            <a:gs pos="100000">
              <a:srgbClr val="E3A907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ao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0"/>
            <a:ext cx="4686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15900" y="115888"/>
            <a:ext cx="3492500" cy="666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PT" sz="1200" b="1">
                <a:solidFill>
                  <a:schemeClr val="bg1"/>
                </a:solidFill>
              </a:rPr>
              <a:t>POSTAIS DA RIA</a:t>
            </a:r>
          </a:p>
          <a:p>
            <a:pPr algn="ctr"/>
            <a:endParaRPr lang="pt-PT" sz="1200" b="1">
              <a:solidFill>
                <a:schemeClr val="bg1"/>
              </a:solidFill>
            </a:endParaRP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Que linda que está Ria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Postal tão belo de Aveiro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Resplandecente de prata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Superfície rica e fria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Sulcada por moliceiro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Ao som desta serenata</a:t>
            </a:r>
          </a:p>
          <a:p>
            <a:pPr algn="ctr"/>
            <a:endParaRPr lang="pt-PT" sz="1200" b="1">
              <a:solidFill>
                <a:schemeClr val="bg1"/>
              </a:solidFill>
            </a:endParaRP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Desde Mira até Ovar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Dá sustento a muita gente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Mesmo em dias aziagos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Nas Gafanhas a passar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Com seu caudal imponente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Seja em Ílhavo ou em Vagos</a:t>
            </a:r>
          </a:p>
          <a:p>
            <a:pPr algn="ctr"/>
            <a:endParaRPr lang="pt-PT" sz="1200" b="1">
              <a:solidFill>
                <a:schemeClr val="bg1"/>
              </a:solidFill>
            </a:endParaRP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Aveiro fica no centro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Dum percurso que se inveja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Escrito em verso ou em prosa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Fora do mar, terra dentro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É muito ria em Estarreja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Inda mais ria em Murtosa</a:t>
            </a:r>
          </a:p>
          <a:p>
            <a:pPr algn="ctr"/>
            <a:endParaRPr lang="pt-PT" sz="1200" b="1">
              <a:solidFill>
                <a:schemeClr val="bg1"/>
              </a:solidFill>
            </a:endParaRP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Maravilhas ribeirinhas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Ao longo do seu trajecto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Atraem muitos turistas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Costa Nova das risquinhas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S. Jacinto é arquitecto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O Arainho dá nas vistas</a:t>
            </a:r>
          </a:p>
          <a:p>
            <a:pPr algn="ctr"/>
            <a:endParaRPr lang="pt-PT" sz="1200" b="1">
              <a:solidFill>
                <a:schemeClr val="bg1"/>
              </a:solidFill>
            </a:endParaRP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Muito sal de Portugal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É gerado com clareza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P’la Ria e p’lo Salineiro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Paisagem tão natural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Que compara com Veneza</a:t>
            </a:r>
          </a:p>
          <a:p>
            <a:pPr algn="ctr"/>
            <a:r>
              <a:rPr lang="pt-PT" sz="1200" b="1">
                <a:solidFill>
                  <a:schemeClr val="bg1"/>
                </a:solidFill>
              </a:rPr>
              <a:t>Esta cidade de Aveiro</a:t>
            </a:r>
            <a:endParaRPr lang="pt-PT" sz="1200">
              <a:solidFill>
                <a:schemeClr val="bg1"/>
              </a:solidFill>
            </a:endParaRP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227763" y="1844675"/>
            <a:ext cx="28448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PT" sz="3600" b="1" i="1">
                <a:latin typeface="Calisto MT" pitchFamily="18" charset="0"/>
              </a:rPr>
              <a:t>José Guerreiro</a:t>
            </a:r>
          </a:p>
          <a:p>
            <a:pPr algn="ctr"/>
            <a:r>
              <a:rPr lang="pt-PT" sz="2000" i="1">
                <a:latin typeface="Calisto MT" pitchFamily="18" charset="0"/>
              </a:rPr>
              <a:t>fadista da outra margem</a:t>
            </a:r>
          </a:p>
          <a:p>
            <a:pPr algn="ctr"/>
            <a:endParaRPr lang="pt-PT" sz="2000" i="1">
              <a:latin typeface="Calisto MT" pitchFamily="18" charset="0"/>
            </a:endParaRPr>
          </a:p>
          <a:p>
            <a:pPr algn="ctr"/>
            <a:r>
              <a:rPr lang="pt-PT" sz="1400"/>
              <a:t>919 233 652  -  234 197 023</a:t>
            </a:r>
          </a:p>
          <a:p>
            <a:pPr algn="ctr"/>
            <a:r>
              <a:rPr lang="pt-PT" sz="1400"/>
              <a:t>silvestrejose1948@hotmail.com</a:t>
            </a:r>
            <a:endParaRPr lang="pt-PT" sz="1400" i="1">
              <a:latin typeface="Lucida Calligraphy" pitchFamily="66" charset="0"/>
            </a:endParaRPr>
          </a:p>
          <a:p>
            <a:pPr algn="ctr"/>
            <a:r>
              <a:rPr lang="pt-PT" sz="1200"/>
              <a:t> 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6948488" y="6453188"/>
            <a:ext cx="2051050" cy="396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PT" i="1">
                <a:solidFill>
                  <a:srgbClr val="FF0000"/>
                </a:solidFill>
                <a:latin typeface="Matura MT Script Capitals" pitchFamily="66" charset="0"/>
              </a:rPr>
              <a:t>Calu:</a:t>
            </a:r>
            <a:r>
              <a:rPr lang="pt-PT" sz="2000">
                <a:solidFill>
                  <a:srgbClr val="FF0000"/>
                </a:solidFill>
              </a:rPr>
              <a:t> </a:t>
            </a:r>
            <a:r>
              <a:rPr lang="pt-PT" sz="1600" b="1">
                <a:solidFill>
                  <a:srgbClr val="FF0000"/>
                </a:solidFill>
                <a:latin typeface="Agency FB" pitchFamily="34" charset="0"/>
              </a:rPr>
              <a:t>Outubro10</a:t>
            </a:r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5722938" y="6524625"/>
            <a:ext cx="2089150" cy="2746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PT" sz="1200" b="1">
                <a:solidFill>
                  <a:schemeClr val="bg1"/>
                </a:solidFill>
              </a:rPr>
              <a:t>calu.vida@gmail.com</a:t>
            </a:r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2987675" y="6597650"/>
            <a:ext cx="1101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PT" sz="1000">
                <a:solidFill>
                  <a:schemeClr val="bg1"/>
                </a:solidFill>
              </a:rPr>
              <a:t>Aveiro, 6/9/1996</a:t>
            </a:r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6227763" y="4437063"/>
            <a:ext cx="2543175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PT" sz="1600">
                <a:solidFill>
                  <a:srgbClr val="1449F4"/>
                </a:solidFill>
              </a:rPr>
              <a:t>Letra: José Guerreiro</a:t>
            </a:r>
          </a:p>
          <a:p>
            <a:r>
              <a:rPr lang="pt-PT" sz="1600">
                <a:solidFill>
                  <a:srgbClr val="1449F4"/>
                </a:solidFill>
              </a:rPr>
              <a:t>Música: Franklim Godinho</a:t>
            </a:r>
          </a:p>
          <a:p>
            <a:endParaRPr lang="pt-PT" sz="1600">
              <a:solidFill>
                <a:srgbClr val="0066FF"/>
              </a:solidFill>
            </a:endParaRPr>
          </a:p>
          <a:p>
            <a:r>
              <a:rPr lang="pt-PT" sz="1400">
                <a:solidFill>
                  <a:srgbClr val="1449F4"/>
                </a:solidFill>
              </a:rPr>
              <a:t>Imagens: Wikipédia</a:t>
            </a:r>
          </a:p>
          <a:p>
            <a:r>
              <a:rPr lang="pt-PT" sz="1400">
                <a:solidFill>
                  <a:srgbClr val="1449F4"/>
                </a:solidFill>
              </a:rPr>
              <a:t>Fotografia: José Guerreiro</a:t>
            </a:r>
          </a:p>
        </p:txBody>
      </p:sp>
    </p:spTree>
  </p:cSld>
  <p:clrMapOvr>
    <a:masterClrMapping/>
  </p:clrMapOvr>
  <p:transition spd="slow">
    <p:fade/>
    <p:sndAc>
      <p:stSnd>
        <p:snd r:embed="rId2" name="Postais_da_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7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7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3000"/>
                                        <p:tgtEl>
                                          <p:spTgt spid="37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7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7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3000"/>
                                        <p:tgtEl>
                                          <p:spTgt spid="37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9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79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3000"/>
                                        <p:tgtEl>
                                          <p:spTgt spid="379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79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79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3000"/>
                                        <p:tgtEl>
                                          <p:spTgt spid="379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7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7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78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78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/>
      <p:bldP spid="37897" grpId="0"/>
      <p:bldP spid="3790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- Ria de Aveiro .. 15 05 2012">
  <a:themeElements>
    <a:clrScheme name="JoseGuerreiro.PostaisdaRia-Calu.17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oseGuerreiro.PostaisdaRia-Calu.17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oseGuerreiro.PostaisdaRia-Calu.17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seGuerreiro.PostaisdaRia-Calu.17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seGuerreiro.PostaisdaRia-Calu.17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seGuerreiro.PostaisdaRia-Calu.17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seGuerreiro.PostaisdaRia-Calu.17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oseGuerreiro.PostaisdaRia-Calu.17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seGuerreiro.PostaisdaRia-Calu.17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seGuerreiro.PostaisdaRia-Calu.17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seGuerreiro.PostaisdaRia-Calu.17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seGuerreiro.PostaisdaRia-Calu.17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seGuerreiro.PostaisdaRia-Calu.17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oseGuerreiro.PostaisdaRia-Calu.17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- Ria de Aveiro .. 15 05 2012</Template>
  <TotalTime>3</TotalTime>
  <Words>338</Words>
  <Application>Microsoft Office PowerPoint</Application>
  <PresentationFormat>Presentación en pantalla (4:3)</PresentationFormat>
  <Paragraphs>87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4" baseType="lpstr">
      <vt:lpstr>Arial</vt:lpstr>
      <vt:lpstr>Bodoni MT Black</vt:lpstr>
      <vt:lpstr>Calisto MT</vt:lpstr>
      <vt:lpstr>Lucida Calligraphy</vt:lpstr>
      <vt:lpstr>Matura MT Script Capitals</vt:lpstr>
      <vt:lpstr>Agency FB</vt:lpstr>
      <vt:lpstr>Portugal - Ria de Aveiro .. 15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José Guerreiro</dc:subject>
  <dc:creator>Jose Luis</dc:creator>
  <cp:lastModifiedBy>Jose Luis</cp:lastModifiedBy>
  <cp:revision>2</cp:revision>
  <dcterms:created xsi:type="dcterms:W3CDTF">2021-05-12T09:12:32Z</dcterms:created>
  <dcterms:modified xsi:type="dcterms:W3CDTF">2021-05-12T09:16:09Z</dcterms:modified>
  <cp:category>Música</cp:category>
</cp:coreProperties>
</file>