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306" r:id="rId3"/>
    <p:sldId id="257" r:id="rId4"/>
    <p:sldId id="258" r:id="rId5"/>
    <p:sldId id="298" r:id="rId6"/>
    <p:sldId id="302" r:id="rId7"/>
    <p:sldId id="259" r:id="rId8"/>
    <p:sldId id="260" r:id="rId9"/>
    <p:sldId id="261" r:id="rId10"/>
    <p:sldId id="272" r:id="rId11"/>
    <p:sldId id="279" r:id="rId12"/>
    <p:sldId id="265" r:id="rId13"/>
    <p:sldId id="276" r:id="rId14"/>
    <p:sldId id="307" r:id="rId15"/>
    <p:sldId id="304" r:id="rId16"/>
    <p:sldId id="305" r:id="rId17"/>
    <p:sldId id="264" r:id="rId18"/>
    <p:sldId id="268" r:id="rId19"/>
    <p:sldId id="273" r:id="rId20"/>
    <p:sldId id="270" r:id="rId21"/>
    <p:sldId id="266" r:id="rId22"/>
    <p:sldId id="267" r:id="rId23"/>
    <p:sldId id="271" r:id="rId24"/>
    <p:sldId id="274" r:id="rId25"/>
    <p:sldId id="275" r:id="rId26"/>
    <p:sldId id="283" r:id="rId27"/>
    <p:sldId id="294" r:id="rId28"/>
    <p:sldId id="300" r:id="rId29"/>
    <p:sldId id="297" r:id="rId30"/>
    <p:sldId id="308" r:id="rId3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32eD4lpeZqJ857QkGOkyA==" hashData="fS5dHWjhOT01iamOTrFxO9ocu4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62" autoAdjust="0"/>
    <p:restoredTop sz="94580" autoAdjust="0"/>
  </p:normalViewPr>
  <p:slideViewPr>
    <p:cSldViewPr>
      <p:cViewPr>
        <p:scale>
          <a:sx n="60" d="100"/>
          <a:sy n="60" d="100"/>
        </p:scale>
        <p:origin x="-816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41C7E37-A3F7-439F-B638-A15E9DBE0CC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06685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D5D914-85F5-4BC3-B42C-6B94AC9D10A6}" type="slidenum">
              <a:rPr lang="nl-NL" smtClean="0"/>
              <a:pPr eaLnBrk="1" hangingPunct="1"/>
              <a:t>1</a:t>
            </a:fld>
            <a:endParaRPr lang="nl-NL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B098C-5C87-4A7C-9109-3BD4860038A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38432255"/>
      </p:ext>
    </p:extLst>
  </p:cSld>
  <p:clrMapOvr>
    <a:masterClrMapping/>
  </p:clrMapOvr>
  <p:transition spd="slow" advClick="0" advTm="8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53240-95A9-49E0-96F6-BEC47267715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273709"/>
      </p:ext>
    </p:extLst>
  </p:cSld>
  <p:clrMapOvr>
    <a:masterClrMapping/>
  </p:clrMapOvr>
  <p:transition spd="slow" advClick="0" advTm="8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23368-BAC9-4F8F-B774-26A9EF8714B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2789243"/>
      </p:ext>
    </p:extLst>
  </p:cSld>
  <p:clrMapOvr>
    <a:masterClrMapping/>
  </p:clrMapOvr>
  <p:transition spd="slow" advClick="0" advTm="8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2A1F-06B7-4C24-BB94-23F78864ACC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3860770"/>
      </p:ext>
    </p:extLst>
  </p:cSld>
  <p:clrMapOvr>
    <a:masterClrMapping/>
  </p:clrMapOvr>
  <p:transition spd="slow" advClick="0" advTm="8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CD4F8-07B2-41C0-A671-39929E3648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34005633"/>
      </p:ext>
    </p:extLst>
  </p:cSld>
  <p:clrMapOvr>
    <a:masterClrMapping/>
  </p:clrMapOvr>
  <p:transition spd="slow" advClick="0" advTm="8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9EAF1-6D88-4C82-B4F1-EEC19232BA7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1966961"/>
      </p:ext>
    </p:extLst>
  </p:cSld>
  <p:clrMapOvr>
    <a:masterClrMapping/>
  </p:clrMapOvr>
  <p:transition spd="slow" advClick="0" advTm="8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B26E9-4DCB-46CC-A38F-D7D9E5E3D5F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67811053"/>
      </p:ext>
    </p:extLst>
  </p:cSld>
  <p:clrMapOvr>
    <a:masterClrMapping/>
  </p:clrMapOvr>
  <p:transition spd="slow" advClick="0" advTm="8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06661-F0F1-490A-820E-1830E6C53C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9137099"/>
      </p:ext>
    </p:extLst>
  </p:cSld>
  <p:clrMapOvr>
    <a:masterClrMapping/>
  </p:clrMapOvr>
  <p:transition spd="slow" advClick="0" advTm="8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712EC-72B7-4B6A-8F55-1336AC61544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7755908"/>
      </p:ext>
    </p:extLst>
  </p:cSld>
  <p:clrMapOvr>
    <a:masterClrMapping/>
  </p:clrMapOvr>
  <p:transition spd="slow" advClick="0" advTm="8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C53CB-6149-44B6-811D-E12C8CD2747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0807944"/>
      </p:ext>
    </p:extLst>
  </p:cSld>
  <p:clrMapOvr>
    <a:masterClrMapping/>
  </p:clrMapOvr>
  <p:transition spd="slow" advClick="0" advTm="8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F8DF0-6BDE-4C2F-9807-3983B54C07E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3324946"/>
      </p:ext>
    </p:extLst>
  </p:cSld>
  <p:clrMapOvr>
    <a:masterClrMapping/>
  </p:clrMapOvr>
  <p:transition spd="slow" advClick="0" advTm="8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94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B416B88-98E3-479A-ABBE-D22DADF30D6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8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225825534TIV1xzS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4" descr="1225825534TIV1xz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1" name="Oval 5"/>
          <p:cNvSpPr>
            <a:spLocks noChangeArrowheads="1"/>
          </p:cNvSpPr>
          <p:nvPr/>
        </p:nvSpPr>
        <p:spPr bwMode="auto">
          <a:xfrm rot="-1539396">
            <a:off x="0" y="765175"/>
            <a:ext cx="3529013" cy="914400"/>
          </a:xfrm>
          <a:prstGeom prst="ellipse">
            <a:avLst/>
          </a:prstGeom>
          <a:solidFill>
            <a:srgbClr val="800000">
              <a:alpha val="63921"/>
            </a:srgbClr>
          </a:solidFill>
          <a:ln w="9525">
            <a:solidFill>
              <a:srgbClr val="8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 rot="-1807903">
            <a:off x="493713" y="947738"/>
            <a:ext cx="2338387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Austria</a:t>
            </a:r>
            <a:endParaRPr lang="es-ES" sz="3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3575" y="5876925"/>
            <a:ext cx="44084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Music:  “</a:t>
            </a:r>
            <a:r>
              <a:rPr lang="en-U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Wenn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Die </a:t>
            </a:r>
            <a:r>
              <a:rPr lang="en-U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Sonne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  <a:r>
              <a:rPr lang="en-US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Erwacht</a:t>
            </a: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in den Bergen”</a:t>
            </a:r>
          </a:p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Artists:  Adam &amp; Eve 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2195736" y="4437112"/>
            <a:ext cx="5295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ESPECIALMENTE, NO HAGA CLIC, </a:t>
            </a:r>
          </a:p>
          <a:p>
            <a:pPr algn="ctr"/>
            <a:r>
              <a:rPr lang="fr-F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DEMASIADO HERMOSO….</a:t>
            </a:r>
            <a:endParaRPr lang="fr-FR" sz="24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  <p:sndAc>
      <p:stSnd>
        <p:snd r:embed="rId3" name="Adam &amp; Eve - Wenn die Sonne erwacht in den Bergen kle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59398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5LnKgXNfyLnv2Q6Cf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5LnKgXNfyLnv2Q6C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996541-7040-4009-8964-64F4BDE985AE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220317725ez9bX8v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0317725ez9bX8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1CF99B-9FAE-4E1F-8789-81FE731B1875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10d_1548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0d_154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F484C0-83DC-4830-B206-62C1C6E886C2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2271553424sMlBRf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71553424sMlBR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2DFE0E-7034-4B39-AEA0-F55C02612A1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220685118fNhjIFQ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0685118fNhjIF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58AE9C6-D755-4FEB-9207-E97D3F9F431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223005176Jgs8hPL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2616" r="26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3005176Jgs8hPL"/>
          <p:cNvPicPr>
            <a:picLocks noChangeAspect="1" noChangeArrowheads="1"/>
          </p:cNvPicPr>
          <p:nvPr/>
        </p:nvPicPr>
        <p:blipFill>
          <a:blip r:embed="rId2"/>
          <a:srcRect l="2616" r="26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AF17684-2756-465B-ADB5-0BC05EC11418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1226425635Eqej2aK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6425635Eqej2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029AEB-E99B-4F13-98BC-82E769C58A60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2762433096_9c90b6261e_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762433096_9c90b6261e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EAB64F1-6B98-4835-B3AB-C50354A75C45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9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882697201_618333984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882697201_61833398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9EC0E3-6EC8-4A7A-AD15-84B28AF4F30A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10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238032444qh7Ukj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8032444qh7Ukj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BB3F237-92FE-48E3-BC7D-37BC00C9E4D4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11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2262764001vqwqK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12262764001vqwqK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262764001vqwqK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B19B3A8-2683-4FF2-864A-456D03D09F3E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g3_485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g3_48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22A2B1-8910-4674-BDA5-F2674E5DFC69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21894699557fNMh9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121894699557fNMh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719968-3252-4367-BCF0-4C7FAB4292CC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25137061843gIV8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5137061843gIV8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A273B19-6039-4873-B2C7-B0D3F85B4F98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230813941viTWwP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0813941viTWwP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13C030A-5DB7-4235-BD37-8CD9C4CB5F23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242984100XxIhYa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42984100XxIhY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CFBE8AA-9A9F-40EB-A5A5-61F168F061CF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3941378431_1a476ae029_b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2" r="26375" b="158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 descr="3941378431_1a476ae02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2" r="26375" b="158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6372225" y="549275"/>
            <a:ext cx="21367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">
                <a:latin typeface="Arial Black" pitchFamily="34" charset="0"/>
              </a:rPr>
              <a:t>Picture:  Wimkok Fotografie</a:t>
            </a:r>
          </a:p>
        </p:txBody>
      </p:sp>
      <p:sp>
        <p:nvSpPr>
          <p:cNvPr id="194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CD48F3-0F1E-449C-ACCD-6DCF1BD11385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256365117f4a9WIu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56365117f4a9WI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B12610-7F15-4CF2-ACD5-83AA5CB84068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19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238075301CbMPacv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38075301CbMPac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A04536B-A1DB-4048-A095-7068D286A848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20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1240678894FPuIlKp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1240678894FPuIlK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2950C5D-90D6-42A2-B190-E304E4BA58B0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21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1264204791KpcV7ZR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264204791KpcV7Z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9F12310-3202-4384-94C2-E09BCAB85A5C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22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Oostenrijk (10)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5" descr="Oostenrijk (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67DB882-BB1B-4141-9697-156E38B87162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23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Oostenrijk (69)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Oostenrijk (6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37BFC15-77DE-4D30-9A71-692AAE1C87D9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24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svajc-04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svajc-0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79C975A-F801-441C-9955-8230845B1D8D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25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1505255212_973fe62f7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505255212_973fe62f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1BA2274-A9C9-4F8D-95F1-789CCA0D13C0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26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0d_9688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10d_96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BAF4E3-DF8E-4E67-B488-80E8D05B3221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27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2751123438_998b17e7a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" name="Picture 4" descr="2751123438_998b17e7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3" name="Oval 7"/>
          <p:cNvSpPr>
            <a:spLocks noChangeArrowheads="1"/>
          </p:cNvSpPr>
          <p:nvPr/>
        </p:nvSpPr>
        <p:spPr bwMode="auto">
          <a:xfrm>
            <a:off x="6084888" y="5229225"/>
            <a:ext cx="2665412" cy="698500"/>
          </a:xfrm>
          <a:prstGeom prst="ellipse">
            <a:avLst/>
          </a:prstGeom>
          <a:solidFill>
            <a:srgbClr val="800000">
              <a:alpha val="47058"/>
            </a:srgb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484549-D06C-4CE8-B2FD-1A746904AD63}" type="slidenum">
              <a:rPr lang="nl-NL" smtClean="0">
                <a:solidFill>
                  <a:schemeClr val="bg1"/>
                </a:solidFill>
                <a:latin typeface="Arial Black" pitchFamily="34" charset="0"/>
              </a:rPr>
              <a:pPr eaLnBrk="1" hangingPunct="1"/>
              <a:t>28</a:t>
            </a:fld>
            <a:r>
              <a:rPr lang="nl-NL" smtClean="0">
                <a:solidFill>
                  <a:schemeClr val="bg1"/>
                </a:solidFill>
                <a:latin typeface="Arial Black" pitchFamily="34" charset="0"/>
              </a:rPr>
              <a:t>/28</a:t>
            </a:r>
          </a:p>
        </p:txBody>
      </p:sp>
      <p:sp>
        <p:nvSpPr>
          <p:cNvPr id="29706" name="WordArt 10"/>
          <p:cNvSpPr>
            <a:spLocks noChangeArrowheads="1" noChangeShapeType="1" noTextEdit="1"/>
          </p:cNvSpPr>
          <p:nvPr/>
        </p:nvSpPr>
        <p:spPr bwMode="auto">
          <a:xfrm>
            <a:off x="3733800" y="0"/>
            <a:ext cx="3648075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Lucida Calligraphy"/>
              </a:rPr>
              <a:t>Bonne semaine</a:t>
            </a:r>
          </a:p>
        </p:txBody>
      </p:sp>
      <p:sp>
        <p:nvSpPr>
          <p:cNvPr id="29707" name="WordArt 11"/>
          <p:cNvSpPr>
            <a:spLocks noChangeArrowheads="1" noChangeShapeType="1" noTextEdit="1"/>
          </p:cNvSpPr>
          <p:nvPr/>
        </p:nvSpPr>
        <p:spPr bwMode="auto">
          <a:xfrm>
            <a:off x="6553200" y="5257800"/>
            <a:ext cx="177165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Lucida Calligraphy"/>
              </a:rPr>
              <a:t>Arlette</a:t>
            </a: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riche - En noir et en couleurs - Arlette .. 21 05 202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Autriche - En noir et en couleurs - Arlette .. 21 05 2020</Template>
  <TotalTime>9</TotalTime>
  <Words>77</Words>
  <Application>Microsoft Office PowerPoint</Application>
  <PresentationFormat>Presentación en pantalla (4:3)</PresentationFormat>
  <Paragraphs>38</Paragraphs>
  <Slides>29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Book Antiqua</vt:lpstr>
      <vt:lpstr>Arial Black</vt:lpstr>
      <vt:lpstr>Autriche - En noir et en couleurs - Arlette .. 21 05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2020-09-02T18:28:00Z</dcterms:created>
  <dcterms:modified xsi:type="dcterms:W3CDTF">2020-09-02T18:37:10Z</dcterms:modified>
  <cp:contentStatus>Final</cp:contentStatus>
</cp:coreProperties>
</file>