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06" r:id="rId3"/>
    <p:sldId id="257" r:id="rId4"/>
    <p:sldId id="258" r:id="rId5"/>
    <p:sldId id="298" r:id="rId6"/>
    <p:sldId id="302" r:id="rId7"/>
    <p:sldId id="259" r:id="rId8"/>
    <p:sldId id="260" r:id="rId9"/>
    <p:sldId id="261" r:id="rId10"/>
    <p:sldId id="272" r:id="rId11"/>
    <p:sldId id="279" r:id="rId12"/>
    <p:sldId id="265" r:id="rId13"/>
    <p:sldId id="276" r:id="rId14"/>
    <p:sldId id="307" r:id="rId15"/>
    <p:sldId id="304" r:id="rId16"/>
    <p:sldId id="305" r:id="rId17"/>
    <p:sldId id="264" r:id="rId18"/>
    <p:sldId id="268" r:id="rId19"/>
    <p:sldId id="273" r:id="rId20"/>
    <p:sldId id="270" r:id="rId21"/>
    <p:sldId id="266" r:id="rId22"/>
    <p:sldId id="267" r:id="rId23"/>
    <p:sldId id="271" r:id="rId24"/>
    <p:sldId id="274" r:id="rId25"/>
    <p:sldId id="275" r:id="rId26"/>
    <p:sldId id="283" r:id="rId27"/>
    <p:sldId id="294" r:id="rId28"/>
    <p:sldId id="300" r:id="rId29"/>
    <p:sldId id="297" r:id="rId30"/>
    <p:sldId id="308" r:id="rId3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auP09EDRhJ6MlYkD1I5Ug==" hashData="4rN7k6RF6pLpGvJ8hg7q4Xs8y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662" autoAdjust="0"/>
    <p:restoredTop sz="94580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D0D50AA-9BD7-46C3-B860-359548106F6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6097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B7D97D-28D4-4A84-BE79-CC63FC9E4450}" type="slidenum">
              <a:rPr lang="nl-NL" smtClean="0"/>
              <a:pPr eaLnBrk="1" hangingPunct="1"/>
              <a:t>1</a:t>
            </a:fld>
            <a:endParaRPr lang="nl-NL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7F57E-0891-4706-ABF4-BDF48C4354F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2952392"/>
      </p:ext>
    </p:extLst>
  </p:cSld>
  <p:clrMapOvr>
    <a:masterClrMapping/>
  </p:clrMapOvr>
  <p:transition spd="slow" advClick="0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410EF-52ED-47F1-98C2-C38FD613ED8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67990973"/>
      </p:ext>
    </p:extLst>
  </p:cSld>
  <p:clrMapOvr>
    <a:masterClrMapping/>
  </p:clrMapOvr>
  <p:transition spd="slow" advClick="0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93EF6-0E1C-4D96-8AE3-3E885B8C690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4450134"/>
      </p:ext>
    </p:extLst>
  </p:cSld>
  <p:clrMapOvr>
    <a:masterClrMapping/>
  </p:clrMapOvr>
  <p:transition spd="slow" advClick="0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A376F-9D05-4D65-8E7C-41130C2F981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06891916"/>
      </p:ext>
    </p:extLst>
  </p:cSld>
  <p:clrMapOvr>
    <a:masterClrMapping/>
  </p:clrMapOvr>
  <p:transition spd="slow" advClick="0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C427A-915E-4AC9-926A-03785C70897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7154018"/>
      </p:ext>
    </p:extLst>
  </p:cSld>
  <p:clrMapOvr>
    <a:masterClrMapping/>
  </p:clrMapOvr>
  <p:transition spd="slow" advClick="0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B9623-E2F8-4183-BADD-0016FE8A9A1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0094277"/>
      </p:ext>
    </p:extLst>
  </p:cSld>
  <p:clrMapOvr>
    <a:masterClrMapping/>
  </p:clrMapOvr>
  <p:transition spd="slow" advClick="0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98F7B-C867-441E-A952-D33FA66903A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2498594"/>
      </p:ext>
    </p:extLst>
  </p:cSld>
  <p:clrMapOvr>
    <a:masterClrMapping/>
  </p:clrMapOvr>
  <p:transition spd="slow" advClick="0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5FDF2-B521-47C7-A781-AED409A76CD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0234214"/>
      </p:ext>
    </p:extLst>
  </p:cSld>
  <p:clrMapOvr>
    <a:masterClrMapping/>
  </p:clrMapOvr>
  <p:transition spd="slow" advClick="0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80BBEC-5251-46E2-84B7-BE2F5F0BE11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2546508"/>
      </p:ext>
    </p:extLst>
  </p:cSld>
  <p:clrMapOvr>
    <a:masterClrMapping/>
  </p:clrMapOvr>
  <p:transition spd="slow" advClick="0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E1C61-FA66-41F3-BD3B-0E5EC9F1AA0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1636645"/>
      </p:ext>
    </p:extLst>
  </p:cSld>
  <p:clrMapOvr>
    <a:masterClrMapping/>
  </p:clrMapOvr>
  <p:transition spd="slow" advClick="0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72A4E-9CB3-4D01-953B-4E42AA545A4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8240007"/>
      </p:ext>
    </p:extLst>
  </p:cSld>
  <p:clrMapOvr>
    <a:masterClrMapping/>
  </p:clrMapOvr>
  <p:transition spd="slow" advClick="0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600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2464D3C-314B-46CA-91F0-22EA7925BDD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225825534TIV1xzS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4" descr="1225825534TIV1xz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1" name="Oval 5"/>
          <p:cNvSpPr>
            <a:spLocks noChangeArrowheads="1"/>
          </p:cNvSpPr>
          <p:nvPr/>
        </p:nvSpPr>
        <p:spPr bwMode="auto">
          <a:xfrm rot="-1539396">
            <a:off x="0" y="765175"/>
            <a:ext cx="3529013" cy="914400"/>
          </a:xfrm>
          <a:prstGeom prst="ellipse">
            <a:avLst/>
          </a:prstGeom>
          <a:solidFill>
            <a:srgbClr val="800000">
              <a:alpha val="63921"/>
            </a:srgbClr>
          </a:solidFill>
          <a:ln w="9525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 rot="-1807903">
            <a:off x="493713" y="947738"/>
            <a:ext cx="233838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Austria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3574" y="5876925"/>
            <a:ext cx="60686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>
              <a:defRPr/>
            </a:pP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Música: "Cuando el sol despierta en las montañas"</a:t>
            </a:r>
          </a:p>
          <a:p>
            <a:pPr>
              <a:defRPr/>
            </a:pP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Artistas: Adán y Eva</a:t>
            </a:r>
            <a:r>
              <a:rPr lang="en-U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:  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“</a:t>
            </a:r>
            <a:r>
              <a:rPr lang="en-U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Wenn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Die </a:t>
            </a:r>
            <a:r>
              <a:rPr lang="en-U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Sonne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en-U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Erwacht</a:t>
            </a: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in den Bergen”</a:t>
            </a:r>
          </a:p>
          <a:p>
            <a:pPr>
              <a:defRPr/>
            </a:pPr>
            <a:r>
              <a:rPr lang="en-U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Artists:  Adam &amp; Eve 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959" y="4635173"/>
            <a:ext cx="91573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ESPECIALMENTE, NO HAGA CLIC, DEMASIADO HERMOSO ...</a:t>
            </a:r>
            <a:endParaRPr lang="fr-FR" sz="24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  <p:sndAc>
      <p:stSnd>
        <p:snd r:embed="rId3" name="Adam &amp; Eve - Wenn die Sonne erwacht in den Bergen kle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59398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5LnKgXNfyLnv2Q6Cf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5LnKgXNfyLnv2Q6C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9D2F92-33A2-45F8-AA84-9F7F2130E78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220317725ez9bX8v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0317725ez9bX8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D50A51-D558-4255-ACBA-C70B20A09D2C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0d_1548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0d_154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DB2C71-DE48-41CB-8386-596333B792CD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2271553424sMlBRf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71553424sMlB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144C05-A8CA-43C0-B241-546D990CD43F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220685118fNhjIFQ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0685118fNhj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D4E432A-4606-424C-B206-BF000B520A7E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223005176Jgs8hPL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2616" r="26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3005176Jgs8hPL"/>
          <p:cNvPicPr>
            <a:picLocks noChangeAspect="1" noChangeArrowheads="1"/>
          </p:cNvPicPr>
          <p:nvPr/>
        </p:nvPicPr>
        <p:blipFill>
          <a:blip r:embed="rId2"/>
          <a:srcRect l="2616" r="26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4E40FD-245F-4F9F-A9A7-D9C48AE5E340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226425635Eqej2aK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6425635Eqej2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73EDBD-C160-4A0A-8969-CC91F06505D6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762433096_9c90b6261e_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762433096_9c90b6261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C7FE05-E6C7-4242-A531-D12BED2F162C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9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882697201_618333984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882697201_6183339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4B92BD-A250-44FE-9FAD-9C5A30BAD0EB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10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238032444qh7Ukj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8032444qh7Ukj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B7079A-DB89-4AA4-952F-57F0D8B249CE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11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2262764001vqwqK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12262764001vqwqK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62764001vqwq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7B5C44F-25EC-41F7-8E91-3877BB2A987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g3_485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g3_48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AE2E75-6C4D-4603-802E-E36FA15A9747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21894699557fNMh9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121894699557fNMh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CDFDFF-2652-4C8A-96C8-7730C91B1792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25137061843gIV8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5137061843gIV8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7E4DC3-1845-47E1-80B1-5CB6BE1B4B13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230813941viTWwP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0813941viTWwP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1205CD-2BD5-4CAE-88E9-76B64018CF97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242984100XxIhYa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42984100XxIhY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00CF357-0734-4690-9B61-1B0C6C2C9970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3941378431_1a476ae029_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2" r="26375" b="158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3941378431_1a476ae02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2" r="26375" b="158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6372225" y="549275"/>
            <a:ext cx="21367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">
                <a:latin typeface="Arial Black" pitchFamily="34" charset="0"/>
              </a:rPr>
              <a:t>Picture:  Wimkok Fotografie</a:t>
            </a:r>
          </a:p>
        </p:txBody>
      </p:sp>
      <p:sp>
        <p:nvSpPr>
          <p:cNvPr id="194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718EC2C-811A-4231-B563-9FF80E9C6A43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256365117f4a9WIu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56365117f4a9WI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E709DF-DAFC-421E-A203-B8C0B39CBAD7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19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238075301CbMPacv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8075301CbMPac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CAAE5E9-F326-4A8B-943D-CD65E8FC47A5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20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1240678894FPuIlKp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1240678894FPuIlK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CE1B4D-DD87-45E6-A371-38645751D682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21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1264204791KpcV7Z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64204791KpcV7Z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578B62-FE49-4735-9DED-DCACB2E271AA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Oostenrijk (10)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Oostenrijk (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6485C78-B73E-40B2-AD46-92BBE48F2BD5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Oostenrijk (69)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Oostenrijk (6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F9538A-DE5F-41D5-9069-36226A70D4A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svajc-04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svajc-0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E71B20-454F-4E64-B989-E339DD4F9E59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1505255212_973fe62f7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505255212_973fe62f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881359-7983-45F4-876E-CBDFC35174D6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0d_9688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0d_96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78E5F5-25A6-4062-9F8F-13AE95C87561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2751123438_998b17e7a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751123438_998b17e7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3" name="Oval 7"/>
          <p:cNvSpPr>
            <a:spLocks noChangeArrowheads="1"/>
          </p:cNvSpPr>
          <p:nvPr/>
        </p:nvSpPr>
        <p:spPr bwMode="auto">
          <a:xfrm>
            <a:off x="6084888" y="5229225"/>
            <a:ext cx="2665412" cy="698500"/>
          </a:xfrm>
          <a:prstGeom prst="ellipse">
            <a:avLst/>
          </a:prstGeom>
          <a:solidFill>
            <a:srgbClr val="800000">
              <a:alpha val="4705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C294F19-AB53-4208-B691-B0B4652A485E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  <p:sp>
        <p:nvSpPr>
          <p:cNvPr id="29706" name="WordArt 10"/>
          <p:cNvSpPr>
            <a:spLocks noChangeArrowheads="1" noChangeShapeType="1" noTextEdit="1"/>
          </p:cNvSpPr>
          <p:nvPr/>
        </p:nvSpPr>
        <p:spPr bwMode="auto">
          <a:xfrm>
            <a:off x="4260850" y="-315416"/>
            <a:ext cx="3648075" cy="16980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dirty="0" smtClean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haroni" pitchFamily="2" charset="-79"/>
                <a:cs typeface="Aharoni" pitchFamily="2" charset="-79"/>
              </a:rPr>
              <a:t>Buena semana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9707" name="WordArt 11"/>
          <p:cNvSpPr>
            <a:spLocks noChangeArrowheads="1" noChangeShapeType="1" noTextEdit="1"/>
          </p:cNvSpPr>
          <p:nvPr/>
        </p:nvSpPr>
        <p:spPr bwMode="auto">
          <a:xfrm>
            <a:off x="6553200" y="5257800"/>
            <a:ext cx="17716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Lucida Calligraphy"/>
              </a:rPr>
              <a:t>Arlette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riche - En noir et en couleurs - Arlette .. 21 05 202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Autriche - En noir et en couleurs - Arlette .. 21 05 2020</Template>
  <TotalTime>9</TotalTime>
  <Words>92</Words>
  <Application>Microsoft Office PowerPoint</Application>
  <PresentationFormat>Presentación en pantalla (4:3)</PresentationFormat>
  <Paragraphs>40</Paragraphs>
  <Slides>29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Book Antiqua</vt:lpstr>
      <vt:lpstr>Arial Black</vt:lpstr>
      <vt:lpstr>Autriche - En noir et en couleurs - Arlette .. 21 05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2020-07-26T18:24:23Z</dcterms:created>
  <dcterms:modified xsi:type="dcterms:W3CDTF">2020-07-26T18:34:21Z</dcterms:modified>
  <cp:contentStatus>Final</cp:contentStatus>
</cp:coreProperties>
</file>