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58"/>
  </p:notesMasterIdLst>
  <p:sldIdLst>
    <p:sldId id="261" r:id="rId3"/>
    <p:sldId id="257" r:id="rId4"/>
    <p:sldId id="258" r:id="rId5"/>
    <p:sldId id="259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6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303" r:id="rId48"/>
    <p:sldId id="304" r:id="rId49"/>
    <p:sldId id="305" r:id="rId50"/>
    <p:sldId id="306" r:id="rId51"/>
    <p:sldId id="307" r:id="rId52"/>
    <p:sldId id="308" r:id="rId53"/>
    <p:sldId id="309" r:id="rId54"/>
    <p:sldId id="310" r:id="rId55"/>
    <p:sldId id="271" r:id="rId56"/>
    <p:sldId id="311" r:id="rId57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bh/deKI14ZcUfQ2xp5wF/g==" hashData="uHlK2MdVTaCDQWBGCd7Zc3mDF/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87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61" Type="http://schemas.openxmlformats.org/officeDocument/2006/relationships/theme" Target="theme/theme1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presProps" Target="pres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9CA03716-B25B-4762-9D4F-C2C23829F368}" type="datetimeFigureOut">
              <a:rPr lang="es-ES"/>
              <a:pPr>
                <a:defRPr/>
              </a:pPr>
              <a:t>02/03/2022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23FD62A1-9CF1-4012-9E26-B8DD2700CA5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3304119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8371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5837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767EBC3-5F00-4E37-A055-818E29A6F147}" type="slidenum">
              <a:rPr lang="es-E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es-E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9395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59396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AF0B77D-2782-484D-9F2C-06711909981F}" type="slidenum">
              <a:rPr lang="es-E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</a:t>
            </a:fld>
            <a:endParaRPr lang="es-E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0419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6042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F72CFD0-88C7-4009-B7E9-9E17F43016B1}" type="slidenum">
              <a:rPr lang="es-E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</a:t>
            </a:fld>
            <a:endParaRPr lang="es-E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43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6144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5E5415D-44FD-4517-A877-FDCE5174D931}" type="slidenum">
              <a:rPr lang="es-E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</a:t>
            </a:fld>
            <a:endParaRPr lang="es-E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2467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6246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0A95B54-B48D-4F53-9ABB-02873498A993}" type="slidenum">
              <a:rPr lang="es-E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</a:t>
            </a:fld>
            <a:endParaRPr lang="es-E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3491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6349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C4E71DB-9FC3-4434-9ED2-AE36624CD85F}" type="slidenum">
              <a:rPr lang="es-E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6</a:t>
            </a:fld>
            <a:endParaRPr lang="es-E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4515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64516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2E21357-A5BC-40F0-8366-30A96617986A}" type="slidenum">
              <a:rPr lang="es-E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7</a:t>
            </a:fld>
            <a:endParaRPr lang="es-ES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5539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6554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C8B6E96-6DA8-4F05-81AB-079B0D92CA80}" type="slidenum">
              <a:rPr lang="es-E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8</a:t>
            </a:fld>
            <a:endParaRPr lang="es-ES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6563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6656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23EAEE4-3264-4B9A-8D12-BEB20B267433}" type="slidenum">
              <a:rPr lang="es-E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9</a:t>
            </a:fld>
            <a:endParaRPr lang="es-ES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7587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6758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3A7AAA4-1531-4DB1-9581-22304C021BAE}" type="slidenum">
              <a:rPr lang="es-E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10</a:t>
            </a:fld>
            <a:endParaRPr lang="es-ES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8611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6861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37AE15F-551F-4721-9125-421EEFED481D}" type="slidenum">
              <a:rPr lang="es-E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11</a:t>
            </a:fld>
            <a:endParaRPr lang="es-ES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9635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69636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E6BF918-AAD5-4304-B6DD-47F4E4A6B4BE}" type="slidenum">
              <a:rPr lang="es-E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12</a:t>
            </a:fld>
            <a:endParaRPr lang="es-ES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0659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7066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B47884F-6AC9-40E8-98FE-070C62476EEE}" type="slidenum">
              <a:rPr lang="es-E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13</a:t>
            </a:fld>
            <a:endParaRPr lang="es-ES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683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7168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123D55A-D144-422A-BD61-A973CF5EE4B2}" type="slidenum">
              <a:rPr lang="es-E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14</a:t>
            </a:fld>
            <a:endParaRPr lang="es-ES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2707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7270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49B5451-BE3B-46A0-A34E-63E3ADE6944C}" type="slidenum">
              <a:rPr lang="es-E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15</a:t>
            </a:fld>
            <a:endParaRPr lang="es-ES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3731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7373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C191F4E-7682-4FFA-A346-FB6BA31F53D5}" type="slidenum">
              <a:rPr lang="es-E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16</a:t>
            </a:fld>
            <a:endParaRPr lang="es-ES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4755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74756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2CC23AB-AFCE-4B7D-B172-F8E1D0C14D74}" type="slidenum">
              <a:rPr lang="es-E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17</a:t>
            </a:fld>
            <a:endParaRPr lang="es-ES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5779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7578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4F7318E-6CE8-443D-88B3-F9D78ECFFD17}" type="slidenum">
              <a:rPr lang="es-E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18</a:t>
            </a:fld>
            <a:endParaRPr lang="es-ES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6803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7680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61962AF-09F7-4A80-84DE-76683B7ABDF0}" type="slidenum">
              <a:rPr lang="es-E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19</a:t>
            </a:fld>
            <a:endParaRPr lang="es-ES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7827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7782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317F2DE-7D9B-4568-923F-A5A9E154187B}" type="slidenum">
              <a:rPr lang="es-E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20</a:t>
            </a:fld>
            <a:endParaRPr lang="es-ES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8851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7885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5D55A94-69FF-4DFC-89FB-C2F19F74A6E9}" type="slidenum">
              <a:rPr lang="es-E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21</a:t>
            </a:fld>
            <a:endParaRPr lang="es-ES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9875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79876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C638006-4BE4-47EC-8668-6C1BD7A1DE1D}" type="slidenum">
              <a:rPr lang="es-E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22</a:t>
            </a:fld>
            <a:endParaRPr lang="es-ES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0899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8090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B39B732-8027-4E17-B8EB-AF73C3AAAC12}" type="slidenum">
              <a:rPr lang="es-E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23</a:t>
            </a:fld>
            <a:endParaRPr lang="es-ES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23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8192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03901CF-3BFB-4553-A446-CB3199938060}" type="slidenum">
              <a:rPr lang="es-E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24</a:t>
            </a:fld>
            <a:endParaRPr lang="es-ES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2947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8294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054C4CB-5AA2-441E-9EC0-EB81BCF5143D}" type="slidenum">
              <a:rPr lang="es-E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25</a:t>
            </a:fld>
            <a:endParaRPr lang="es-ES" smtClean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3971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8397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7A96C6B-6BA5-4801-BEFF-DB5AAA12DE19}" type="slidenum">
              <a:rPr lang="es-E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26</a:t>
            </a:fld>
            <a:endParaRPr lang="es-ES" smtClean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4995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84996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2A0D859-E515-4F18-965E-A989D57BD5B3}" type="slidenum">
              <a:rPr lang="es-E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27</a:t>
            </a:fld>
            <a:endParaRPr lang="es-ES" smtClean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6019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8602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54EE868-EB52-44EC-931D-376DA6DBF18D}" type="slidenum">
              <a:rPr lang="es-E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28</a:t>
            </a:fld>
            <a:endParaRPr lang="es-ES" smtClean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7043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8704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3BFEA97-CD3C-45F9-9C77-94BC6A2F2AB5}" type="slidenum">
              <a:rPr lang="es-E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29</a:t>
            </a:fld>
            <a:endParaRPr lang="es-ES" smtClean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8067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8806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4951642-662E-4C2A-BD6B-5DFC75A0AFE4}" type="slidenum">
              <a:rPr lang="es-E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30</a:t>
            </a:fld>
            <a:endParaRPr lang="es-ES" smtClean="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9091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8909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610DAC6-D478-4987-AD38-C29E4B726811}" type="slidenum">
              <a:rPr lang="es-E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31</a:t>
            </a:fld>
            <a:endParaRPr lang="es-ES" smtClean="0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0115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90116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C261413-BF70-40DA-9828-1D9618A4CDB3}" type="slidenum">
              <a:rPr lang="es-E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32</a:t>
            </a:fld>
            <a:endParaRPr lang="es-ES" smtClean="0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1139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9114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5913421-1927-4AEF-951C-FAE2C14CDEED}" type="slidenum">
              <a:rPr lang="es-E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33</a:t>
            </a:fld>
            <a:endParaRPr lang="es-ES" smtClean="0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63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9216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CC78953-8BFB-4D50-B20D-D798F53757C2}" type="slidenum">
              <a:rPr lang="es-E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34</a:t>
            </a:fld>
            <a:endParaRPr lang="es-ES" smtClean="0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3187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9318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585212E-4FF2-499B-A42A-A3F45162BAA6}" type="slidenum">
              <a:rPr lang="es-E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35</a:t>
            </a:fld>
            <a:endParaRPr lang="es-ES" smtClean="0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4211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9421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A58F602-6137-48ED-8F37-DDEC61358A23}" type="slidenum">
              <a:rPr lang="es-E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36</a:t>
            </a:fld>
            <a:endParaRPr lang="es-ES" smtClean="0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5235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95236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A32BCD9-8114-4D69-80C2-CED6DFAA8F44}" type="slidenum">
              <a:rPr lang="es-E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37</a:t>
            </a:fld>
            <a:endParaRPr lang="es-ES" smtClean="0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6259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9626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F8AB1C3-7D40-4283-B017-535880EECB79}" type="slidenum">
              <a:rPr lang="es-E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38</a:t>
            </a:fld>
            <a:endParaRPr lang="es-ES" smtClean="0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7283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9728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BBB3BBC-3B5E-4A80-B150-FF704C117E86}" type="slidenum">
              <a:rPr lang="es-E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39</a:t>
            </a:fld>
            <a:endParaRPr lang="es-ES" smtClean="0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8307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9830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0D33EC1-FF79-43FF-8917-CB50A76774CB}" type="slidenum">
              <a:rPr lang="es-E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40</a:t>
            </a:fld>
            <a:endParaRPr lang="es-ES" smtClean="0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9331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9933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35CA6DD-E485-492C-816E-B34FF9D90E67}" type="slidenum">
              <a:rPr lang="es-E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41</a:t>
            </a:fld>
            <a:endParaRPr lang="es-ES" smtClean="0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0355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100356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AB52254-B544-4C18-BDFC-ACBCF3AE76CE}" type="slidenum">
              <a:rPr lang="es-E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42</a:t>
            </a:fld>
            <a:endParaRPr lang="es-ES" smtClean="0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1379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10138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FBCE1E7-2FF8-424E-83D7-F64990D59289}" type="slidenum">
              <a:rPr lang="es-E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43</a:t>
            </a:fld>
            <a:endParaRPr lang="es-ES" smtClean="0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03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10240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6D8023B-7EAD-4F4B-90F7-980CEE659FE3}" type="slidenum">
              <a:rPr lang="es-E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44</a:t>
            </a:fld>
            <a:endParaRPr lang="es-ES" smtClean="0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3427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10342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EA3C486-5927-495F-A38F-D59B013E35EA}" type="slidenum">
              <a:rPr lang="es-E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45</a:t>
            </a:fld>
            <a:endParaRPr lang="es-ES" smtClean="0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4451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10445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9AD29CF-B5A3-484D-A5BC-F48C752C2046}" type="slidenum">
              <a:rPr lang="es-E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46</a:t>
            </a:fld>
            <a:endParaRPr lang="es-ES" smtClean="0"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5475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105476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E33D559-5AFB-4E16-A4BF-EBDDB546C8D6}" type="slidenum">
              <a:rPr lang="es-E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47</a:t>
            </a:fld>
            <a:endParaRPr lang="es-ES" smtClean="0"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6499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10650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DDD12F0-A6AA-4260-AD85-546171DE250E}" type="slidenum">
              <a:rPr lang="es-E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48</a:t>
            </a:fld>
            <a:endParaRPr lang="es-ES" smtClean="0"/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7523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10752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22A01AF-13E4-485C-9514-7E3459E1D37D}" type="slidenum">
              <a:rPr lang="es-E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49</a:t>
            </a:fld>
            <a:endParaRPr lang="es-ES" smtClean="0"/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8547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10854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8D786F0-4FCE-4273-BF05-676110257D6D}" type="slidenum">
              <a:rPr lang="es-E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50</a:t>
            </a:fld>
            <a:endParaRPr lang="es-ES" smtClean="0"/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9571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10957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C0DB3C8-50E4-4A17-A62A-D9DDACBF82D1}" type="slidenum">
              <a:rPr lang="es-E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51</a:t>
            </a:fld>
            <a:endParaRPr lang="es-ES" smtClean="0"/>
          </a:p>
        </p:txBody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0595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110596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B0562F0-DF47-497E-AB99-0A14DE54D6C7}" type="slidenum">
              <a:rPr lang="es-E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52</a:t>
            </a:fld>
            <a:endParaRPr lang="es-ES" smtClean="0"/>
          </a:p>
        </p:txBody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1619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11162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CF2CA82-6617-4227-A35F-4DC2336B2EFA}" type="slidenum">
              <a:rPr lang="es-E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53</a:t>
            </a:fld>
            <a:endParaRPr lang="es-ES" smtClean="0"/>
          </a:p>
        </p:txBody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43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11264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11A4978-C5EC-4484-826A-7455E05D42C0}" type="slidenum">
              <a:rPr lang="es-E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54</a:t>
            </a:fld>
            <a:endParaRPr lang="es-E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8AC4CA-C941-4354-8F02-1D3776E648B0}" type="datetimeFigureOut">
              <a:rPr lang="es-ES"/>
              <a:pPr>
                <a:defRPr/>
              </a:pPr>
              <a:t>02/03/2022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1C16E5-BB7A-40F1-A356-FAF24F8031A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940246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CA5217-5EBD-4FB0-996C-233E41D4E6D4}" type="datetimeFigureOut">
              <a:rPr lang="es-ES"/>
              <a:pPr>
                <a:defRPr/>
              </a:pPr>
              <a:t>02/03/2022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2BC9CA-C028-4B44-A737-23618CA9852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830581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57A1E1-FAC2-46A3-8D22-F80F6EE88FB8}" type="datetimeFigureOut">
              <a:rPr lang="es-ES"/>
              <a:pPr>
                <a:defRPr/>
              </a:pPr>
              <a:t>02/03/2022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519ED9-5C34-4FD2-AA58-D673A3C67CF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55425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99184E-8D4B-4472-BA11-69299691ABBF}" type="datetimeFigureOut">
              <a:rPr lang="es-ES"/>
              <a:pPr>
                <a:defRPr/>
              </a:pPr>
              <a:t>02/03/2022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DFFF5E-FCFB-403E-9ED6-F67B600307B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540626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D131CA-D0BD-431C-8B34-9915D453496D}" type="datetimeFigureOut">
              <a:rPr lang="es-ES"/>
              <a:pPr>
                <a:defRPr/>
              </a:pPr>
              <a:t>02/03/2022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C2F866-7909-4639-91D0-5922F5A141B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771239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38247E-C0AF-4D9D-8ED4-8B370B782DF1}" type="datetimeFigureOut">
              <a:rPr lang="es-ES"/>
              <a:pPr>
                <a:defRPr/>
              </a:pPr>
              <a:t>02/03/2022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C24BC8-CAF2-46BC-A240-81718DDE531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592896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C83E05-DF60-41BF-8B4C-18110F47C478}" type="datetimeFigureOut">
              <a:rPr lang="es-ES"/>
              <a:pPr>
                <a:defRPr/>
              </a:pPr>
              <a:t>02/03/2022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FDFAF4-0DE7-4CDB-BEAD-47D5E6ED813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510455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27D65B-A21B-42F0-88EE-9382346814D1}" type="datetimeFigureOut">
              <a:rPr lang="es-ES"/>
              <a:pPr>
                <a:defRPr/>
              </a:pPr>
              <a:t>02/03/2022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E82DC6-E10D-4BCE-AFA9-47A67A5A8C1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953279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572FEA-17E9-47DD-872E-C058F8CA9C46}" type="datetimeFigureOut">
              <a:rPr lang="es-ES"/>
              <a:pPr>
                <a:defRPr/>
              </a:pPr>
              <a:t>02/03/2022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AEAD88-9902-48F7-BD1E-7CDFFF3BA93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007654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55E6F4-0BE4-4075-89F6-A3B9F6F3F430}" type="datetimeFigureOut">
              <a:rPr lang="es-ES"/>
              <a:pPr>
                <a:defRPr/>
              </a:pPr>
              <a:t>02/03/2022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111BC1-9668-4D1E-A94F-03B293729BA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97908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CA166D-1C54-4EAB-822A-B3A0592F6F08}" type="datetimeFigureOut">
              <a:rPr lang="es-ES"/>
              <a:pPr>
                <a:defRPr/>
              </a:pPr>
              <a:t>02/03/2022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AA63F4-77F2-43DF-A447-4EC8D61EE46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0675693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24619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6F5E230-4C11-409F-8DEF-2AD5074BAED2}" type="datetimeFigureOut">
              <a:rPr lang="es-ES"/>
              <a:pPr>
                <a:defRPr/>
              </a:pPr>
              <a:t>02/03/2022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959A9D42-BF95-4CB3-95BD-4F45CE218AE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.wav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7.png"/><Relationship Id="rId10" Type="http://schemas.openxmlformats.org/officeDocument/2006/relationships/image" Target="../media/image6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357813" y="1285875"/>
            <a:ext cx="3471862" cy="11430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s-ES" sz="4800" b="1" dirty="0" smtClean="0">
                <a:solidFill>
                  <a:schemeClr val="bg1">
                    <a:lumMod val="75000"/>
                  </a:schemeClr>
                </a:solidFill>
              </a:rPr>
              <a:t>AUSTRALIA</a:t>
            </a:r>
            <a:r>
              <a:rPr lang="es-ES" dirty="0" smtClean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es-ES" sz="900" dirty="0" smtClean="0">
                <a:solidFill>
                  <a:schemeClr val="bg1">
                    <a:lumMod val="75000"/>
                  </a:schemeClr>
                </a:solidFill>
              </a:rPr>
              <a:t>O</a:t>
            </a:r>
          </a:p>
        </p:txBody>
      </p:sp>
      <p:pic>
        <p:nvPicPr>
          <p:cNvPr id="2051" name="3 Marcador de contenido" descr="2285189411_a09dbd7d1b_o.jpg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285750" y="0"/>
            <a:ext cx="5484813" cy="6858000"/>
          </a:xfrm>
        </p:spPr>
      </p:pic>
      <p:pic>
        <p:nvPicPr>
          <p:cNvPr id="6" name="Luis2145.wav">
            <a:hlinkClick r:id="" action="ppaction://media"/>
          </p:cNvPr>
          <p:cNvPicPr>
            <a:picLocks noRot="1" noChangeAspect="1"/>
          </p:cNvPicPr>
          <p:nvPr>
            <a:wavAudioFile r:embed="rId1" name="Luis Cobos - La leyenda del beso.wav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14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3075" name="5 Marcador de contenido" descr="350307144_a5387cf40f_b.jpg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25195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4099" name="3 Marcador de contenido" descr="382621669_12823fc97b_b.jpg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5123" name="3 Marcador de contenido" descr="407659164_b57eeafb96_b.jpg"/>
          <p:cNvPicPr>
            <a:picLocks noGrp="1" noChangeAspect="1"/>
          </p:cNvPicPr>
          <p:nvPr>
            <p:ph idx="1"/>
          </p:nvPr>
        </p:nvPicPr>
        <p:blipFill>
          <a:blip r:embed="rId3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70988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6147" name="3 Marcador de contenido" descr="2285431993_75798faa40_o.jpg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7171" name="3 Marcador de contenido" descr="2285851634_66ecf2df7e_o.jpg"/>
          <p:cNvPicPr>
            <a:picLocks noGrp="1" noChangeAspect="1"/>
          </p:cNvPicPr>
          <p:nvPr>
            <p:ph idx="1"/>
          </p:nvPr>
        </p:nvPicPr>
        <p:blipFill>
          <a:blip r:embed="rId3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8195" name="3 Marcador de contenido" descr="2285851640_6c9e80ca93_o.jpg"/>
          <p:cNvPicPr>
            <a:picLocks noGrp="1" noChangeAspect="1"/>
          </p:cNvPicPr>
          <p:nvPr>
            <p:ph idx="1"/>
          </p:nvPr>
        </p:nvPicPr>
        <p:blipFill>
          <a:blip r:embed="rId3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9219" name="3 Marcador de contenido" descr="2285963896_831a382f27_o.jpg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10243" name="3 Marcador de contenido" descr="2286205114_f0f686001d_o.jpg"/>
          <p:cNvPicPr>
            <a:picLocks noGrp="1" noChangeAspect="1"/>
          </p:cNvPicPr>
          <p:nvPr>
            <p:ph idx="1"/>
          </p:nvPr>
        </p:nvPicPr>
        <p:blipFill>
          <a:blip r:embed="rId3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11267" name="3 Marcador de contenido" descr="2286215506_f98d8330f1_o.jpg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12291" name="3 Marcador de contenido" descr="2291186391_c814074663_o.jpg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13315" name="3 Marcador de contenido" descr="2291670706_f381372d51_o.jpg"/>
          <p:cNvPicPr>
            <a:picLocks noGrp="1" noChangeAspect="1"/>
          </p:cNvPicPr>
          <p:nvPr>
            <p:ph idx="1"/>
          </p:nvPr>
        </p:nvPicPr>
        <p:blipFill>
          <a:blip r:embed="rId3">
            <a:lum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14339" name="3 Marcador de contenido" descr="2314350704_104cef6d3f_o.jpg"/>
          <p:cNvPicPr>
            <a:picLocks noGrp="1" noChangeAspect="1"/>
          </p:cNvPicPr>
          <p:nvPr>
            <p:ph idx="1"/>
          </p:nvPr>
        </p:nvPicPr>
        <p:blipFill>
          <a:blip r:embed="rId3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15363" name="3 Marcador de contenido" descr="2496719550_b2cd6300d3_o.jpg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16387" name="3 Marcador de contenido" descr="2586583931_3554e61ed9_o.jpg"/>
          <p:cNvPicPr>
            <a:picLocks noGrp="1" noChangeAspect="1"/>
          </p:cNvPicPr>
          <p:nvPr>
            <p:ph idx="1"/>
          </p:nvPr>
        </p:nvPicPr>
        <p:blipFill>
          <a:blip r:embed="rId3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17411" name="3 Marcador de contenido" descr="2629940183_03b3db6204_b.jpg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18435" name="3 Marcador de contenido" descr="2885495181_52bd65667c_b.jpg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19459" name="3 Marcador de contenido" descr="2898179461_0295b33241_b.jpg"/>
          <p:cNvPicPr>
            <a:picLocks noGrp="1" noChangeAspect="1"/>
          </p:cNvPicPr>
          <p:nvPr>
            <p:ph idx="1"/>
          </p:nvPr>
        </p:nvPicPr>
        <p:blipFill>
          <a:blip r:embed="rId3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58288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20483" name="3 Marcador de contenido" descr="2987093068_f44ea9e49f_b.jpg"/>
          <p:cNvPicPr>
            <a:picLocks noGrp="1" noChangeAspect="1"/>
          </p:cNvPicPr>
          <p:nvPr>
            <p:ph idx="1"/>
          </p:nvPr>
        </p:nvPicPr>
        <p:blipFill>
          <a:blip r:embed="rId3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21507" name="3 Marcador de contenido" descr="2996489760_a4948c97d9_b.jpg"/>
          <p:cNvPicPr>
            <a:picLocks noGrp="1" noChangeAspect="1"/>
          </p:cNvPicPr>
          <p:nvPr>
            <p:ph idx="1"/>
          </p:nvPr>
        </p:nvPicPr>
        <p:blipFill>
          <a:blip r:embed="rId3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22531" name="3 Marcador de contenido" descr="2999995606_c65b2a4bc7_b.jpg"/>
          <p:cNvPicPr>
            <a:picLocks noGrp="1" noChangeAspect="1"/>
          </p:cNvPicPr>
          <p:nvPr>
            <p:ph idx="1"/>
          </p:nvPr>
        </p:nvPicPr>
        <p:blipFill>
          <a:blip r:embed="rId3">
            <a:lum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23555" name="3 Marcador de contenido" descr="3000031360_98a700abd1_b.jpg"/>
          <p:cNvPicPr>
            <a:picLocks noGrp="1" noChangeAspect="1"/>
          </p:cNvPicPr>
          <p:nvPr>
            <p:ph idx="1"/>
          </p:nvPr>
        </p:nvPicPr>
        <p:blipFill>
          <a:blip r:embed="rId3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24579" name="3 Marcador de contenido" descr="2285189409_603f976429_o.jpg"/>
          <p:cNvPicPr>
            <a:picLocks noGrp="1" noChangeAspect="1"/>
          </p:cNvPicPr>
          <p:nvPr>
            <p:ph idx="1"/>
          </p:nvPr>
        </p:nvPicPr>
        <p:blipFill>
          <a:blip r:embed="rId3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55113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25603" name="3 Marcador de contenido" descr="3003328615_a4334431cf_b.jpg"/>
          <p:cNvPicPr>
            <a:picLocks noGrp="1" noChangeAspect="1"/>
          </p:cNvPicPr>
          <p:nvPr>
            <p:ph idx="1"/>
          </p:nvPr>
        </p:nvPicPr>
        <p:blipFill>
          <a:blip r:embed="rId3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26627" name="3 Marcador de contenido" descr="3027845659_3010bf93d8_b.jpg"/>
          <p:cNvPicPr>
            <a:picLocks noGrp="1" noChangeAspect="1"/>
          </p:cNvPicPr>
          <p:nvPr>
            <p:ph idx="1"/>
          </p:nvPr>
        </p:nvPicPr>
        <p:blipFill>
          <a:blip r:embed="rId3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27651" name="3 Marcador de contenido" descr="3045980426_cf8ee797af_b.jpg"/>
          <p:cNvPicPr>
            <a:picLocks noGrp="1" noChangeAspect="1"/>
          </p:cNvPicPr>
          <p:nvPr>
            <p:ph idx="1"/>
          </p:nvPr>
        </p:nvPicPr>
        <p:blipFill>
          <a:blip r:embed="rId3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28675" name="3 Marcador de contenido" descr="3050795446_3f1eff7ea0_b.jpg"/>
          <p:cNvPicPr>
            <a:picLocks noGrp="1" noChangeAspect="1"/>
          </p:cNvPicPr>
          <p:nvPr>
            <p:ph idx="1"/>
          </p:nvPr>
        </p:nvPicPr>
        <p:blipFill>
          <a:blip r:embed="rId3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29699" name="3 Marcador de contenido" descr="3063853205_c52b127172_b.jpg"/>
          <p:cNvPicPr>
            <a:picLocks noGrp="1" noChangeAspect="1"/>
          </p:cNvPicPr>
          <p:nvPr>
            <p:ph idx="1"/>
          </p:nvPr>
        </p:nvPicPr>
        <p:blipFill>
          <a:blip r:embed="rId3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30723" name="3 Marcador de contenido" descr="3188061182_046cd7a3b7_b.jpg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58288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31747" name="3 Marcador de contenido" descr="3259441879_56cc8e5b22_b.jpg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58288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32771" name="3 Marcador de contenido" descr="3260274804_b9708e8afe_b.jpg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58288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33795" name="3 Marcador de contenido" descr="3262202215_3d69c77006_b.jpg"/>
          <p:cNvPicPr>
            <a:picLocks noGrp="1" noChangeAspect="1"/>
          </p:cNvPicPr>
          <p:nvPr>
            <p:ph idx="1"/>
          </p:nvPr>
        </p:nvPicPr>
        <p:blipFill>
          <a:blip r:embed="rId3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58288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34819" name="3 Marcador de contenido" descr="3263028156_7ec4797799_b.jpg"/>
          <p:cNvPicPr>
            <a:picLocks noGrp="1" noChangeAspect="1"/>
          </p:cNvPicPr>
          <p:nvPr>
            <p:ph idx="1"/>
          </p:nvPr>
        </p:nvPicPr>
        <p:blipFill>
          <a:blip r:embed="rId3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58288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35843" name="3 Marcador de contenido" descr="3263029528_e306f0b8da_b.jpg"/>
          <p:cNvPicPr>
            <a:picLocks noGrp="1" noChangeAspect="1"/>
          </p:cNvPicPr>
          <p:nvPr>
            <p:ph idx="1"/>
          </p:nvPr>
        </p:nvPicPr>
        <p:blipFill>
          <a:blip r:embed="rId3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58288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36867" name="3 Marcador de contenido" descr="3268844770_79021f06e3_o.jpg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6305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37891" name="3 Marcador de contenido" descr="3299195851_df05182e49_b.jpg"/>
          <p:cNvPicPr>
            <a:picLocks noGrp="1" noChangeAspect="1"/>
          </p:cNvPicPr>
          <p:nvPr>
            <p:ph idx="1"/>
          </p:nvPr>
        </p:nvPicPr>
        <p:blipFill>
          <a:blip r:embed="rId3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58288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38915" name="3 Marcador de contenido" descr="3299463243_01beb7f6b4_b.jpg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58288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39939" name="3 Marcador de contenido" descr="3310910565_39dbefc8a2_b.jpg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58288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40963" name="3 Marcador de contenido" descr="3310911229_5ff2375a37_b.jpg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58288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41987" name="3 Marcador de contenido" descr="3311744792_7f0ebe816c_b.jpg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58288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43011" name="3 Marcador de contenido" descr="3311745228_3fa80e4b68_b.jpg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44035" name="3 Marcador de contenido" descr="3315225769_9556dcfe17_b.jpg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45059" name="3 Marcador de contenido" descr="3316053102_34268aea41_b.jpg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58288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46083" name="9 Marcador de contenido" descr="3475857206_0c921d43df_b.jpg"/>
          <p:cNvPicPr>
            <a:picLocks noGrp="1" noChangeAspect="1"/>
          </p:cNvPicPr>
          <p:nvPr>
            <p:ph idx="1"/>
          </p:nvPr>
        </p:nvPicPr>
        <p:blipFill>
          <a:blip r:embed="rId3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70988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47107" name="3 Marcador de contenido" descr="3606562220_e6dd5b8843_o.jpg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57250" y="0"/>
            <a:ext cx="73152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48131" name="3 Marcador de contenido" descr="3616077871_185d864d11_b.jpg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49155" name="3 Marcador de contenido" descr="3717111614_9cb18102c2_b.jpg"/>
          <p:cNvPicPr>
            <a:picLocks noGrp="1" noChangeAspect="1"/>
          </p:cNvPicPr>
          <p:nvPr>
            <p:ph idx="1"/>
          </p:nvPr>
        </p:nvPicPr>
        <p:blipFill>
          <a:blip r:embed="rId3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93213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50179" name="5 Marcador de contenido" descr="3751353890_fbea567bd9_z.jpg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85275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51203" name="3 Marcador de contenido" descr="3773785685_554cd7647e_b.jpg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01065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52227" name="5 Marcador de contenido" descr="3777520004_a1ce3b4680_b.jpg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2413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53251" name="3 Marcador de contenido" descr="3789151948_83e28414c4_b.jpg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01138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54275" name="3 Marcador de contenido" descr="3794174522_77f5636a04_b.jpg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17013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55299" name="3 Marcador de contenido" descr="3797555238_76f6d4c4a9_b.jpg"/>
          <p:cNvPicPr>
            <a:picLocks noGrp="1" noChangeAspect="1"/>
          </p:cNvPicPr>
          <p:nvPr>
            <p:ph idx="1"/>
          </p:nvPr>
        </p:nvPicPr>
        <p:blipFill>
          <a:blip r:embed="rId3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053513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072438" y="274638"/>
            <a:ext cx="614362" cy="522605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s-ES" sz="6600" b="1" i="1" dirty="0" smtClean="0">
                <a:solidFill>
                  <a:schemeClr val="bg1">
                    <a:lumMod val="75000"/>
                  </a:schemeClr>
                </a:solidFill>
              </a:rPr>
              <a:t>F</a:t>
            </a:r>
            <a:br>
              <a:rPr lang="es-ES" sz="6600" b="1" i="1" dirty="0" smtClean="0">
                <a:solidFill>
                  <a:schemeClr val="bg1">
                    <a:lumMod val="75000"/>
                  </a:schemeClr>
                </a:solidFill>
              </a:rPr>
            </a:br>
            <a:r>
              <a:rPr lang="es-ES" sz="6600" b="1" i="1" dirty="0" smtClean="0">
                <a:solidFill>
                  <a:schemeClr val="bg1">
                    <a:lumMod val="75000"/>
                  </a:schemeClr>
                </a:solidFill>
              </a:rPr>
              <a:t>I</a:t>
            </a:r>
            <a:br>
              <a:rPr lang="es-ES" sz="6600" b="1" i="1" dirty="0" smtClean="0">
                <a:solidFill>
                  <a:schemeClr val="bg1">
                    <a:lumMod val="75000"/>
                  </a:schemeClr>
                </a:solidFill>
              </a:rPr>
            </a:br>
            <a:r>
              <a:rPr lang="es-ES" sz="6600" b="1" i="1" dirty="0" smtClean="0">
                <a:solidFill>
                  <a:schemeClr val="bg1">
                    <a:lumMod val="75000"/>
                  </a:schemeClr>
                </a:solidFill>
              </a:rPr>
              <a:t>N</a:t>
            </a:r>
            <a:br>
              <a:rPr lang="es-ES" sz="6600" b="1" i="1" dirty="0" smtClean="0">
                <a:solidFill>
                  <a:schemeClr val="bg1">
                    <a:lumMod val="75000"/>
                  </a:schemeClr>
                </a:solidFill>
              </a:rPr>
            </a:br>
            <a:endParaRPr lang="es-ES" sz="6600" b="1" i="1" dirty="0" smtClean="0">
              <a:solidFill>
                <a:schemeClr val="bg1">
                  <a:lumMod val="75000"/>
                </a:schemeClr>
              </a:solidFill>
            </a:endParaRPr>
          </a:p>
        </p:txBody>
      </p:sp>
      <p:pic>
        <p:nvPicPr>
          <p:cNvPr id="56323" name="3 Marcador de contenido" descr="2347950540_acd6820fc0_o.jpg"/>
          <p:cNvPicPr>
            <a:picLocks noGrp="1" noChangeAspect="1"/>
          </p:cNvPicPr>
          <p:nvPr>
            <p:ph idx="1"/>
          </p:nvPr>
        </p:nvPicPr>
        <p:blipFill>
          <a:blip r:embed="rId3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7008813" cy="6858000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ustralie - Splendide .. 23 01 2012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Australie - Splendide .. 23 01 2012</Template>
  <TotalTime>3</TotalTime>
  <Words>73</Words>
  <Application>Microsoft Office PowerPoint</Application>
  <PresentationFormat>Presentación en pantalla (4:3)</PresentationFormat>
  <Paragraphs>58</Paragraphs>
  <Slides>55</Slides>
  <Notes>54</Notes>
  <HiddenSlides>0</HiddenSlides>
  <MMClips>1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55</vt:i4>
      </vt:variant>
    </vt:vector>
  </HeadingPairs>
  <TitlesOfParts>
    <vt:vector size="59" baseType="lpstr">
      <vt:lpstr>Arial</vt:lpstr>
      <vt:lpstr>Calibri</vt:lpstr>
      <vt:lpstr>Australie - Splendide .. 23 01 2012</vt:lpstr>
      <vt:lpstr>Diseño predeterminado</vt:lpstr>
      <vt:lpstr>AUSTRALIA 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F I N 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AUSTRALIA O</dc:title>
  <dc:creator>Jose Luis</dc:creator>
  <cp:lastModifiedBy>Jose Luis</cp:lastModifiedBy>
  <cp:revision>2</cp:revision>
  <dcterms:created xsi:type="dcterms:W3CDTF">2022-03-02T08:14:22Z</dcterms:created>
  <dcterms:modified xsi:type="dcterms:W3CDTF">2022-03-02T08:17:48Z</dcterms:modified>
</cp:coreProperties>
</file>