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tPOtAq/b3cs8g6LTTzyyQ==" hashData="y5waGb9MiO8IEo8Bjbwng3TbfQ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8D2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54DC4C2-4ED4-4992-B786-220C184E96F4}" type="datetimeFigureOut">
              <a:rPr lang="pl-PL"/>
              <a:pPr>
                <a:defRPr/>
              </a:pPr>
              <a:t>2015-04-11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F11B96E-E17C-48B6-8241-420C4A724C7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2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30DBE3F-CD97-46F7-94B9-F4D7EDE23B55}" type="slidenum">
              <a:rPr lang="pl-PL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B5283FF-8340-44A0-A21B-08C498EEFF1F}" type="slidenum">
              <a:rPr lang="pl-PL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6C6D4-E490-41AA-80FD-378904207575}" type="datetimeFigureOut">
              <a:rPr lang="pl-PL"/>
              <a:pPr>
                <a:defRPr/>
              </a:pPr>
              <a:t>2015-04-11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9EB34-D11F-4533-816D-0824ED56702B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05BB9-9905-4189-A7E0-4A8BAE98F549}" type="datetimeFigureOut">
              <a:rPr lang="pl-PL"/>
              <a:pPr>
                <a:defRPr/>
              </a:pPr>
              <a:t>2015-04-11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9C3CF-61DF-4413-B67F-EBC92B132DC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6131D-7237-42B5-B7FE-32BB184636BB}" type="datetimeFigureOut">
              <a:rPr lang="pl-PL"/>
              <a:pPr>
                <a:defRPr/>
              </a:pPr>
              <a:t>2015-04-11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35F00-2F59-4BA9-BE8B-D3CDD93A8247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BDFB4-DE6E-47FC-8CC5-6D10ECF5D590}" type="datetimeFigureOut">
              <a:rPr lang="pl-PL"/>
              <a:pPr>
                <a:defRPr/>
              </a:pPr>
              <a:t>2015-04-11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23FC5-7F13-4727-A242-7C3B4242E78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60F5E-0448-415F-8094-4430AC25372B}" type="datetimeFigureOut">
              <a:rPr lang="pl-PL"/>
              <a:pPr>
                <a:defRPr/>
              </a:pPr>
              <a:t>2015-04-11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59C1E-C9C7-49D5-BE55-71FA4FD2D1A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2B535-42FA-45BD-A00B-EF2C34F1FE2A}" type="datetimeFigureOut">
              <a:rPr lang="pl-PL"/>
              <a:pPr>
                <a:defRPr/>
              </a:pPr>
              <a:t>2015-04-11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72682-FF6F-45A8-828F-DD66D126CA2B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85262-1FF5-40D2-8879-E0CDA5EE31D6}" type="datetimeFigureOut">
              <a:rPr lang="pl-PL"/>
              <a:pPr>
                <a:defRPr/>
              </a:pPr>
              <a:t>2015-04-11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D61C1-43FC-48B5-8C35-6C2661F9952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9E44EC-280A-4D17-8110-4E090B390EFC}" type="datetimeFigureOut">
              <a:rPr lang="pl-PL"/>
              <a:pPr>
                <a:defRPr/>
              </a:pPr>
              <a:t>2015-04-11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78BDB7-DF09-472E-90DB-8806388226B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BE6D4-A95C-49D2-970B-75B10E05AE1C}" type="datetimeFigureOut">
              <a:rPr lang="pl-PL"/>
              <a:pPr>
                <a:defRPr/>
              </a:pPr>
              <a:t>2015-04-11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9433C-5088-4165-BAFF-15DB18961E5B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1503E-0C99-4AFD-A26A-DB178DD52BD8}" type="datetimeFigureOut">
              <a:rPr lang="pl-PL"/>
              <a:pPr>
                <a:defRPr/>
              </a:pPr>
              <a:t>2015-04-11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3125D-C3C7-49A6-8A30-843E89E80AF1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2A526-49F8-4870-BEC0-14A567311508}" type="datetimeFigureOut">
              <a:rPr lang="pl-PL"/>
              <a:pPr>
                <a:defRPr/>
              </a:pPr>
              <a:t>2015-04-11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F66ED-9BFF-4357-BC42-8B1FD1ED01C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EF0FC07-C4EE-49A1-8A17-348466A42DE0}" type="datetimeFigureOut">
              <a:rPr lang="pl-PL"/>
              <a:pPr>
                <a:defRPr/>
              </a:pPr>
              <a:t>2015-04-11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2C16082-7335-4D41-AF14-D11E5DBCB2F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3000">
    <p:wheel spokes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jpeg"/><Relationship Id="rId18" Type="http://schemas.openxmlformats.org/officeDocument/2006/relationships/image" Target="../media/image26.png"/><Relationship Id="rId3" Type="http://schemas.openxmlformats.org/officeDocument/2006/relationships/image" Target="../media/image11.png"/><Relationship Id="rId21" Type="http://schemas.openxmlformats.org/officeDocument/2006/relationships/image" Target="../media/image29.png"/><Relationship Id="rId7" Type="http://schemas.openxmlformats.org/officeDocument/2006/relationships/image" Target="../media/image15.png"/><Relationship Id="rId12" Type="http://schemas.openxmlformats.org/officeDocument/2006/relationships/image" Target="../media/image20.jpeg"/><Relationship Id="rId17" Type="http://schemas.openxmlformats.org/officeDocument/2006/relationships/image" Target="../media/image25.png"/><Relationship Id="rId2" Type="http://schemas.openxmlformats.org/officeDocument/2006/relationships/image" Target="../media/image10.jpeg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9.jpe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jpeg"/><Relationship Id="rId22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17" Type="http://schemas.openxmlformats.org/officeDocument/2006/relationships/image" Target="../media/image46.jpeg"/><Relationship Id="rId2" Type="http://schemas.openxmlformats.org/officeDocument/2006/relationships/image" Target="../media/image31.jpeg"/><Relationship Id="rId16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5" Type="http://schemas.openxmlformats.org/officeDocument/2006/relationships/image" Target="../media/image4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Relationship Id="rId14" Type="http://schemas.openxmlformats.org/officeDocument/2006/relationships/image" Target="../media/image4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13" Type="http://schemas.openxmlformats.org/officeDocument/2006/relationships/image" Target="../media/image58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12" Type="http://schemas.openxmlformats.org/officeDocument/2006/relationships/image" Target="../media/image57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11" Type="http://schemas.openxmlformats.org/officeDocument/2006/relationships/image" Target="../media/image56.png"/><Relationship Id="rId5" Type="http://schemas.openxmlformats.org/officeDocument/2006/relationships/image" Target="../media/image50.jpeg"/><Relationship Id="rId10" Type="http://schemas.openxmlformats.org/officeDocument/2006/relationships/image" Target="../media/image55.pn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0" y="235743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perspectiveAbove"/>
              <a:lightRig rig="sunset" dir="t">
                <a:rot lat="0" lon="0" rev="1800000"/>
              </a:lightRig>
            </a:scene3d>
            <a:sp3d extrusionH="57150" contourW="317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6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F0"/>
                    </a:gs>
                    <a:gs pos="50000">
                      <a:srgbClr val="D58D23"/>
                    </a:gs>
                    <a:gs pos="79000">
                      <a:srgbClr val="92D050"/>
                    </a:gs>
                  </a:gsLst>
                  <a:lin ang="5400000"/>
                </a:gradFill>
                <a:latin typeface="Footlight MT Light" pitchFamily="18" charset="0"/>
              </a:rPr>
              <a:t>The</a:t>
            </a:r>
            <a:r>
              <a:rPr lang="pl-PL" sz="66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F0"/>
                    </a:gs>
                    <a:gs pos="50000">
                      <a:srgbClr val="D58D23"/>
                    </a:gs>
                    <a:gs pos="79000">
                      <a:srgbClr val="92D050"/>
                    </a:gs>
                  </a:gsLst>
                  <a:lin ang="5400000"/>
                </a:gradFill>
                <a:latin typeface="Footlight MT Light" pitchFamily="18" charset="0"/>
              </a:rPr>
              <a:t> </a:t>
            </a:r>
            <a:r>
              <a:rPr lang="pl-PL" sz="66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F0"/>
                    </a:gs>
                    <a:gs pos="50000">
                      <a:srgbClr val="D58D23"/>
                    </a:gs>
                    <a:gs pos="79000">
                      <a:srgbClr val="92D050"/>
                    </a:gs>
                  </a:gsLst>
                  <a:lin ang="5400000"/>
                </a:gradFill>
                <a:latin typeface="Footlight MT Light" pitchFamily="18" charset="0"/>
              </a:rPr>
              <a:t>Wonders</a:t>
            </a:r>
            <a:r>
              <a:rPr lang="pl-PL" sz="66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F0"/>
                    </a:gs>
                    <a:gs pos="50000">
                      <a:srgbClr val="D58D23"/>
                    </a:gs>
                    <a:gs pos="79000">
                      <a:srgbClr val="92D050"/>
                    </a:gs>
                  </a:gsLst>
                  <a:lin ang="5400000"/>
                </a:gradFill>
                <a:latin typeface="Footlight MT Light" pitchFamily="18" charset="0"/>
              </a:rPr>
              <a:t> of </a:t>
            </a:r>
            <a:r>
              <a:rPr lang="pl-PL" sz="66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F0"/>
                    </a:gs>
                    <a:gs pos="50000">
                      <a:srgbClr val="D58D23"/>
                    </a:gs>
                    <a:gs pos="79000">
                      <a:srgbClr val="92D050"/>
                    </a:gs>
                  </a:gsLst>
                  <a:lin ang="5400000"/>
                </a:gradFill>
                <a:latin typeface="Footlight MT Light" pitchFamily="18" charset="0"/>
              </a:rPr>
              <a:t>Nature</a:t>
            </a:r>
            <a:endParaRPr lang="pl-PL" sz="6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rgbClr val="00B0F0"/>
                  </a:gs>
                  <a:gs pos="50000">
                    <a:srgbClr val="D58D23"/>
                  </a:gs>
                  <a:gs pos="79000">
                    <a:srgbClr val="92D050"/>
                  </a:gs>
                </a:gsLst>
                <a:lin ang="5400000"/>
              </a:gradFill>
              <a:latin typeface="Footlight MT Light" pitchFamily="18" charset="0"/>
            </a:endParaRPr>
          </a:p>
        </p:txBody>
      </p:sp>
      <p:pic>
        <p:nvPicPr>
          <p:cNvPr id="2050" name="Picture 2" descr="C:\Users\WOJTEK J\Desktop\Obrazek\Obrazki\26c4622ebca031f086536303-0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WOJTEK J\Desktop\Obrazek\Obrazki\26c4622ebca031f086536303364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heel spokes="1"/>
    <p:sndAc>
      <p:stSnd>
        <p:snd r:embed="rId3" name="Kallpa - 14 - Traumla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900"/>
                            </p:stCondLst>
                            <p:childTnLst>
                              <p:par>
                                <p:cTn id="20" presetID="41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 tmFilter="0,0; .5, 0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0" y="2000240"/>
            <a:ext cx="9144000" cy="1877437"/>
          </a:xfrm>
          <a:prstGeom prst="rect">
            <a:avLst/>
          </a:prstGeom>
          <a:noFill/>
        </p:spPr>
        <p:txBody>
          <a:bodyPr>
            <a:spAutoFit/>
            <a:scene3d>
              <a:camera prst="perspectiveAbove"/>
              <a:lightRig rig="sunset" dir="t">
                <a:rot lat="0" lon="0" rev="1800000"/>
              </a:lightRig>
            </a:scene3d>
            <a:sp3d extrusionH="57150" contourW="3810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8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bg1"/>
                    </a:gs>
                    <a:gs pos="50000">
                      <a:srgbClr val="FF0000"/>
                    </a:gs>
                    <a:gs pos="79000">
                      <a:srgbClr val="FFC000"/>
                    </a:gs>
                  </a:gsLst>
                  <a:lin ang="5400000"/>
                </a:gradFill>
                <a:latin typeface="Footlight MT Light" pitchFamily="18" charset="0"/>
              </a:rPr>
              <a:t>Augrabies</a:t>
            </a:r>
            <a:r>
              <a:rPr lang="en-US" sz="58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bg1"/>
                    </a:gs>
                    <a:gs pos="50000">
                      <a:srgbClr val="FF0000"/>
                    </a:gs>
                    <a:gs pos="79000">
                      <a:srgbClr val="FFC000"/>
                    </a:gs>
                  </a:gsLst>
                  <a:lin ang="5400000"/>
                </a:gradFill>
                <a:latin typeface="Footlight MT Light" pitchFamily="18" charset="0"/>
              </a:rPr>
              <a:t> Falls National Park South Africa</a:t>
            </a:r>
            <a:endParaRPr lang="pl-PL" sz="5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chemeClr val="bg1"/>
                  </a:gs>
                  <a:gs pos="50000">
                    <a:srgbClr val="FF0000"/>
                  </a:gs>
                  <a:gs pos="79000">
                    <a:srgbClr val="FFC000"/>
                  </a:gs>
                </a:gsLst>
                <a:lin ang="5400000"/>
              </a:gradFill>
              <a:latin typeface="Footlight MT Light" pitchFamily="18" charset="0"/>
            </a:endParaRPr>
          </a:p>
        </p:txBody>
      </p:sp>
      <p:pic>
        <p:nvPicPr>
          <p:cNvPr id="1026" name="Picture 2" descr="C:\Users\WOJTEK J\Desktop\Obrazek\Obrazki\Augrabies_Falls_HDR_by_w-0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72063"/>
            <a:ext cx="914400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WOJTEK J\Desktop\Obrazek\Obrazki\Augrabies_Falls_HDR_by_wirl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WOJTEK J\Desktop\Obrazek\Obrazki\Augrabies_Falls_HDR_by_w-02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571625"/>
            <a:ext cx="91440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WOJTEK J\Desktop\Obrazek\Obrazki\Augrabies_Falls_HDR_by_w-03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4290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3" presetClass="entr" presetSubtype="32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700"/>
                            </p:stCondLst>
                            <p:childTnLst>
                              <p:par>
                                <p:cTn id="36" presetID="23" presetClass="exit" presetSubtype="32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WOJTEK J\Desktop\Obrazek\Obrazki\Augrabies_Falls_0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WOJTEK J\Desktop\Obrazek\Obrazki\Augrabies_Falls_0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WOJTEK J\Desktop\Obrazek\Obrazki\Augrabies_Falls_0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Users\WOJTEK J\Desktop\Obrazek\Obrazki\Augrabies_Falls_03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C:\Users\WOJTEK J\Desktop\Obrazek\Obrazki\25222_02.gif"/>
          <p:cNvPicPr>
            <a:picLocks noChangeAspect="1" noChangeArrowheads="1"/>
          </p:cNvPicPr>
          <p:nvPr/>
        </p:nvPicPr>
        <p:blipFill>
          <a:blip r:embed="rId7" cstate="print"/>
          <a:srcRect l="3125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C:\Users\WOJTEK J\Desktop\Obrazek\Obrazki\25222_01.gif"/>
          <p:cNvPicPr>
            <a:picLocks noChangeAspect="1" noChangeArrowheads="1"/>
          </p:cNvPicPr>
          <p:nvPr/>
        </p:nvPicPr>
        <p:blipFill>
          <a:blip r:embed="rId8" cstate="print"/>
          <a:srcRect l="3125" t="8333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C:\Users\WOJTEK J\Desktop\Obrazek\Obrazki\augrabies_falls_7_by_par-02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 descr="C:\Users\WOJTEK J\Desktop\Obrazek\Obrazki\augrabies_falls_7_by_parlia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D:\WOJTEK\ZDJĘCIA\Cuda natury\Afryka\RPA\Augrabies Falls National Park\1\2\1348980-1024x600-[DesktopNexus.com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 descr="D:\WOJTEK\ZDJĘCIA\Cuda natury\Afryka\RPA\Augrabies Falls National Park\1\1\1348980-1024x600-[DesktopNexus.com]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2" descr="D:\WOJTEK\ZDJĘCIA\Cuda natury\Afryka\RPA\Augrabies Falls National Park\1\2\3432601828_94f10bbe66_o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13" descr="D:\WOJTEK\ZDJĘCIA\Cuda natury\Afryka\RPA\Augrabies Falls National Park\1\1\3432601828_94f10bbe66_o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14" descr="C:\Users\WOJTEK J\Desktop\Obrazek\Obrazki\7668423566_f801d6289f_b_04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15" descr="C:\Users\WOJTEK J\Desktop\Obrazek\Obrazki\7668423566_f801d6289f_b_01.gi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16" descr="C:\Users\WOJTEK J\Desktop\Obrazek\Obrazki\7668423566_f801d6289f_b_02.gi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17" descr="C:\Users\WOJTEK J\Desktop\Obrazek\Obrazki\7668423566_f801d6289f_b_03.gif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8" descr="C:\Users\WOJTEK J\Desktop\Obrazek\Obrazki\augrabies-11_02.gif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9" descr="C:\Users\WOJTEK J\Desktop\Obrazek\Obrazki\augrabies-11_01.gif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0" descr="C:\Users\WOJTEK J\Desktop\Obrazek\Obrazki\augrabies-falls-07570bfc-02.gif"/>
          <p:cNvPicPr>
            <a:picLocks noChangeAspect="1" noChangeArrowheads="1"/>
          </p:cNvPicPr>
          <p:nvPr/>
        </p:nvPicPr>
        <p:blipFill>
          <a:blip r:embed="rId21" cstate="print"/>
          <a:srcRect r="6248" b="4166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1" descr="C:\Users\WOJTEK J\Desktop\Obrazek\Obrazki\augrabies-falls-07570bfc-f5.gif"/>
          <p:cNvPicPr>
            <a:picLocks noChangeAspect="1" noChangeArrowheads="1"/>
          </p:cNvPicPr>
          <p:nvPr/>
        </p:nvPicPr>
        <p:blipFill>
          <a:blip r:embed="rId22" cstate="print"/>
          <a:srcRect b="4166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3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3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3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1" dur="3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3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9500"/>
                            </p:stCondLst>
                            <p:childTnLst>
                              <p:par>
                                <p:cTn id="56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8000"/>
                            </p:stCondLst>
                            <p:childTnLst>
                              <p:par>
                                <p:cTn id="66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25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8000"/>
                            </p:stCondLst>
                            <p:childTnLst>
                              <p:par>
                                <p:cTn id="76" presetID="18" presetClass="entr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8" dur="3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1" dur="3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3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7" dur="3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4500"/>
                            </p:stCondLst>
                            <p:childTnLst>
                              <p:par>
                                <p:cTn id="89" presetID="1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3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6" dur="3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08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2" dur="3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5" dur="3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WOJTEK J\Desktop\Obrazek\Obrazki\0159a2f8c91aa71cfcd4140d-0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WOJTEK J\Desktop\Obrazek\Obrazki\0159a2f8c91aa71cfcd4140db3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C:\Users\WOJTEK J\Desktop\Obrazek\Obrazki\augrabies-14_02.gif"/>
          <p:cNvPicPr>
            <a:picLocks noChangeAspect="1" noChangeArrowheads="1"/>
          </p:cNvPicPr>
          <p:nvPr/>
        </p:nvPicPr>
        <p:blipFill>
          <a:blip r:embed="rId5" cstate="print"/>
          <a:srcRect b="12498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C:\Users\WOJTEK J\Desktop\Obrazek\Obrazki\augrabies-14_01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C:\Users\WOJTEK J\Desktop\Obrazek\Obrazki\augrabies-16_02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7" descr="C:\Users\WOJTEK J\Desktop\Obrazek\Obrazki\augrabies-16_01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8" descr="C:\Users\WOJTEK J\Desktop\Obrazek\Obrazki\65771186.AZ60b1U7_02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9" descr="C:\Users\WOJTEK J\Desktop\Obrazek\Obrazki\65771186.AZ60b1U7_01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0" descr="C:\Users\WOJTEK J\Desktop\Obrazek\Obrazki\augrabies_falls_8_by_par-02.gif"/>
          <p:cNvPicPr>
            <a:picLocks noChangeAspect="1" noChangeArrowheads="1"/>
          </p:cNvPicPr>
          <p:nvPr/>
        </p:nvPicPr>
        <p:blipFill>
          <a:blip r:embed="rId11" cstate="print"/>
          <a:srcRect t="4166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11" descr="C:\Users\WOJTEK J\Desktop\Obrazek\Obrazki\augrabies_falls_8_by_parlia.gif"/>
          <p:cNvPicPr>
            <a:picLocks noChangeAspect="1" noChangeArrowheads="1"/>
          </p:cNvPicPr>
          <p:nvPr/>
        </p:nvPicPr>
        <p:blipFill>
          <a:blip r:embed="rId12" cstate="print"/>
          <a:srcRect t="4166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12" descr="C:\Users\WOJTEK J\Desktop\Obrazek\Obrazki\58451390.JDA_0152_02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13" descr="C:\Users\WOJTEK J\Desktop\Obrazek\Obrazki\58451390.JDA_0152_01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14" descr="C:\Users\WOJTEK J\Desktop\Obrazek\Obrazki\2418545642_079240342e_b_02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1" name="Picture 15" descr="C:\Users\WOJTEK J\Desktop\Obrazek\Obrazki\2418545642_079240342e_b_01.gi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2" name="Picture 16" descr="D:\WOJTEK\ZDJĘCIA\Cuda natury\Afryka\RPA\Augrabies Falls National Park\augrabies_national_park_v_by_shnel-d35f5b9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6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1000"/>
                            </p:stCondLst>
                            <p:childTnLst>
                              <p:par>
                                <p:cTn id="63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7000"/>
                            </p:stCondLst>
                            <p:childTnLst>
                              <p:par>
                                <p:cTn id="88" presetID="17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9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48000"/>
                            </p:stCondLst>
                            <p:childTnLst>
                              <p:par>
                                <p:cTn id="160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WOJTEK J\Desktop\7900107854_21cc4ffcd3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WOJTEK J\Desktop\7900107854_21cc4ffcd3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D:\WOJTEK\ZDJĘCIA\Cuda natury\Afryka\RPA\Augrabies Falls National Park\augrabies_falls_5_by_parliamentstreet-d37r7k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D:\WOJTEK\ZDJĘCIA\Cuda natury\Afryka\RPA\Augrabies Falls National Park\augrabies_falls_5_by_parliamentstreet-d37r7k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D:\WOJTEK\ZDJĘCIA\Cuda natury\Afryka\RPA\Augrabies Falls National Park\augrabies-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D:\WOJTEK\ZDJĘCIA\Cuda natury\Afryka\RPA\Augrabies Falls National Park\augrabies-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D:\WOJTEK\ZDJĘCIA\Cuda natury\Afryka\RPA\Augrabies Falls National Park\1\2\augrabies_falls_6_by_parliamentstreet-d37r7x0.jpg"/>
          <p:cNvPicPr>
            <a:picLocks noChangeAspect="1" noChangeArrowheads="1"/>
          </p:cNvPicPr>
          <p:nvPr/>
        </p:nvPicPr>
        <p:blipFill>
          <a:blip r:embed="rId6" cstate="print"/>
          <a:srcRect t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D:\WOJTEK\ZDJĘCIA\Cuda natury\Afryka\RPA\Augrabies Falls National Park\1\1\augrabies_falls_6_by_parliamentstreet-d37r7x0.jpg"/>
          <p:cNvPicPr>
            <a:picLocks noChangeAspect="1" noChangeArrowheads="1"/>
          </p:cNvPicPr>
          <p:nvPr/>
        </p:nvPicPr>
        <p:blipFill>
          <a:blip r:embed="rId7" cstate="print"/>
          <a:srcRect t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D:\WOJTEK\ZDJĘCIA\Cuda natury\Afryka\RPA\Augrabies Falls National Park\1\2\Augrabies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D:\WOJTEK\ZDJĘCIA\Cuda natury\Afryka\RPA\Augrabies Falls National Park\1\1\Augrabies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9" descr="C:\Users\WOJTEK J\Desktop\Obrazek\Obrazki\54951886_02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0" descr="C:\Users\WOJTEK J\Desktop\Obrazek\Obrazki\54951886_01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12" descr="D:\WOJTEK\ZDJĘCIA\Cuda natury\Afryka\RPA\Augrabies Falls National Park\augrabies-10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2" descr="D:\WOJTEK\ZDJĘCIA\Cuda natury\Afryka\RPA\Augrabies Falls National Park\augrabies-10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13" descr="D:\WOJTEK\ZDJĘCIA\Cuda natury\Afryka\RPA\Augrabies Falls National Park\5605742207_b5cfa80f9e_b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3" descr="D:\WOJTEK\ZDJĘCIA\Cuda natury\Afryka\RPA\Augrabies Falls National Park\5605742207_b5cfa80f9e_b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3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8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3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8" presetClass="entr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3" dur="3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5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000"/>
                            </p:stCondLst>
                            <p:childTnLst>
                              <p:par>
                                <p:cTn id="48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8000"/>
                            </p:stCondLst>
                            <p:childTnLst>
                              <p:par>
                                <p:cTn id="58" presetID="17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8" dur="3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3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500"/>
                            </p:stCondLst>
                            <p:childTnLst>
                              <p:par>
                                <p:cTn id="73" presetID="18" presetClass="entr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5" dur="3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8" dur="3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1000"/>
                            </p:stCondLst>
                            <p:childTnLst>
                              <p:par>
                                <p:cTn id="80" presetID="18" presetClass="entr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3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3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857488" y="2285992"/>
            <a:ext cx="3371436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sunset" dir="t">
                <a:rot lat="0" lon="0" rev="1200000"/>
              </a:lightRig>
            </a:scene3d>
            <a:sp3d extrusionH="57150" contourW="190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72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accent4">
                        <a:lumMod val="60000"/>
                        <a:lumOff val="40000"/>
                      </a:schemeClr>
                    </a:gs>
                    <a:gs pos="50000">
                      <a:schemeClr val="bg1"/>
                    </a:gs>
                    <a:gs pos="79000">
                      <a:srgbClr val="D58D23"/>
                    </a:gs>
                  </a:gsLst>
                  <a:lin ang="5400000"/>
                </a:gradFill>
                <a:latin typeface="+mj-lt"/>
              </a:rPr>
              <a:t>The</a:t>
            </a:r>
            <a:r>
              <a:rPr lang="pl-PL" sz="72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accent4">
                        <a:lumMod val="60000"/>
                        <a:lumOff val="40000"/>
                      </a:schemeClr>
                    </a:gs>
                    <a:gs pos="50000">
                      <a:schemeClr val="bg1"/>
                    </a:gs>
                    <a:gs pos="79000">
                      <a:srgbClr val="D58D23"/>
                    </a:gs>
                  </a:gsLst>
                  <a:lin ang="5400000"/>
                </a:gradFill>
                <a:latin typeface="+mj-lt"/>
              </a:rPr>
              <a:t> </a:t>
            </a:r>
            <a:r>
              <a:rPr lang="pl-PL" sz="72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accent4">
                        <a:lumMod val="60000"/>
                        <a:lumOff val="40000"/>
                      </a:schemeClr>
                    </a:gs>
                    <a:gs pos="50000">
                      <a:schemeClr val="bg1"/>
                    </a:gs>
                    <a:gs pos="79000">
                      <a:srgbClr val="D58D23"/>
                    </a:gs>
                  </a:gsLst>
                  <a:lin ang="5400000"/>
                </a:gradFill>
                <a:latin typeface="+mj-lt"/>
              </a:rPr>
              <a:t>End</a:t>
            </a:r>
            <a:endParaRPr lang="pl-PL" sz="72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chemeClr val="accent4">
                      <a:lumMod val="60000"/>
                      <a:lumOff val="40000"/>
                    </a:schemeClr>
                  </a:gs>
                  <a:gs pos="50000">
                    <a:schemeClr val="bg1"/>
                  </a:gs>
                  <a:gs pos="79000">
                    <a:srgbClr val="D58D23"/>
                  </a:gs>
                </a:gsLst>
                <a:lin ang="5400000"/>
              </a:gradFill>
              <a:latin typeface="+mj-lt"/>
            </a:endParaRPr>
          </a:p>
        </p:txBody>
      </p:sp>
      <p:sp>
        <p:nvSpPr>
          <p:cNvPr id="7171" name="pole tekstowe 2"/>
          <p:cNvSpPr txBox="1">
            <a:spLocks noChangeArrowheads="1"/>
          </p:cNvSpPr>
          <p:nvPr/>
        </p:nvSpPr>
        <p:spPr bwMode="auto">
          <a:xfrm>
            <a:off x="6929438" y="6072188"/>
            <a:ext cx="1571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b="1" i="1">
                <a:latin typeface="Blackadder ITC" pitchFamily="82" charset="0"/>
              </a:rPr>
              <a:t>Agnerz</a:t>
            </a:r>
          </a:p>
        </p:txBody>
      </p:sp>
      <p:sp>
        <p:nvSpPr>
          <p:cNvPr id="7172" name="pole tekstowe 3"/>
          <p:cNvSpPr txBox="1">
            <a:spLocks noChangeArrowheads="1"/>
          </p:cNvSpPr>
          <p:nvPr/>
        </p:nvSpPr>
        <p:spPr bwMode="auto">
          <a:xfrm>
            <a:off x="714375" y="6072188"/>
            <a:ext cx="2357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i="1">
                <a:latin typeface="Perpetua" pitchFamily="18" charset="0"/>
              </a:rPr>
              <a:t>Photos of internet</a:t>
            </a:r>
            <a:endParaRPr lang="pl-PL" sz="2000" b="1" i="1">
              <a:latin typeface="Perpetua" pitchFamily="18" charset="0"/>
            </a:endParaRPr>
          </a:p>
        </p:txBody>
      </p:sp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grabies-falls-national-park-south-africa-agnerz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pitał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ogaty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augrabies-falls-national-park-south-africa-agnerz</Template>
  <TotalTime>0</TotalTime>
  <Words>34</Words>
  <Application>Microsoft Office PowerPoint</Application>
  <PresentationFormat>Presentación en pantalla (4:3)</PresentationFormat>
  <Paragraphs>9</Paragraphs>
  <Slides>7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14" baseType="lpstr">
      <vt:lpstr>Perpetua</vt:lpstr>
      <vt:lpstr>Arial</vt:lpstr>
      <vt:lpstr>Franklin Gothic Book</vt:lpstr>
      <vt:lpstr>Calibri</vt:lpstr>
      <vt:lpstr>Blackadder ITC</vt:lpstr>
      <vt:lpstr>augrabies-falls-national-park-south-africa-agnerz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2015-04-11T09:35:08Z</dcterms:created>
  <dcterms:modified xsi:type="dcterms:W3CDTF">2015-04-11T09:38:27Z</dcterms:modified>
</cp:coreProperties>
</file>