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3b2FQD5FxoSvlCxsLhYrrQ==" hashData="labs2k6eXPCVkf9J2wq//PUo/u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96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BBA65-19BE-4AD4-BDF6-2FD182D45D94}" type="datetimeFigureOut">
              <a:rPr lang="es-ES" smtClean="0"/>
              <a:t>02/10/2019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DFD0-A4D5-4421-A384-70F9A71315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6047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BBA65-19BE-4AD4-BDF6-2FD182D45D94}" type="datetimeFigureOut">
              <a:rPr lang="es-ES" smtClean="0"/>
              <a:t>02/10/2019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DFD0-A4D5-4421-A384-70F9A71315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756198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BBA65-19BE-4AD4-BDF6-2FD182D45D94}" type="datetimeFigureOut">
              <a:rPr lang="es-ES" smtClean="0"/>
              <a:t>02/10/2019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DFD0-A4D5-4421-A384-70F9A71315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427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BBA65-19BE-4AD4-BDF6-2FD182D45D94}" type="datetimeFigureOut">
              <a:rPr lang="es-ES" smtClean="0"/>
              <a:t>02/10/2019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DFD0-A4D5-4421-A384-70F9A71315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99663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BBA65-19BE-4AD4-BDF6-2FD182D45D94}" type="datetimeFigureOut">
              <a:rPr lang="es-ES" smtClean="0"/>
              <a:t>02/10/2019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DFD0-A4D5-4421-A384-70F9A71315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6121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BBA65-19BE-4AD4-BDF6-2FD182D45D94}" type="datetimeFigureOut">
              <a:rPr lang="es-ES" smtClean="0"/>
              <a:t>02/10/2019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DFD0-A4D5-4421-A384-70F9A71315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928725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BBA65-19BE-4AD4-BDF6-2FD182D45D94}" type="datetimeFigureOut">
              <a:rPr lang="es-ES" smtClean="0"/>
              <a:t>02/10/2019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DFD0-A4D5-4421-A384-70F9A71315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962207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BBA65-19BE-4AD4-BDF6-2FD182D45D94}" type="datetimeFigureOut">
              <a:rPr lang="es-ES" smtClean="0"/>
              <a:t>02/10/2019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DFD0-A4D5-4421-A384-70F9A71315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59060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BBA65-19BE-4AD4-BDF6-2FD182D45D94}" type="datetimeFigureOut">
              <a:rPr lang="es-ES" smtClean="0"/>
              <a:t>02/10/2019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DFD0-A4D5-4421-A384-70F9A71315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92184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BBA65-19BE-4AD4-BDF6-2FD182D45D94}" type="datetimeFigureOut">
              <a:rPr lang="es-ES" smtClean="0"/>
              <a:t>02/10/2019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DFD0-A4D5-4421-A384-70F9A71315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25017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BBA65-19BE-4AD4-BDF6-2FD182D45D94}" type="datetimeFigureOut">
              <a:rPr lang="es-ES" smtClean="0"/>
              <a:t>02/10/2019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69DFD0-A4D5-4421-A384-70F9A71315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6131440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9618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BBA65-19BE-4AD4-BDF6-2FD182D45D94}" type="datetimeFigureOut">
              <a:rPr lang="es-ES" smtClean="0"/>
              <a:t>02/10/2019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69DFD0-A4D5-4421-A384-70F9A713154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5917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0.png"/><Relationship Id="rId10" Type="http://schemas.openxmlformats.org/officeDocument/2006/relationships/image" Target="../media/image6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4328145"/>
      </p:ext>
    </p:extLst>
  </p:cSld>
  <p:clrMapOvr>
    <a:masterClrMapping/>
  </p:clrMapOvr>
  <p:transition advTm="6000">
    <p:sndAc>
      <p:stSnd>
        <p:snd r:embed="rId2" name="Ajatano - Baila +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800px-Mecury_in_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571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Aruba-11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250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800px-Playas_de_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25"/>
            <a:ext cx="9144000" cy="681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706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Relaxing-at-Eagle-Beach-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8265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Aruba-7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0009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 descr="Aruba-5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6832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 descr="Aruba-2010-chapter5-1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6428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Swimming-pool-Oranjestad-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1990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Aruba-2010-chapter4-0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5120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Aruba-2010-chapter3-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09625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Aruba-9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5387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Aruba Bucuti Eagle 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0449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800AA-2-26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9393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 descr="Aruba-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693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 descr="800px-Aruba_Eagle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23687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 descr="Beach-fun-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0423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800px-Aruba_landbridge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1320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800px-Aruba_Manchebo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2121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Aruba-7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7262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800px-Baby_Beach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358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800px-Baby_Beach_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70184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 descr="800px-Highrise_Aruba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20715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384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1352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5525612781_c9eb65d8b0_b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7089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Aruba-2010-chapter6-1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56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aruba_beach_2-t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6254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Aruba-2010-chapter7-0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2495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 descr="Aruba-2010-chapter7-0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9415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Aruba-pics-21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9223138"/>
      </p:ext>
    </p:extLst>
  </p:cSld>
  <p:clrMapOvr>
    <a:masterClrMapping/>
  </p:clrMapOvr>
  <p:transition advTm="6000">
    <p:sndAc>
      <p:stSnd>
        <p:snd r:embed="rId2" name="Ajatano - Baila +.wav"/>
      </p:stSnd>
    </p:sndAc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Aruba-pics-2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3670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coconutbay_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9594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 descr="Disney's Caribbean Beach Resort 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7247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DSC00051  Pool Shot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55511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 descr="Eagle-Beach-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1578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 descr="Hyatt-Regency-Aruba-Resort-and-Casino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6957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 descr="P10100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3097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 descr="Paradera-Park-Pool-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0746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 descr="Sea-Spray-Arikok-National-Park-Santa-Cruz-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9486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 descr="Aruba2-060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5" y="0"/>
            <a:ext cx="9097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37050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 descr="best-aruba-vacation-off-the-beaten-path-1024x768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068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 descr="2281c1cd-4f343347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6088"/>
            <a:ext cx="9144000" cy="596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0273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 descr="2281c1cd-4f34332f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9738"/>
            <a:ext cx="9144000" cy="597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416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 descr="aruba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63" y="0"/>
            <a:ext cx="9083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2255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 descr="Aruba-2010-chapter3-1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89585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 descr="Aruba-10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1104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 descr="0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45438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 descr="0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05369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 descr="0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9506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 descr="115579192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24035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 descr="1155791923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9507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 descr="cn_image_0.size.bucuti-beach-resort-aruba-aruba-aruba-101760-1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5316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 descr="Aruba_Resort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7638"/>
            <a:ext cx="9144000" cy="6561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05471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 descr="last-minute-caribbean-travel-deals-0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1805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 descr="Aruba-34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56308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 descr="Aruba 04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173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 descr="Oasis-Canoa-Beach-Resort-and-Sp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0150" y="0"/>
            <a:ext cx="6743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114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 descr="ARUBA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2515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16</Words>
  <Application>Microsoft Office PowerPoint</Application>
  <PresentationFormat>Presentación en pantalla (4:3)</PresentationFormat>
  <Paragraphs>2</Paragraphs>
  <Slides>59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2019-10-02T07:29:33Z</dcterms:created>
  <dcterms:modified xsi:type="dcterms:W3CDTF">2019-10-02T07:31:52Z</dcterms:modified>
</cp:coreProperties>
</file>