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7" r:id="rId4"/>
    <p:sldId id="286" r:id="rId5"/>
    <p:sldId id="284" r:id="rId6"/>
    <p:sldId id="285" r:id="rId7"/>
    <p:sldId id="287" r:id="rId8"/>
    <p:sldId id="288" r:id="rId9"/>
    <p:sldId id="290" r:id="rId10"/>
    <p:sldId id="289" r:id="rId11"/>
    <p:sldId id="291" r:id="rId12"/>
    <p:sldId id="294" r:id="rId13"/>
    <p:sldId id="295" r:id="rId14"/>
    <p:sldId id="296" r:id="rId15"/>
    <p:sldId id="297" r:id="rId16"/>
    <p:sldId id="298" r:id="rId17"/>
    <p:sldId id="301" r:id="rId18"/>
    <p:sldId id="299" r:id="rId19"/>
    <p:sldId id="302" r:id="rId20"/>
    <p:sldId id="303" r:id="rId21"/>
    <p:sldId id="300" r:id="rId22"/>
    <p:sldId id="304" r:id="rId23"/>
    <p:sldId id="305" r:id="rId24"/>
    <p:sldId id="306" r:id="rId25"/>
    <p:sldId id="308" r:id="rId26"/>
    <p:sldId id="309" r:id="rId27"/>
    <p:sldId id="311" r:id="rId28"/>
    <p:sldId id="310" r:id="rId29"/>
    <p:sldId id="312" r:id="rId30"/>
    <p:sldId id="313" r:id="rId31"/>
    <p:sldId id="314" r:id="rId32"/>
    <p:sldId id="315" r:id="rId33"/>
    <p:sldId id="316" r:id="rId34"/>
    <p:sldId id="317" r:id="rId35"/>
    <p:sldId id="318" r:id="rId36"/>
    <p:sldId id="320" r:id="rId37"/>
    <p:sldId id="321" r:id="rId38"/>
    <p:sldId id="322" r:id="rId39"/>
    <p:sldId id="323" r:id="rId40"/>
    <p:sldId id="324" r:id="rId41"/>
    <p:sldId id="325" r:id="rId42"/>
    <p:sldId id="341" r:id="rId43"/>
    <p:sldId id="262" r:id="rId44"/>
    <p:sldId id="263" r:id="rId45"/>
    <p:sldId id="326" r:id="rId46"/>
    <p:sldId id="292" r:id="rId47"/>
    <p:sldId id="335" r:id="rId48"/>
    <p:sldId id="336" r:id="rId49"/>
    <p:sldId id="337" r:id="rId50"/>
    <p:sldId id="338" r:id="rId51"/>
    <p:sldId id="339" r:id="rId52"/>
    <p:sldId id="340" r:id="rId53"/>
    <p:sldId id="342" r:id="rId54"/>
    <p:sldId id="283" r:id="rId55"/>
    <p:sldId id="343" r:id="rId56"/>
    <p:sldId id="344" r:id="rId57"/>
    <p:sldId id="345" r:id="rId58"/>
    <p:sldId id="258" r:id="rId59"/>
    <p:sldId id="259" r:id="rId60"/>
    <p:sldId id="346" r:id="rId61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/WXAIpKLlMZoW4+ZrpvhyQ==" hashData="CDSunMfgwegx8hYaDMIJL9i8Xo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E4F8EB-37CF-4EB2-BA6A-BD3F6F57B626}" type="datetimeFigureOut">
              <a:rPr lang="en-AU"/>
              <a:pPr>
                <a:defRPr/>
              </a:pPr>
              <a:t>31/03/2019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150C9-385E-4C95-9C47-7AF66C2168B0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34783839"/>
      </p:ext>
    </p:extLst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9C478-C6FC-457D-843C-64957A1220BF}" type="datetimeFigureOut">
              <a:rPr lang="en-AU"/>
              <a:pPr>
                <a:defRPr/>
              </a:pPr>
              <a:t>31/03/2019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6BE77-DA3C-4777-8DC0-17CA4BA5EF50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81619929"/>
      </p:ext>
    </p:extLst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8FB71-7357-4DED-9101-FDCE86E934D1}" type="datetimeFigureOut">
              <a:rPr lang="en-AU"/>
              <a:pPr>
                <a:defRPr/>
              </a:pPr>
              <a:t>31/03/2019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99964-B763-4390-BD53-7FF4589CAD9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68795098"/>
      </p:ext>
    </p:extLst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C9194-8550-431B-AD7D-CFD3927F4739}" type="datetimeFigureOut">
              <a:rPr lang="en-AU"/>
              <a:pPr>
                <a:defRPr/>
              </a:pPr>
              <a:t>31/03/2019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FA68D-D41D-4E66-8CEC-3B534CEA52E3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05065993"/>
      </p:ext>
    </p:extLst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A6816-4CE4-431E-89A1-59E37E51B2D9}" type="datetimeFigureOut">
              <a:rPr lang="en-AU"/>
              <a:pPr>
                <a:defRPr/>
              </a:pPr>
              <a:t>31/03/2019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DAC18-BD56-40A0-BDC3-B371C42A0D8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19246201"/>
      </p:ext>
    </p:extLst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67F88-B495-47CE-983C-222EFD0CE045}" type="datetimeFigureOut">
              <a:rPr lang="en-AU"/>
              <a:pPr>
                <a:defRPr/>
              </a:pPr>
              <a:t>31/03/2019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EA465-C1A1-49EF-B84D-1DA96250482C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94840548"/>
      </p:ext>
    </p:extLst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F9848-7A5C-4CEA-A8B1-436256070AC7}" type="datetimeFigureOut">
              <a:rPr lang="en-AU"/>
              <a:pPr>
                <a:defRPr/>
              </a:pPr>
              <a:t>31/03/2019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82D1A-6607-4D4A-ABC3-C0AC10475873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45877523"/>
      </p:ext>
    </p:extLst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98B02C-936A-4660-AD23-964E744591B1}" type="datetimeFigureOut">
              <a:rPr lang="en-AU"/>
              <a:pPr>
                <a:defRPr/>
              </a:pPr>
              <a:t>31/03/2019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77C93-F4BE-41D8-A26A-24C27B809BC6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41714099"/>
      </p:ext>
    </p:extLst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1EDC3-2361-4441-A414-EE7E42F884D4}" type="datetimeFigureOut">
              <a:rPr lang="en-AU"/>
              <a:pPr>
                <a:defRPr/>
              </a:pPr>
              <a:t>31/03/2019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0D2BF-CF8B-4011-9CBB-5AEC05FAE66F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50891170"/>
      </p:ext>
    </p:extLst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AD464-A8A4-48D1-958F-BA0D2A955218}" type="datetimeFigureOut">
              <a:rPr lang="en-AU"/>
              <a:pPr>
                <a:defRPr/>
              </a:pPr>
              <a:t>31/03/2019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9062B-700A-4D5D-A0ED-9C6A79A1CA45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0096806"/>
      </p:ext>
    </p:extLst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EB046-E059-4EA7-9BF8-9AC69A99B4B7}" type="datetimeFigureOut">
              <a:rPr lang="en-AU"/>
              <a:pPr>
                <a:defRPr/>
              </a:pPr>
              <a:t>31/03/2019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1EABE-F67B-4DAC-ACA2-E1C9BFD2E1D1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95394515"/>
      </p:ext>
    </p:extLst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598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488EA8E-C08F-44E7-A53E-4059DB05DE50}" type="datetimeFigureOut">
              <a:rPr lang="en-AU"/>
              <a:pPr>
                <a:defRPr/>
              </a:pPr>
              <a:t>31/03/2019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2961785-5B54-425D-93D7-297CCDD6896C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6000">
    <p:sndAc>
      <p:stSnd>
        <p:snd r:embed="rId2" name="Ajatano - Baila +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800px-Mecury_in_Arub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Aruba-11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800px-Playas_de_arub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9144000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Relaxing-at-Eagle-Beach-Arub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Aruba-7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Aruba-5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Aruba-2010-chapter5-1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Swimming-pool-Oranjestad-Arub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Aruba-2010-chapter4-0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Aruba-2010-chapter3-0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Aruba-9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Aruba Bucuti Eagle Beac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800AA-2-26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Aruba-6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800px-Aruba_EagleBeac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Beach-fun-Arub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800px-Aruba_landbridge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800px-Aruba_MancheboBeac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Aruba-7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800px-Baby_Beac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800px-Baby_Beach_Arub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800px-Highrise_Aruba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384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5525612781_c9eb65d8b0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Aruba-2010-chapter6-1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aruba_beach_2-t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Aruba-2010-chapter7-0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Aruba-2010-chapter7-0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Aruba-pics-21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sndAc>
      <p:stSnd>
        <p:snd r:embed="rId2" name="Ajatano - Baila +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Aruba-pics-2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coconutbay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Disney's Caribbean Beach Resort 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DSC00051  Pool Shot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Eagle-Beach-Arub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Hyatt-Regency-Aruba-Resort-and-Casino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P101000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Paradera-Park-Pool-Arub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Sea-Spray-Arikok-National-Park-Santa-Cruz-Arub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Aruba2-06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097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best-aruba-vacation-off-the-beaten-path-1024x76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2281c1cd-4f34334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088"/>
            <a:ext cx="9144000" cy="596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2281c1cd-4f34332f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9738"/>
            <a:ext cx="9144000" cy="597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aruba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0"/>
            <a:ext cx="9083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Aruba-2010-chapter3-1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Aruba-10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0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0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0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115579192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 descr="115579192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 descr="cn_image_0.size.bucuti-beach-resort-aruba-aruba-aruba-101760-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 descr="Aruba_Resort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7638"/>
            <a:ext cx="9144000" cy="656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 descr="last-minute-caribbean-travel-deals-0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 descr="ARUB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 descr="Aruba 04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 descr="Oasis-Canoa-Beach-Resort-and-Sp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0" y="0"/>
            <a:ext cx="6743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 descr="Aruba-3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19" name="Rectangle 2"/>
          <p:cNvSpPr>
            <a:spLocks noChangeArrowheads="1"/>
          </p:cNvSpPr>
          <p:nvPr/>
        </p:nvSpPr>
        <p:spPr bwMode="auto">
          <a:xfrm>
            <a:off x="2304489" y="5316432"/>
            <a:ext cx="4572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AU" sz="2000" dirty="0">
                <a:latin typeface="Andalus" pitchFamily="18" charset="-78"/>
                <a:cs typeface="Andalus" pitchFamily="18" charset="-78"/>
              </a:rPr>
              <a:t>Author : kangur06</a:t>
            </a:r>
          </a:p>
          <a:p>
            <a:pPr algn="ctr"/>
            <a:r>
              <a:rPr lang="en-AU" sz="2000" dirty="0">
                <a:latin typeface="Andalus" pitchFamily="18" charset="-78"/>
                <a:cs typeface="Andalus" pitchFamily="18" charset="-78"/>
              </a:rPr>
              <a:t>Images from the Internet</a:t>
            </a:r>
          </a:p>
          <a:p>
            <a:pPr algn="ctr"/>
            <a:r>
              <a:rPr lang="en-AU" sz="2000" dirty="0">
                <a:latin typeface="Andalus" pitchFamily="18" charset="-78"/>
                <a:cs typeface="Andalus" pitchFamily="18" charset="-78"/>
              </a:rPr>
              <a:t>Sings: </a:t>
            </a:r>
            <a:r>
              <a:rPr lang="en-AU" sz="2000" dirty="0" err="1">
                <a:latin typeface="Andalus" pitchFamily="18" charset="-78"/>
                <a:cs typeface="Andalus" pitchFamily="18" charset="-78"/>
              </a:rPr>
              <a:t>Ajatano</a:t>
            </a:r>
            <a:endParaRPr lang="en-AU" sz="2000" dirty="0"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le Aruba 2 - Kangur06 .. 20 02 201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Ile Aruba 2 - Kangur06 .. 20 02 2019</Template>
  <TotalTime>4</TotalTime>
  <Words>26</Words>
  <Application>Microsoft Office PowerPoint</Application>
  <PresentationFormat>Presentación en pantalla (4:3)</PresentationFormat>
  <Paragraphs>5</Paragraphs>
  <Slides>59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4" baseType="lpstr">
      <vt:lpstr>Calibri</vt:lpstr>
      <vt:lpstr>Arial</vt:lpstr>
      <vt:lpstr>Andalus</vt:lpstr>
      <vt:lpstr>Ile Aruba 2 - Kangur06 .. 20 02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2019-03-31T16:54:43Z</dcterms:created>
  <dcterms:modified xsi:type="dcterms:W3CDTF">2019-03-31T16:59:36Z</dcterms:modified>
</cp:coreProperties>
</file>