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7" r:id="rId3"/>
    <p:sldId id="294" r:id="rId4"/>
    <p:sldId id="277" r:id="rId5"/>
    <p:sldId id="267" r:id="rId6"/>
    <p:sldId id="257" r:id="rId7"/>
    <p:sldId id="262" r:id="rId8"/>
    <p:sldId id="312" r:id="rId9"/>
    <p:sldId id="281" r:id="rId10"/>
    <p:sldId id="263" r:id="rId11"/>
    <p:sldId id="264" r:id="rId12"/>
    <p:sldId id="310" r:id="rId13"/>
    <p:sldId id="266" r:id="rId14"/>
    <p:sldId id="261" r:id="rId15"/>
    <p:sldId id="293" r:id="rId16"/>
    <p:sldId id="265" r:id="rId17"/>
    <p:sldId id="269" r:id="rId18"/>
    <p:sldId id="268" r:id="rId19"/>
    <p:sldId id="306" r:id="rId20"/>
    <p:sldId id="270" r:id="rId21"/>
    <p:sldId id="276" r:id="rId22"/>
    <p:sldId id="271" r:id="rId23"/>
    <p:sldId id="272" r:id="rId24"/>
    <p:sldId id="314" r:id="rId25"/>
    <p:sldId id="273" r:id="rId26"/>
    <p:sldId id="274" r:id="rId27"/>
    <p:sldId id="295" r:id="rId28"/>
    <p:sldId id="275" r:id="rId29"/>
    <p:sldId id="283" r:id="rId30"/>
    <p:sldId id="278" r:id="rId31"/>
    <p:sldId id="282" r:id="rId32"/>
    <p:sldId id="260" r:id="rId33"/>
    <p:sldId id="279" r:id="rId34"/>
    <p:sldId id="309" r:id="rId35"/>
    <p:sldId id="280" r:id="rId36"/>
    <p:sldId id="284" r:id="rId37"/>
    <p:sldId id="305" r:id="rId38"/>
    <p:sldId id="292" r:id="rId39"/>
    <p:sldId id="285" r:id="rId40"/>
    <p:sldId id="302" r:id="rId41"/>
    <p:sldId id="286" r:id="rId42"/>
    <p:sldId id="288" r:id="rId43"/>
    <p:sldId id="289" r:id="rId44"/>
    <p:sldId id="290" r:id="rId45"/>
    <p:sldId id="313" r:id="rId46"/>
    <p:sldId id="291" r:id="rId47"/>
    <p:sldId id="296" r:id="rId48"/>
    <p:sldId id="297" r:id="rId49"/>
    <p:sldId id="299" r:id="rId50"/>
    <p:sldId id="300" r:id="rId51"/>
    <p:sldId id="298" r:id="rId52"/>
    <p:sldId id="307" r:id="rId53"/>
    <p:sldId id="308" r:id="rId54"/>
    <p:sldId id="315" r:id="rId55"/>
    <p:sldId id="316" r:id="rId56"/>
  </p:sldIdLst>
  <p:sldSz cx="9144000" cy="6858000" type="screen4x3"/>
  <p:notesSz cx="6858000" cy="9144000"/>
  <p:photoAlbum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oe6jx42JIF9fiCCx0mWQZQ==" hashData="me427+cDnO9+nRjRM5s3+u49ZK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33AB7E-D087-4C27-962D-F30E5CC37EB6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06085128"/>
      </p:ext>
    </p:extLst>
  </p:cSld>
  <p:clrMapOvr>
    <a:masterClrMapping/>
  </p:clrMapOvr>
  <p:transition advClick="0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13B774-5569-4213-B8A7-A2E098AF25FC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79701867"/>
      </p:ext>
    </p:extLst>
  </p:cSld>
  <p:clrMapOvr>
    <a:masterClrMapping/>
  </p:clrMapOvr>
  <p:transition advClick="0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77BB1-E623-4AE6-BFCB-D46E2E94DEC9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00837591"/>
      </p:ext>
    </p:extLst>
  </p:cSld>
  <p:clrMapOvr>
    <a:masterClrMapping/>
  </p:clrMapOvr>
  <p:transition advClick="0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204156-1E5E-40CD-A16C-509CB1320B9F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11155339"/>
      </p:ext>
    </p:extLst>
  </p:cSld>
  <p:clrMapOvr>
    <a:masterClrMapping/>
  </p:clrMapOvr>
  <p:transition advClick="0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FB6A1C-F1B5-49B3-81E0-508859B04D22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20613953"/>
      </p:ext>
    </p:extLst>
  </p:cSld>
  <p:clrMapOvr>
    <a:masterClrMapping/>
  </p:clrMapOvr>
  <p:transition advClick="0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5EB056-9771-4C75-8364-372F6ACB0357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52068384"/>
      </p:ext>
    </p:extLst>
  </p:cSld>
  <p:clrMapOvr>
    <a:masterClrMapping/>
  </p:clrMapOvr>
  <p:transition advClick="0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42B1D5-EC5C-4187-8A74-D6949E8C0A92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10175109"/>
      </p:ext>
    </p:extLst>
  </p:cSld>
  <p:clrMapOvr>
    <a:masterClrMapping/>
  </p:clrMapOvr>
  <p:transition advClick="0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24648E-7F8E-4C45-99C0-5632E3BA3984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23509172"/>
      </p:ext>
    </p:extLst>
  </p:cSld>
  <p:clrMapOvr>
    <a:masterClrMapping/>
  </p:clrMapOvr>
  <p:transition advClick="0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383E8-77CF-4E41-B502-901774EF8991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16126438"/>
      </p:ext>
    </p:extLst>
  </p:cSld>
  <p:clrMapOvr>
    <a:masterClrMapping/>
  </p:clrMapOvr>
  <p:transition advClick="0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893B70-97E2-4F44-8AC0-5B0F34022783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22746277"/>
      </p:ext>
    </p:extLst>
  </p:cSld>
  <p:clrMapOvr>
    <a:masterClrMapping/>
  </p:clrMapOvr>
  <p:transition advClick="0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A6B99C-8D97-4450-BF0A-10AB76E9026E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98388244"/>
      </p:ext>
    </p:extLst>
  </p:cSld>
  <p:clrMapOvr>
    <a:masterClrMapping/>
  </p:clrMapOvr>
  <p:transition advClick="0" advTm="5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370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 do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4812A5A-3F8B-43A2-BCDE-22BA254EB7B8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 descr="P424001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3797" name="WordArt 5"/>
          <p:cNvSpPr>
            <a:spLocks noChangeArrowheads="1" noChangeShapeType="1" noTextEdit="1"/>
          </p:cNvSpPr>
          <p:nvPr/>
        </p:nvSpPr>
        <p:spPr bwMode="auto">
          <a:xfrm>
            <a:off x="2195513" y="765175"/>
            <a:ext cx="4429125" cy="1076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0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ARRÁBIDA</a:t>
            </a:r>
          </a:p>
        </p:txBody>
      </p:sp>
    </p:spTree>
  </p:cSld>
  <p:clrMapOvr>
    <a:masterClrMapping/>
  </p:clrMapOvr>
  <p:transition advClick="0" advTm="5000">
    <p:wedge/>
    <p:sndAc>
      <p:stSnd>
        <p:snd r:embed="rId2" name="ererybody hurt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 descr="P424002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 descr="P313017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 descr="P228005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 descr="P704001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 descr="P109014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9395" name="Rectangle 3" descr="P703000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 descr="P424000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 descr="P109015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 descr="P109015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7347" name="Rectangle 3" descr="P626000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 descr="P228005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 descr="P109014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 descr="P424002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 descr="P228004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 descr="P305002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 descr="P228007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3251" name="Rectangle 3" descr="P522000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 descr="P305004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 descr="P313015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 descr="P313012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 descr="P313014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43" name="Rectangle 3" descr="P704001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 descr="P313015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 descr="P313015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 descr="P424003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 descr="P313015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 descr="P424000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 descr="P313018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 descr="P424000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 descr="P109014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 descr="P403003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 descr="P619001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 descr="P403004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 descr="P424000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 descr="P522000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 descr="P424002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 descr="P424000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 descr="P428007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 descr="P424001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 descr="P424001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 descr="P424001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 descr="P424001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0419" name="Rectangle 3" descr="P703000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 descr="P424002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 descr="P424003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 descr="P424003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3" name="Rectangle 3" descr="P424004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7" name="Rectangle 3" descr="P424005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59" name="Rectangle 3" descr="P424003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5" name="Rectangle 3" descr="P522001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5299" name="Rectangle 3" descr="P619000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2467" name="Rectangle 3" descr="P704001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rtugal - Arrabida .. 21 05 2010">
  <a:themeElements>
    <a:clrScheme name="Modelo de apresentação predefini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o de apresentação predefini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Portugal - Arrabida .. 21 05 2010</Template>
  <TotalTime>1</TotalTime>
  <Words>17</Words>
  <Application>Microsoft Office PowerPoint</Application>
  <PresentationFormat>Presentación en pantalla (4:3)</PresentationFormat>
  <Paragraphs>3</Paragraphs>
  <Slides>54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7" baseType="lpstr">
      <vt:lpstr>Arial</vt:lpstr>
      <vt:lpstr>Portugal - Arrabida .. 21 05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2020-11-22T18:18:39Z</dcterms:created>
  <dcterms:modified xsi:type="dcterms:W3CDTF">2020-11-22T18:20:28Z</dcterms:modified>
</cp:coreProperties>
</file>