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slideLayouts/slideLayout10.xml" ContentType="application/vnd.openxmlformats-officedocument.presentationml.slideLayout+xml"/>
  <Default Extension="gif" ContentType="image/gif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ags/tag7.xml" ContentType="application/vnd.openxmlformats-officedocument.presentationml.tags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8" r:id="rId20"/>
    <p:sldId id="274" r:id="rId21"/>
    <p:sldId id="262" r:id="rId22"/>
    <p:sldId id="275" r:id="rId23"/>
    <p:sldId id="279" r:id="rId24"/>
    <p:sldId id="276" r:id="rId25"/>
    <p:sldId id="280" r:id="rId26"/>
  </p:sldIdLst>
  <p:sldSz cx="9144000" cy="5718175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srTRUTHX3+QH14QT3oueQ==" hashData="6qG2nXOj+tSHkhrkLwx9shs0Oq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516" y="-84"/>
      </p:cViewPr>
      <p:guideLst>
        <p:guide orient="horz" pos="180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6413"/>
            <a:ext cx="7772400" cy="12255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40088"/>
            <a:ext cx="6400800" cy="1462087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C259DC-13ED-48AF-BA3B-DF5D52AF529C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BAD049-0321-40C5-9E5B-C34F158E50C9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5063"/>
            <a:ext cx="7772400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4113"/>
            <a:ext cx="7772400" cy="1250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329364-4C0F-4E39-B0EE-A2D47D743428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5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5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454B5B-8762-4385-9003-015FF76BE271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925"/>
            <a:ext cx="4040188" cy="32956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279525"/>
            <a:ext cx="4041775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812925"/>
            <a:ext cx="4041775" cy="32956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A9EE48-E8AD-4378-89DE-FEA1BAAB56FC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651E01-26B4-4721-BE80-B2A148D93BCB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0E9050-88D0-4158-AE7B-B738979E1A46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99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013"/>
            <a:ext cx="5111750" cy="4881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196975"/>
            <a:ext cx="3008313" cy="39116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4123E7-EDC6-4FFC-B02C-EC55129C09FA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2088"/>
            <a:ext cx="5486400" cy="4730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6400" cy="34305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5163"/>
            <a:ext cx="5486400" cy="671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4A3463-F385-4EB2-ADA1-7B494F8774B9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F639F6-2AE9-440A-ABEC-A5C0CDD683D2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48799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48799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757D84-D66E-4AC8-9EAC-01884E071B3F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6342"/>
            <a:ext cx="7772400" cy="122570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40299"/>
            <a:ext cx="6400800" cy="14613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7000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7000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7000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2BDC8AD-A324-49A3-831F-51C7872AC770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7246"/>
            <a:ext cx="2133600" cy="397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4" Type="http://schemas.openxmlformats.org/officeDocument/2006/relationships/image" Target="../media/image25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43663" y="4730750"/>
            <a:ext cx="2300287" cy="649288"/>
          </a:xfrm>
        </p:spPr>
        <p:txBody>
          <a:bodyPr/>
          <a:lstStyle/>
          <a:p>
            <a:r>
              <a:rPr lang="fr-CA" sz="2400" b="1">
                <a:solidFill>
                  <a:schemeClr val="bg1"/>
                </a:solidFill>
              </a:rPr>
              <a:t>Fort  Smith</a:t>
            </a:r>
          </a:p>
        </p:txBody>
      </p:sp>
      <p:sp>
        <p:nvSpPr>
          <p:cNvPr id="2052" name="WordArt 4" descr="bg_b154444"/>
          <p:cNvSpPr>
            <a:spLocks noChangeArrowheads="1" noChangeShapeType="1" noTextEdit="1"/>
          </p:cNvSpPr>
          <p:nvPr/>
        </p:nvSpPr>
        <p:spPr bwMode="auto">
          <a:xfrm>
            <a:off x="179388" y="122238"/>
            <a:ext cx="3816350" cy="865187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0"/>
                <a:gd name="adj2" fmla="val 0"/>
              </a:avLst>
            </a:prstTxWarp>
          </a:bodyPr>
          <a:lstStyle/>
          <a:p>
            <a:pPr algn="ctr"/>
            <a:r>
              <a:rPr lang="es-ES" sz="6600" kern="10"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Cheboygan"/>
              </a:rPr>
              <a:t>State of</a:t>
            </a:r>
          </a:p>
          <a:p>
            <a:pPr algn="ctr"/>
            <a:r>
              <a:rPr lang="es-ES" sz="6600" kern="10"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Cheboygan"/>
              </a:rPr>
              <a:t>Arkansas</a:t>
            </a:r>
          </a:p>
        </p:txBody>
      </p:sp>
    </p:spTree>
    <p:custDataLst>
      <p:tags r:id="rId1"/>
    </p:custDataLst>
  </p:cSld>
  <p:clrMapOvr>
    <a:masterClrMapping/>
  </p:clrMapOvr>
  <p:transition advTm="12734">
    <p:sndAc>
      <p:stSnd>
        <p:snd r:embed="rId3" name="Ray Conniff - Alone Again (Naturally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5091113"/>
            <a:ext cx="8229600" cy="504825"/>
          </a:xfrm>
        </p:spPr>
        <p:txBody>
          <a:bodyPr/>
          <a:lstStyle/>
          <a:p>
            <a:r>
              <a:rPr lang="fr-CA" sz="2400" b="1">
                <a:solidFill>
                  <a:srgbClr val="000066"/>
                </a:solidFill>
              </a:rPr>
              <a:t>Hemingway  House  Piggott</a:t>
            </a:r>
          </a:p>
        </p:txBody>
      </p:sp>
    </p:spTree>
    <p:custDataLst>
      <p:tags r:id="rId1"/>
    </p:custDataLst>
  </p:cSld>
  <p:clrMapOvr>
    <a:masterClrMapping/>
  </p:clrMapOvr>
  <p:transition spd="slow" advTm="7875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22238"/>
            <a:ext cx="2663825" cy="792162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Arkansas State Indian Masco</a:t>
            </a:r>
          </a:p>
        </p:txBody>
      </p:sp>
    </p:spTree>
    <p:custDataLst>
      <p:tags r:id="rId1"/>
    </p:custDataLst>
  </p:cSld>
  <p:clrMapOvr>
    <a:masterClrMapping/>
  </p:clrMapOvr>
  <p:transition spd="slow" advTm="8047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2238"/>
            <a:ext cx="8229600" cy="327025"/>
          </a:xfrm>
        </p:spPr>
        <p:txBody>
          <a:bodyPr/>
          <a:lstStyle/>
          <a:p>
            <a:r>
              <a:rPr lang="fr-CA" sz="2400" b="1">
                <a:solidFill>
                  <a:srgbClr val="000066"/>
                </a:solidFill>
              </a:rPr>
              <a:t>Book  Club  Arkansas</a:t>
            </a:r>
          </a:p>
        </p:txBody>
      </p:sp>
    </p:spTree>
    <p:custDataLst>
      <p:tags r:id="rId1"/>
    </p:custDataLst>
  </p:cSld>
  <p:clrMapOvr>
    <a:masterClrMapping/>
  </p:clrMapOvr>
  <p:transition spd="slow" advTm="6953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95263"/>
            <a:ext cx="8229600" cy="576262"/>
          </a:xfrm>
        </p:spPr>
        <p:txBody>
          <a:bodyPr/>
          <a:lstStyle/>
          <a:p>
            <a:r>
              <a:rPr lang="fr-CA" sz="2400" b="1">
                <a:solidFill>
                  <a:schemeClr val="bg1"/>
                </a:solidFill>
              </a:rPr>
              <a:t>Buffalo  River  in  Arkansas</a:t>
            </a:r>
          </a:p>
        </p:txBody>
      </p:sp>
    </p:spTree>
    <p:custDataLst>
      <p:tags r:id="rId1"/>
    </p:custDataLst>
  </p:cSld>
  <p:clrMapOvr>
    <a:masterClrMapping/>
  </p:clrMapOvr>
  <p:transition spd="slow" advTm="804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651500" y="3435350"/>
            <a:ext cx="2735263" cy="666750"/>
          </a:xfrm>
        </p:spPr>
        <p:txBody>
          <a:bodyPr/>
          <a:lstStyle/>
          <a:p>
            <a:r>
              <a:rPr lang="sv-SE" sz="2400" b="1">
                <a:solidFill>
                  <a:schemeClr val="bg1"/>
                </a:solidFill>
              </a:rPr>
              <a:t>Delta Queen in Fort Smith</a:t>
            </a:r>
            <a:endParaRPr lang="fr-CA" sz="2400" b="1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7594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28600"/>
            <a:ext cx="2233613" cy="542925"/>
          </a:xfrm>
        </p:spPr>
        <p:txBody>
          <a:bodyPr/>
          <a:lstStyle/>
          <a:p>
            <a:r>
              <a:rPr lang="fr-CA" sz="2400" b="1">
                <a:solidFill>
                  <a:srgbClr val="000066"/>
                </a:solidFill>
              </a:rPr>
              <a:t>Benton</a:t>
            </a:r>
          </a:p>
        </p:txBody>
      </p:sp>
    </p:spTree>
    <p:custDataLst>
      <p:tags r:id="rId1"/>
    </p:custDataLst>
  </p:cSld>
  <p:clrMapOvr>
    <a:masterClrMapping/>
  </p:clrMapOvr>
  <p:transition spd="slow" advTm="7594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6125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235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3531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219">
    <p:strips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3859">
    <p:strip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3843"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2238"/>
            <a:ext cx="8229600" cy="542925"/>
          </a:xfrm>
        </p:spPr>
        <p:txBody>
          <a:bodyPr/>
          <a:lstStyle/>
          <a:p>
            <a:r>
              <a:rPr lang="fr-CA" sz="2400" b="1">
                <a:solidFill>
                  <a:schemeClr val="bg1"/>
                </a:solidFill>
              </a:rPr>
              <a:t>Little  Rock</a:t>
            </a:r>
          </a:p>
        </p:txBody>
      </p:sp>
    </p:spTree>
    <p:custDataLst>
      <p:tags r:id="rId1"/>
    </p:custDataLst>
  </p:cSld>
  <p:clrMapOvr>
    <a:masterClrMapping/>
  </p:clrMapOvr>
  <p:transition spd="slow" advTm="6999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5724525" y="5019675"/>
            <a:ext cx="3251200" cy="449263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Little Rock River Front</a:t>
            </a:r>
          </a:p>
        </p:txBody>
      </p:sp>
    </p:spTree>
    <p:custDataLst>
      <p:tags r:id="rId1"/>
    </p:custDataLst>
  </p:cSld>
  <p:clrMapOvr>
    <a:masterClrMapping/>
  </p:clrMapOvr>
  <p:transition spd="slow" advTm="7391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732588" y="228600"/>
            <a:ext cx="1954212" cy="398463"/>
          </a:xfrm>
        </p:spPr>
        <p:txBody>
          <a:bodyPr/>
          <a:lstStyle/>
          <a:p>
            <a:r>
              <a:rPr lang="fr-CA" sz="2000" b="1">
                <a:solidFill>
                  <a:srgbClr val="000066"/>
                </a:solidFill>
              </a:rPr>
              <a:t>Little  Rock</a:t>
            </a:r>
          </a:p>
        </p:txBody>
      </p:sp>
    </p:spTree>
    <p:custDataLst>
      <p:tags r:id="rId1"/>
    </p:custDataLst>
  </p:cSld>
  <p:clrMapOvr>
    <a:masterClrMapping/>
  </p:clrMapOvr>
  <p:transition spd="slow" advTm="6531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122238"/>
            <a:ext cx="2232025" cy="469900"/>
          </a:xfrm>
        </p:spPr>
        <p:txBody>
          <a:bodyPr/>
          <a:lstStyle/>
          <a:p>
            <a:r>
              <a:rPr lang="fr-CA" sz="2400" b="1">
                <a:solidFill>
                  <a:schemeClr val="bg1"/>
                </a:solidFill>
              </a:rPr>
              <a:t>Little Rock</a:t>
            </a:r>
          </a:p>
        </p:txBody>
      </p:sp>
    </p:spTree>
    <p:custDataLst>
      <p:tags r:id="rId1"/>
    </p:custDataLst>
  </p:cSld>
  <p:clrMapOvr>
    <a:masterClrMapping/>
  </p:clrMapOvr>
  <p:transition spd="slow" advTm="6547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5867400" y="4371975"/>
            <a:ext cx="2901950" cy="954088"/>
          </a:xfrm>
        </p:spPr>
        <p:txBody>
          <a:bodyPr/>
          <a:lstStyle/>
          <a:p>
            <a:r>
              <a:rPr lang="en-US" sz="2400" b="1">
                <a:solidFill>
                  <a:schemeClr val="bg1"/>
                </a:solidFill>
              </a:rPr>
              <a:t>The Old Mill, North Little Rock</a:t>
            </a:r>
            <a:endParaRPr lang="fr-CA" sz="2400" b="1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807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7164388" y="1779588"/>
            <a:ext cx="1809750" cy="954087"/>
          </a:xfrm>
        </p:spPr>
        <p:txBody>
          <a:bodyPr/>
          <a:lstStyle/>
          <a:p>
            <a:r>
              <a:rPr lang="fr-CA" sz="2400" b="1">
                <a:solidFill>
                  <a:schemeClr val="bg1"/>
                </a:solidFill>
              </a:rPr>
              <a:t>Little Rock</a:t>
            </a:r>
          </a:p>
        </p:txBody>
      </p:sp>
    </p:spTree>
    <p:custDataLst>
      <p:tags r:id="rId1"/>
    </p:custDataLst>
  </p:cSld>
  <p:clrMapOvr>
    <a:masterClrMapping/>
  </p:clrMapOvr>
  <p:transition spd="slow" advTm="6031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435350"/>
            <a:ext cx="4535487" cy="954088"/>
          </a:xfrm>
        </p:spPr>
        <p:txBody>
          <a:bodyPr/>
          <a:lstStyle/>
          <a:p>
            <a:r>
              <a:rPr lang="fr-CA" sz="2400" b="1">
                <a:solidFill>
                  <a:schemeClr val="bg1"/>
                </a:solidFill>
              </a:rPr>
              <a:t>Hot  Springs</a:t>
            </a:r>
          </a:p>
        </p:txBody>
      </p:sp>
    </p:spTree>
    <p:custDataLst>
      <p:tags r:id="rId1"/>
    </p:custDataLst>
  </p:cSld>
  <p:clrMapOvr>
    <a:masterClrMapping/>
  </p:clrMapOvr>
  <p:transition spd="slow" advTm="7532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7380288" y="122238"/>
            <a:ext cx="1655762" cy="954087"/>
          </a:xfrm>
        </p:spPr>
        <p:txBody>
          <a:bodyPr/>
          <a:lstStyle/>
          <a:p>
            <a:r>
              <a:rPr lang="fr-CA" sz="2400" b="1">
                <a:solidFill>
                  <a:srgbClr val="000066"/>
                </a:solidFill>
              </a:rPr>
              <a:t>Hot Springs</a:t>
            </a:r>
          </a:p>
        </p:txBody>
      </p:sp>
    </p:spTree>
    <p:custDataLst>
      <p:tags r:id="rId1"/>
    </p:custDataLst>
  </p:cSld>
  <p:clrMapOvr>
    <a:masterClrMapping/>
  </p:clrMapOvr>
  <p:transition spd="slow" advTm="6188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6289675" y="122238"/>
            <a:ext cx="2746375" cy="398462"/>
          </a:xfrm>
        </p:spPr>
        <p:txBody>
          <a:bodyPr/>
          <a:lstStyle/>
          <a:p>
            <a:r>
              <a:rPr lang="fr-CA" sz="2000" b="1">
                <a:solidFill>
                  <a:srgbClr val="000066"/>
                </a:solidFill>
              </a:rPr>
              <a:t>Town of Conway</a:t>
            </a:r>
          </a:p>
        </p:txBody>
      </p:sp>
    </p:spTree>
    <p:custDataLst>
      <p:tags r:id="rId1"/>
    </p:custDataLst>
  </p:cSld>
  <p:clrMapOvr>
    <a:masterClrMapping/>
  </p:clrMapOvr>
  <p:transition spd="slow" advTm="7906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986879"/>
            <a:ext cx="2952750" cy="954087"/>
          </a:xfrm>
        </p:spPr>
        <p:txBody>
          <a:bodyPr/>
          <a:lstStyle/>
          <a:p>
            <a:r>
              <a:rPr lang="fr-CA" sz="2000" b="1" dirty="0">
                <a:solidFill>
                  <a:schemeClr val="bg1"/>
                </a:solidFill>
              </a:rPr>
              <a:t>Russellville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6227763" y="5235575"/>
            <a:ext cx="17287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sz="1400" b="1">
                <a:solidFill>
                  <a:schemeClr val="bg1"/>
                </a:solidFill>
              </a:rPr>
              <a:t>Émile</a:t>
            </a: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250825" y="4946650"/>
            <a:ext cx="2017713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CA" sz="1600" b="1">
                <a:solidFill>
                  <a:schemeClr val="bg1"/>
                </a:solidFill>
              </a:rPr>
              <a:t>Photographs taken on the net</a:t>
            </a:r>
            <a:endParaRPr lang="en-CA" sz="1600">
              <a:solidFill>
                <a:schemeClr val="bg1"/>
              </a:solidFill>
            </a:endParaRP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179388" y="122238"/>
            <a:ext cx="3887787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sz="1600" b="1">
                <a:solidFill>
                  <a:schemeClr val="bg1"/>
                </a:solidFill>
              </a:rPr>
              <a:t>Music :  “ Alone Again ( (Naturally) ”   Ray  Conniff</a:t>
            </a:r>
          </a:p>
        </p:txBody>
      </p:sp>
      <p:pic>
        <p:nvPicPr>
          <p:cNvPr id="22538" name="Picture 10" descr="Quebec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5146675"/>
            <a:ext cx="719137" cy="5207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4172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 tmFilter="0,0; .5, 1; 1, 1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2" grpId="0"/>
      <p:bldP spid="2253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4241"/>
            <a:ext cx="9144000" cy="19060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847"/>
            <a:ext cx="9144000" cy="4193328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302473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8382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9188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4440"/>
            <a:ext cx="2362200" cy="1969594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6258"/>
            <a:ext cx="1219200" cy="825959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7877"/>
            <a:ext cx="533400" cy="444747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2624"/>
            <a:ext cx="533400" cy="444747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7371"/>
            <a:ext cx="533400" cy="444747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2117"/>
            <a:ext cx="533400" cy="44474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.8|3.4"/>
</p:tagLst>
</file>

<file path=ppt/theme/theme1.xml><?xml version="1.0" encoding="utf-8"?>
<a:theme xmlns:a="http://schemas.openxmlformats.org/drawingml/2006/main" name="arkansas-usa-widescreen-emile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arkansas-usa-widescreen-emile</Template>
  <TotalTime>15</TotalTime>
  <Words>86</Words>
  <Application>Microsoft Office PowerPoint</Application>
  <PresentationFormat>Personalizado</PresentationFormat>
  <Paragraphs>24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7" baseType="lpstr">
      <vt:lpstr>Arial</vt:lpstr>
      <vt:lpstr>arkansas-usa-widescreen-emile</vt:lpstr>
      <vt:lpstr>Diseño predeterminado</vt:lpstr>
      <vt:lpstr>Fort  Smith</vt:lpstr>
      <vt:lpstr>Hemingway  House  Piggott</vt:lpstr>
      <vt:lpstr>Arkansas State Indian Masco</vt:lpstr>
      <vt:lpstr>Book  Club  Arkansas</vt:lpstr>
      <vt:lpstr>Buffalo  River  in  Arkansas</vt:lpstr>
      <vt:lpstr>Delta Queen in Fort Smith</vt:lpstr>
      <vt:lpstr>Benton</vt:lpstr>
      <vt:lpstr>Diapositiva 8</vt:lpstr>
      <vt:lpstr>Diapositiva 9</vt:lpstr>
      <vt:lpstr>Diapositiva 10</vt:lpstr>
      <vt:lpstr>Diapositiva 11</vt:lpstr>
      <vt:lpstr>Diapositiva 12</vt:lpstr>
      <vt:lpstr>Diapositiva 13</vt:lpstr>
      <vt:lpstr>Little  Rock</vt:lpstr>
      <vt:lpstr>Little Rock River Front</vt:lpstr>
      <vt:lpstr>Little  Rock</vt:lpstr>
      <vt:lpstr>Little Rock</vt:lpstr>
      <vt:lpstr>The Old Mill, North Little Rock</vt:lpstr>
      <vt:lpstr>Little Rock</vt:lpstr>
      <vt:lpstr>Hot  Springs</vt:lpstr>
      <vt:lpstr>Hot Springs</vt:lpstr>
      <vt:lpstr>Town of Conway</vt:lpstr>
      <vt:lpstr>Russellville</vt:lpstr>
      <vt:lpstr>Diapositiva 24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Fort  Smith</dc:title>
  <dc:creator>JOSE LUIS</dc:creator>
  <cp:lastModifiedBy>JOSE LUIS</cp:lastModifiedBy>
  <cp:revision>1</cp:revision>
  <dcterms:created xsi:type="dcterms:W3CDTF">2015-03-01T14:56:17Z</dcterms:created>
  <dcterms:modified xsi:type="dcterms:W3CDTF">2015-03-01T15:11:36Z</dcterms:modified>
</cp:coreProperties>
</file>