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17" r:id="rId3"/>
    <p:sldId id="285" r:id="rId4"/>
    <p:sldId id="325" r:id="rId5"/>
    <p:sldId id="288" r:id="rId6"/>
    <p:sldId id="311" r:id="rId7"/>
    <p:sldId id="289" r:id="rId8"/>
    <p:sldId id="290" r:id="rId9"/>
    <p:sldId id="326" r:id="rId10"/>
    <p:sldId id="327" r:id="rId11"/>
    <p:sldId id="294" r:id="rId12"/>
    <p:sldId id="328" r:id="rId13"/>
    <p:sldId id="292" r:id="rId14"/>
    <p:sldId id="300" r:id="rId15"/>
    <p:sldId id="329" r:id="rId16"/>
    <p:sldId id="274" r:id="rId17"/>
    <p:sldId id="324" r:id="rId18"/>
    <p:sldId id="267" r:id="rId19"/>
    <p:sldId id="307" r:id="rId20"/>
    <p:sldId id="282" r:id="rId21"/>
    <p:sldId id="268" r:id="rId22"/>
    <p:sldId id="259" r:id="rId23"/>
    <p:sldId id="316" r:id="rId24"/>
    <p:sldId id="287" r:id="rId25"/>
    <p:sldId id="330" r:id="rId26"/>
    <p:sldId id="318" r:id="rId27"/>
    <p:sldId id="319" r:id="rId28"/>
    <p:sldId id="304" r:id="rId29"/>
    <p:sldId id="262" r:id="rId30"/>
    <p:sldId id="295" r:id="rId31"/>
    <p:sldId id="263" r:id="rId32"/>
    <p:sldId id="266" r:id="rId33"/>
    <p:sldId id="265" r:id="rId34"/>
    <p:sldId id="293" r:id="rId35"/>
    <p:sldId id="306" r:id="rId36"/>
    <p:sldId id="297" r:id="rId37"/>
    <p:sldId id="270" r:id="rId38"/>
    <p:sldId id="331" r:id="rId39"/>
    <p:sldId id="269" r:id="rId40"/>
    <p:sldId id="310" r:id="rId41"/>
    <p:sldId id="298" r:id="rId42"/>
    <p:sldId id="309" r:id="rId43"/>
    <p:sldId id="271" r:id="rId44"/>
    <p:sldId id="332" r:id="rId45"/>
    <p:sldId id="333" r:id="rId46"/>
    <p:sldId id="296" r:id="rId47"/>
    <p:sldId id="313" r:id="rId48"/>
    <p:sldId id="334" r:id="rId49"/>
    <p:sldId id="273" r:id="rId50"/>
    <p:sldId id="276" r:id="rId51"/>
    <p:sldId id="277" r:id="rId52"/>
    <p:sldId id="321" r:id="rId53"/>
    <p:sldId id="280" r:id="rId54"/>
    <p:sldId id="320" r:id="rId55"/>
    <p:sldId id="314" r:id="rId56"/>
    <p:sldId id="312" r:id="rId57"/>
    <p:sldId id="279" r:id="rId58"/>
    <p:sldId id="275" r:id="rId59"/>
    <p:sldId id="322" r:id="rId60"/>
    <p:sldId id="284" r:id="rId61"/>
    <p:sldId id="278" r:id="rId62"/>
    <p:sldId id="301" r:id="rId63"/>
    <p:sldId id="305" r:id="rId64"/>
    <p:sldId id="308" r:id="rId65"/>
    <p:sldId id="303" r:id="rId66"/>
    <p:sldId id="258" r:id="rId67"/>
    <p:sldId id="257" r:id="rId68"/>
    <p:sldId id="335" r:id="rId69"/>
    <p:sldId id="323" r:id="rId70"/>
    <p:sldId id="336" r:id="rId71"/>
  </p:sldIdLst>
  <p:sldSz cx="9144000" cy="5148263"/>
  <p:notesSz cx="6858000" cy="9144000"/>
  <p:defaultTextStyle>
    <a:defPPr>
      <a:defRPr lang="el-G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nW87/ozC1NFYdeATvYO5Rg==" hashData="GWmuwz9fWqiqwnQIV0Kg46eGW9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4031" autoAdjust="0"/>
    <p:restoredTop sz="94660"/>
  </p:normalViewPr>
  <p:slideViewPr>
    <p:cSldViewPr>
      <p:cViewPr>
        <p:scale>
          <a:sx n="100" d="100"/>
          <a:sy n="100" d="100"/>
        </p:scale>
        <p:origin x="-138" y="138"/>
      </p:cViewPr>
      <p:guideLst>
        <p:guide orient="horz" pos="1621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71" Type="http://schemas.openxmlformats.org/officeDocument/2006/relationships/slide" Target="slides/slide6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Наслов слајд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слов 1"/>
          <p:cNvSpPr>
            <a:spLocks noGrp="1"/>
          </p:cNvSpPr>
          <p:nvPr>
            <p:ph type="ctrTitle"/>
          </p:nvPr>
        </p:nvSpPr>
        <p:spPr>
          <a:xfrm>
            <a:off x="685800" y="1599299"/>
            <a:ext cx="7772400" cy="110354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sr-Latn-RS"/>
          </a:p>
        </p:txBody>
      </p:sp>
      <p:sp>
        <p:nvSpPr>
          <p:cNvPr id="3" name="Поднаслов 2"/>
          <p:cNvSpPr>
            <a:spLocks noGrp="1"/>
          </p:cNvSpPr>
          <p:nvPr>
            <p:ph type="subTitle" idx="1"/>
          </p:nvPr>
        </p:nvSpPr>
        <p:spPr>
          <a:xfrm>
            <a:off x="1371600" y="2917349"/>
            <a:ext cx="6400800" cy="131566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sr-Latn-RS"/>
          </a:p>
        </p:txBody>
      </p:sp>
      <p:sp>
        <p:nvSpPr>
          <p:cNvPr id="4" name="Чувар места за дату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E53E37-598C-4DD5-8D73-DC2EAB1FDE2F}" type="datetimeFigureOut">
              <a:rPr lang="sr-Latn-RS"/>
              <a:pPr>
                <a:defRPr/>
              </a:pPr>
              <a:t>26.7.2020</a:t>
            </a:fld>
            <a:endParaRPr lang="sr-Latn-RS"/>
          </a:p>
        </p:txBody>
      </p:sp>
      <p:sp>
        <p:nvSpPr>
          <p:cNvPr id="5" name="Чувар места за подножје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6" name="Чувар места за број слај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BC2BDE-CF5E-40A1-9CFE-E40BBA5EBB28}" type="slidenum">
              <a:rPr lang="sr-Latn-RS"/>
              <a:pPr>
                <a:defRPr/>
              </a:pPr>
              <a:t>‹Nº›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233997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слов и садржа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слов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sr-Latn-RS"/>
          </a:p>
        </p:txBody>
      </p:sp>
      <p:sp>
        <p:nvSpPr>
          <p:cNvPr id="3" name="Чувар места за садржај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sr-Latn-RS"/>
          </a:p>
        </p:txBody>
      </p:sp>
      <p:sp>
        <p:nvSpPr>
          <p:cNvPr id="4" name="Чувар места за дату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E75A76-9350-40A8-9E1C-552F0DFDB8D5}" type="datetimeFigureOut">
              <a:rPr lang="sr-Latn-RS"/>
              <a:pPr>
                <a:defRPr/>
              </a:pPr>
              <a:t>26.7.2020</a:t>
            </a:fld>
            <a:endParaRPr lang="sr-Latn-RS"/>
          </a:p>
        </p:txBody>
      </p:sp>
      <p:sp>
        <p:nvSpPr>
          <p:cNvPr id="5" name="Чувар места за подножје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6" name="Чувар места за број слај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16953D-3FAD-4071-82C8-6D82263FCEE9}" type="slidenum">
              <a:rPr lang="sr-Latn-RS"/>
              <a:pPr>
                <a:defRPr/>
              </a:pPr>
              <a:t>‹Nº›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6756032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лавље одељ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слов 1"/>
          <p:cNvSpPr>
            <a:spLocks noGrp="1"/>
          </p:cNvSpPr>
          <p:nvPr>
            <p:ph type="title"/>
          </p:nvPr>
        </p:nvSpPr>
        <p:spPr>
          <a:xfrm>
            <a:off x="722313" y="3308236"/>
            <a:ext cx="7772400" cy="102250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sr-Latn-RS"/>
          </a:p>
        </p:txBody>
      </p:sp>
      <p:sp>
        <p:nvSpPr>
          <p:cNvPr id="3" name="Чувар места за текст 2"/>
          <p:cNvSpPr>
            <a:spLocks noGrp="1"/>
          </p:cNvSpPr>
          <p:nvPr>
            <p:ph type="body" idx="1"/>
          </p:nvPr>
        </p:nvSpPr>
        <p:spPr>
          <a:xfrm>
            <a:off x="722313" y="2182054"/>
            <a:ext cx="7772400" cy="1126182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Чувар места за дату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33FF74-98C5-4006-81E3-31261A3226A1}" type="datetimeFigureOut">
              <a:rPr lang="sr-Latn-RS"/>
              <a:pPr>
                <a:defRPr/>
              </a:pPr>
              <a:t>26.7.2020</a:t>
            </a:fld>
            <a:endParaRPr lang="sr-Latn-RS"/>
          </a:p>
        </p:txBody>
      </p:sp>
      <p:sp>
        <p:nvSpPr>
          <p:cNvPr id="5" name="Чувар места за подножје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6" name="Чувар места за број слај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F07C1B-66C0-4F92-9FAB-41C614504295}" type="slidenum">
              <a:rPr lang="sr-Latn-RS"/>
              <a:pPr>
                <a:defRPr/>
              </a:pPr>
              <a:t>‹Nº›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4395193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садржај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слов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sr-Latn-RS"/>
          </a:p>
        </p:txBody>
      </p:sp>
      <p:sp>
        <p:nvSpPr>
          <p:cNvPr id="3" name="Чувар места за садржај 2"/>
          <p:cNvSpPr>
            <a:spLocks noGrp="1"/>
          </p:cNvSpPr>
          <p:nvPr>
            <p:ph sz="half" idx="1"/>
          </p:nvPr>
        </p:nvSpPr>
        <p:spPr>
          <a:xfrm>
            <a:off x="457200" y="902138"/>
            <a:ext cx="4038600" cy="255029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sr-Latn-RS"/>
          </a:p>
        </p:txBody>
      </p:sp>
      <p:sp>
        <p:nvSpPr>
          <p:cNvPr id="4" name="Чувар места за садржај 3"/>
          <p:cNvSpPr>
            <a:spLocks noGrp="1"/>
          </p:cNvSpPr>
          <p:nvPr>
            <p:ph sz="half" idx="2"/>
          </p:nvPr>
        </p:nvSpPr>
        <p:spPr>
          <a:xfrm>
            <a:off x="4648200" y="902138"/>
            <a:ext cx="4038600" cy="255029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sr-Latn-RS"/>
          </a:p>
        </p:txBody>
      </p:sp>
      <p:sp>
        <p:nvSpPr>
          <p:cNvPr id="5" name="Чувар места за дату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3A121B-A763-4F5E-BFEA-106CCAF4E663}" type="datetimeFigureOut">
              <a:rPr lang="sr-Latn-RS"/>
              <a:pPr>
                <a:defRPr/>
              </a:pPr>
              <a:t>26.7.2020</a:t>
            </a:fld>
            <a:endParaRPr lang="sr-Latn-RS"/>
          </a:p>
        </p:txBody>
      </p:sp>
      <p:sp>
        <p:nvSpPr>
          <p:cNvPr id="6" name="Чувар места за подножје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7" name="Чувар места за број слај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35280A-2861-4196-A13F-71029FE0F9B6}" type="slidenum">
              <a:rPr lang="sr-Latn-RS"/>
              <a:pPr>
                <a:defRPr/>
              </a:pPr>
              <a:t>‹Nº›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758932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еђењ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слов 1"/>
          <p:cNvSpPr>
            <a:spLocks noGrp="1"/>
          </p:cNvSpPr>
          <p:nvPr>
            <p:ph type="title"/>
          </p:nvPr>
        </p:nvSpPr>
        <p:spPr>
          <a:xfrm>
            <a:off x="457200" y="206169"/>
            <a:ext cx="8229600" cy="858044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sr-Latn-RS"/>
          </a:p>
        </p:txBody>
      </p:sp>
      <p:sp>
        <p:nvSpPr>
          <p:cNvPr id="3" name="Чувар места за текст 2"/>
          <p:cNvSpPr>
            <a:spLocks noGrp="1"/>
          </p:cNvSpPr>
          <p:nvPr>
            <p:ph type="body" idx="1"/>
          </p:nvPr>
        </p:nvSpPr>
        <p:spPr>
          <a:xfrm>
            <a:off x="457200" y="1152401"/>
            <a:ext cx="4040188" cy="48026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Чувар места за садржај 3"/>
          <p:cNvSpPr>
            <a:spLocks noGrp="1"/>
          </p:cNvSpPr>
          <p:nvPr>
            <p:ph sz="half" idx="2"/>
          </p:nvPr>
        </p:nvSpPr>
        <p:spPr>
          <a:xfrm>
            <a:off x="457200" y="1632667"/>
            <a:ext cx="4040188" cy="29662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sr-Latn-RS"/>
          </a:p>
        </p:txBody>
      </p:sp>
      <p:sp>
        <p:nvSpPr>
          <p:cNvPr id="5" name="Чувар места за 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2401"/>
            <a:ext cx="4041775" cy="48026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Чувар места за садржај 5"/>
          <p:cNvSpPr>
            <a:spLocks noGrp="1"/>
          </p:cNvSpPr>
          <p:nvPr>
            <p:ph sz="quarter" idx="4"/>
          </p:nvPr>
        </p:nvSpPr>
        <p:spPr>
          <a:xfrm>
            <a:off x="4645026" y="1632667"/>
            <a:ext cx="4041775" cy="29662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sr-Latn-RS"/>
          </a:p>
        </p:txBody>
      </p:sp>
      <p:sp>
        <p:nvSpPr>
          <p:cNvPr id="7" name="Чувар места за дату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0D1464-CAC6-4DDE-B9D7-320E3AB07FCE}" type="datetimeFigureOut">
              <a:rPr lang="sr-Latn-RS"/>
              <a:pPr>
                <a:defRPr/>
              </a:pPr>
              <a:t>26.7.2020</a:t>
            </a:fld>
            <a:endParaRPr lang="sr-Latn-RS"/>
          </a:p>
        </p:txBody>
      </p:sp>
      <p:sp>
        <p:nvSpPr>
          <p:cNvPr id="8" name="Чувар места за подножје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9" name="Чувар места за број слај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F87806-566D-432C-84D5-2166E6DB3395}" type="slidenum">
              <a:rPr lang="sr-Latn-RS"/>
              <a:pPr>
                <a:defRPr/>
              </a:pPr>
              <a:t>‹Nº›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41914435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Само насло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слов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sr-Latn-RS"/>
          </a:p>
        </p:txBody>
      </p:sp>
      <p:sp>
        <p:nvSpPr>
          <p:cNvPr id="3" name="Чувар места за дату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05F8AD-C00B-4EE5-B4EA-3EFDC8775E2A}" type="datetimeFigureOut">
              <a:rPr lang="sr-Latn-RS"/>
              <a:pPr>
                <a:defRPr/>
              </a:pPr>
              <a:t>26.7.2020</a:t>
            </a:fld>
            <a:endParaRPr lang="sr-Latn-RS"/>
          </a:p>
        </p:txBody>
      </p:sp>
      <p:sp>
        <p:nvSpPr>
          <p:cNvPr id="4" name="Чувар места за подножје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5" name="Чувар места за број слај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AF8313-6091-4976-BD66-F5967081EDEA}" type="slidenum">
              <a:rPr lang="sr-Latn-RS"/>
              <a:pPr>
                <a:defRPr/>
              </a:pPr>
              <a:t>‹Nº›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547559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разн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Чувар места за дату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628A19-7A52-41F9-8A0B-E7814DDBB85C}" type="datetimeFigureOut">
              <a:rPr lang="sr-Latn-RS"/>
              <a:pPr>
                <a:defRPr/>
              </a:pPr>
              <a:t>26.7.2020</a:t>
            </a:fld>
            <a:endParaRPr lang="sr-Latn-RS"/>
          </a:p>
        </p:txBody>
      </p:sp>
      <p:sp>
        <p:nvSpPr>
          <p:cNvPr id="3" name="Чувар места за подножје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4" name="Чувар места за број слај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575273-5A67-4574-A0EE-739DDFB6AFAF}" type="slidenum">
              <a:rPr lang="sr-Latn-RS"/>
              <a:pPr>
                <a:defRPr/>
              </a:pPr>
              <a:t>‹Nº›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419515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Садржај са нат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слов 1"/>
          <p:cNvSpPr>
            <a:spLocks noGrp="1"/>
          </p:cNvSpPr>
          <p:nvPr>
            <p:ph type="title"/>
          </p:nvPr>
        </p:nvSpPr>
        <p:spPr>
          <a:xfrm>
            <a:off x="457201" y="204977"/>
            <a:ext cx="3008313" cy="87234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sr-Latn-RS"/>
          </a:p>
        </p:txBody>
      </p:sp>
      <p:sp>
        <p:nvSpPr>
          <p:cNvPr id="3" name="Чувар места за садржај 2"/>
          <p:cNvSpPr>
            <a:spLocks noGrp="1"/>
          </p:cNvSpPr>
          <p:nvPr>
            <p:ph idx="1"/>
          </p:nvPr>
        </p:nvSpPr>
        <p:spPr>
          <a:xfrm>
            <a:off x="3575050" y="204977"/>
            <a:ext cx="5111750" cy="43939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sr-Latn-RS"/>
          </a:p>
        </p:txBody>
      </p:sp>
      <p:sp>
        <p:nvSpPr>
          <p:cNvPr id="4" name="Чувар места за текст 3"/>
          <p:cNvSpPr>
            <a:spLocks noGrp="1"/>
          </p:cNvSpPr>
          <p:nvPr>
            <p:ph type="body" sz="half" idx="2"/>
          </p:nvPr>
        </p:nvSpPr>
        <p:spPr>
          <a:xfrm>
            <a:off x="457201" y="1077322"/>
            <a:ext cx="3008313" cy="352155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Чувар места за дату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D8FC9E-23B4-485C-BD1E-F1599069DD73}" type="datetimeFigureOut">
              <a:rPr lang="sr-Latn-RS"/>
              <a:pPr>
                <a:defRPr/>
              </a:pPr>
              <a:t>26.7.2020</a:t>
            </a:fld>
            <a:endParaRPr lang="sr-Latn-RS"/>
          </a:p>
        </p:txBody>
      </p:sp>
      <p:sp>
        <p:nvSpPr>
          <p:cNvPr id="6" name="Чувар места за подножје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7" name="Чувар места за број слај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A5E89-F336-4984-A1AE-32042D4A7597}" type="slidenum">
              <a:rPr lang="sr-Latn-RS"/>
              <a:pPr>
                <a:defRPr/>
              </a:pPr>
              <a:t>‹Nº›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6674230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Слика са нат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слов 1"/>
          <p:cNvSpPr>
            <a:spLocks noGrp="1"/>
          </p:cNvSpPr>
          <p:nvPr>
            <p:ph type="title"/>
          </p:nvPr>
        </p:nvSpPr>
        <p:spPr>
          <a:xfrm>
            <a:off x="1792288" y="3603784"/>
            <a:ext cx="5486400" cy="42544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sr-Latn-RS"/>
          </a:p>
        </p:txBody>
      </p:sp>
      <p:sp>
        <p:nvSpPr>
          <p:cNvPr id="3" name="Чувар места за слику 2"/>
          <p:cNvSpPr>
            <a:spLocks noGrp="1"/>
          </p:cNvSpPr>
          <p:nvPr>
            <p:ph type="pic" idx="1"/>
          </p:nvPr>
        </p:nvSpPr>
        <p:spPr>
          <a:xfrm>
            <a:off x="1792288" y="460007"/>
            <a:ext cx="5486400" cy="3088958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sr-Latn-RS" noProof="0" smtClean="0"/>
          </a:p>
        </p:txBody>
      </p:sp>
      <p:sp>
        <p:nvSpPr>
          <p:cNvPr id="4" name="Чувар места за текст 3"/>
          <p:cNvSpPr>
            <a:spLocks noGrp="1"/>
          </p:cNvSpPr>
          <p:nvPr>
            <p:ph type="body" sz="half" idx="2"/>
          </p:nvPr>
        </p:nvSpPr>
        <p:spPr>
          <a:xfrm>
            <a:off x="1792288" y="4029231"/>
            <a:ext cx="5486400" cy="6042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Чувар места за дату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9E2CE3-B183-45FF-8437-CD5FCE08120C}" type="datetimeFigureOut">
              <a:rPr lang="sr-Latn-RS"/>
              <a:pPr>
                <a:defRPr/>
              </a:pPr>
              <a:t>26.7.2020</a:t>
            </a:fld>
            <a:endParaRPr lang="sr-Latn-RS"/>
          </a:p>
        </p:txBody>
      </p:sp>
      <p:sp>
        <p:nvSpPr>
          <p:cNvPr id="6" name="Чувар места за подножје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7" name="Чувар места за број слај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F2FCA8-7719-4084-AF88-3E4F1FC065C9}" type="slidenum">
              <a:rPr lang="sr-Latn-RS"/>
              <a:pPr>
                <a:defRPr/>
              </a:pPr>
              <a:t>‹Nº›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8519799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Наслов и вертикалн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слов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sr-Latn-RS"/>
          </a:p>
        </p:txBody>
      </p:sp>
      <p:sp>
        <p:nvSpPr>
          <p:cNvPr id="3" name="Чувар места за вертикални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sr-Latn-RS"/>
          </a:p>
        </p:txBody>
      </p:sp>
      <p:sp>
        <p:nvSpPr>
          <p:cNvPr id="4" name="Чувар места за дату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EDA0C2-42BF-45E6-81B9-5F03839C4623}" type="datetimeFigureOut">
              <a:rPr lang="sr-Latn-RS"/>
              <a:pPr>
                <a:defRPr/>
              </a:pPr>
              <a:t>26.7.2020</a:t>
            </a:fld>
            <a:endParaRPr lang="sr-Latn-RS"/>
          </a:p>
        </p:txBody>
      </p:sp>
      <p:sp>
        <p:nvSpPr>
          <p:cNvPr id="5" name="Чувар места за подножје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6" name="Чувар места за број слај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DF1367-5FA0-4C8B-87E4-E6EECD627F1B}" type="slidenum">
              <a:rPr lang="sr-Latn-RS"/>
              <a:pPr>
                <a:defRPr/>
              </a:pPr>
              <a:t>‹Nº›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6688865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ни наслов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ни наслов 1"/>
          <p:cNvSpPr>
            <a:spLocks noGrp="1"/>
          </p:cNvSpPr>
          <p:nvPr>
            <p:ph type="title" orient="vert"/>
          </p:nvPr>
        </p:nvSpPr>
        <p:spPr>
          <a:xfrm>
            <a:off x="6629400" y="154925"/>
            <a:ext cx="2057400" cy="329751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sr-Latn-RS"/>
          </a:p>
        </p:txBody>
      </p:sp>
      <p:sp>
        <p:nvSpPr>
          <p:cNvPr id="3" name="Чувар места за вертикални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925"/>
            <a:ext cx="6019800" cy="329751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sr-Latn-RS"/>
          </a:p>
        </p:txBody>
      </p:sp>
      <p:sp>
        <p:nvSpPr>
          <p:cNvPr id="4" name="Чувар места за дату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1A34C1-492F-4C0B-8344-38BB448051E9}" type="datetimeFigureOut">
              <a:rPr lang="sr-Latn-RS"/>
              <a:pPr>
                <a:defRPr/>
              </a:pPr>
              <a:t>26.7.2020</a:t>
            </a:fld>
            <a:endParaRPr lang="sr-Latn-RS"/>
          </a:p>
        </p:txBody>
      </p:sp>
      <p:sp>
        <p:nvSpPr>
          <p:cNvPr id="5" name="Чувар места за подножје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6" name="Чувар места за број слај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D03E72-3993-42AE-8A2E-CA8B2E4E0BD7}" type="slidenum">
              <a:rPr lang="sr-Latn-RS"/>
              <a:pPr>
                <a:defRPr/>
              </a:pPr>
              <a:t>‹Nº›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2057960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9299"/>
            <a:ext cx="7772400" cy="110354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7349"/>
            <a:ext cx="6400800" cy="131566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82254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Чувар места за наслов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r-Cyrl-CS" smtClean="0"/>
              <a:t>Кликните и уредите наслов</a:t>
            </a:r>
            <a:endParaRPr lang="el-GR" smtClean="0"/>
          </a:p>
        </p:txBody>
      </p:sp>
      <p:sp>
        <p:nvSpPr>
          <p:cNvPr id="1027" name="Чувар места за текст 2"/>
          <p:cNvSpPr>
            <a:spLocks noGrp="1"/>
          </p:cNvSpPr>
          <p:nvPr>
            <p:ph type="body" idx="1"/>
          </p:nvPr>
        </p:nvSpPr>
        <p:spPr bwMode="auto">
          <a:xfrm>
            <a:off x="457200" y="1201738"/>
            <a:ext cx="8229600" cy="339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r-Cyrl-CS" smtClean="0"/>
              <a:t>Уредите стил текста мастера</a:t>
            </a:r>
          </a:p>
          <a:p>
            <a:pPr lvl="1"/>
            <a:r>
              <a:rPr lang="sr-Cyrl-CS" smtClean="0"/>
              <a:t>Други ниво</a:t>
            </a:r>
          </a:p>
          <a:p>
            <a:pPr lvl="2"/>
            <a:r>
              <a:rPr lang="sr-Cyrl-CS" smtClean="0"/>
              <a:t>Трећи ниво</a:t>
            </a:r>
          </a:p>
          <a:p>
            <a:pPr lvl="3"/>
            <a:r>
              <a:rPr lang="sr-Cyrl-CS" smtClean="0"/>
              <a:t>Четврти ниво</a:t>
            </a:r>
          </a:p>
          <a:p>
            <a:pPr lvl="4"/>
            <a:r>
              <a:rPr lang="sr-Cyrl-CS" smtClean="0"/>
              <a:t>Пети ниво</a:t>
            </a:r>
            <a:endParaRPr lang="el-GR" smtClean="0"/>
          </a:p>
        </p:txBody>
      </p:sp>
      <p:sp>
        <p:nvSpPr>
          <p:cNvPr id="4" name="Чувар места за датум 3"/>
          <p:cNvSpPr>
            <a:spLocks noGrp="1"/>
          </p:cNvSpPr>
          <p:nvPr>
            <p:ph type="dt" sz="half" idx="2"/>
          </p:nvPr>
        </p:nvSpPr>
        <p:spPr>
          <a:xfrm>
            <a:off x="457200" y="4772025"/>
            <a:ext cx="21336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FE36AC4-EAA6-43F7-9746-B85E7A9A4304}" type="datetimeFigureOut">
              <a:rPr lang="sr-Latn-RS"/>
              <a:pPr>
                <a:defRPr/>
              </a:pPr>
              <a:t>26.7.2020</a:t>
            </a:fld>
            <a:endParaRPr lang="sr-Latn-RS"/>
          </a:p>
        </p:txBody>
      </p:sp>
      <p:sp>
        <p:nvSpPr>
          <p:cNvPr id="5" name="Чувар места за подножје 4"/>
          <p:cNvSpPr>
            <a:spLocks noGrp="1"/>
          </p:cNvSpPr>
          <p:nvPr>
            <p:ph type="ftr" sz="quarter" idx="3"/>
          </p:nvPr>
        </p:nvSpPr>
        <p:spPr>
          <a:xfrm>
            <a:off x="3124200" y="4772025"/>
            <a:ext cx="28956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6" name="Чувар места за број слајда 5"/>
          <p:cNvSpPr>
            <a:spLocks noGrp="1"/>
          </p:cNvSpPr>
          <p:nvPr>
            <p:ph type="sldNum" sz="quarter" idx="4"/>
          </p:nvPr>
        </p:nvSpPr>
        <p:spPr>
          <a:xfrm>
            <a:off x="6553200" y="4772025"/>
            <a:ext cx="21336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6DB5225-4AF3-47B0-B368-2BC8675905EF}" type="slidenum">
              <a:rPr lang="sr-Latn-RS"/>
              <a:pPr>
                <a:defRPr/>
              </a:pPr>
              <a:t>‹Nº›</a:t>
            </a:fld>
            <a:endParaRPr lang="sr-Latn-R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R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8256"/>
            <a:ext cx="2133600" cy="3575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7.png"/><Relationship Id="rId10" Type="http://schemas.openxmlformats.org/officeDocument/2006/relationships/image" Target="../media/image8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Trajkovic\My Pictures 2\Drzave, Gradovi, Objekti, Priroda\Argentina\argentina 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Trajkovic\My Pictures 2\Drzave, Gradovi, Objekti, Priroda\Argentina\tango-axis 35 xx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197867"/>
            <a:ext cx="5364163" cy="514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TextBox 5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1169988"/>
            <a:ext cx="5419725" cy="212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Box 1"/>
          <p:cNvSpPr txBox="1">
            <a:spLocks noChangeArrowheads="1"/>
          </p:cNvSpPr>
          <p:nvPr/>
        </p:nvSpPr>
        <p:spPr bwMode="auto">
          <a:xfrm>
            <a:off x="6335713" y="4706938"/>
            <a:ext cx="23812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s-ES" i="1">
                <a:solidFill>
                  <a:srgbClr val="FF0000"/>
                </a:solidFill>
                <a:latin typeface="Brush Script Std" pitchFamily="66" charset="0"/>
              </a:rPr>
              <a:t>M</a:t>
            </a:r>
            <a:r>
              <a:rPr lang="el-GR" i="1">
                <a:solidFill>
                  <a:srgbClr val="FF0000"/>
                </a:solidFill>
                <a:latin typeface="Brush Script Std" pitchFamily="66" charset="0"/>
              </a:rPr>
              <a:t>u</a:t>
            </a:r>
            <a:r>
              <a:rPr lang="es-ES" i="1">
                <a:solidFill>
                  <a:srgbClr val="FF0000"/>
                </a:solidFill>
                <a:latin typeface="Brush Script Std" pitchFamily="66" charset="0"/>
              </a:rPr>
              <a:t>sic: Tango Argentino</a:t>
            </a:r>
            <a:endParaRPr lang="el-GR" i="1">
              <a:solidFill>
                <a:srgbClr val="FF0000"/>
              </a:solidFill>
              <a:latin typeface="Brush Script Std" pitchFamily="66" charset="0"/>
            </a:endParaRPr>
          </a:p>
        </p:txBody>
      </p:sp>
    </p:spTree>
  </p:cSld>
  <p:clrMapOvr>
    <a:masterClrMapping/>
  </p:clrMapOvr>
  <p:transition>
    <p:sndAc>
      <p:stSnd>
        <p:snd r:embed="rId2" name="LA CUMPARCITA - R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Trajkovic\Desktop\Buenos Aires 3325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C:\Users\Trajkovic\My Pictures 2\Drzave, Gradovi, Objekti, Priroda\Argentina\buenos aires strasse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Trajkovic\My Pictures 2\Drzave, Gradovi, Objekti, Priroda\Argentina\Perito Moreno Glacier 1481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Trajkovic\My Pictures 2\Drzave, Gradovi, Objekti, Priroda\Argentina\Argentina - 2232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514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Trajkovic\My Pictures 2\Drzave, Gradovi, Objekti, Priroda\Argentina\Bridge of ice in Perito moreno glacier - Patagonia Argentina 1051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 descr="C:\Users\Trajkovic\My Pictures 2\Drzave, Gradovi, Objekti, Priroda\Argentina\Argentina - Mountains - Fonds d'écran 388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34475" cy="5141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 descr="C:\Users\Trajkovic\My Pictures 2\Drzave, Gradovi, Objekti, Priroda\Argentina\Santa Cruz - Argentina Picture 443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5141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C:\Users\Trajkovic\My Pictures 2\Drzave, Gradovi, Objekti, Priroda\Argentina\Patagonia, mountain lake, mountains, moon 152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39237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Trajkovic\My Pictures 2\Drzave, Gradovi, Objekti, Priroda\Argentina\Buenos Aires - Plaza de Mayo - Casa Rosada 112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3" descr="C:\Users\Trajkovic\My Pictures 2\Drzave, Gradovi, Objekti, Priroda\Argentina\Buenos Aires - Argentina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7175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Trajkovic\My Pictures 2\Drzave, Gradovi, Objekti, Priroda\Argentina\Buenos Aires - free tigre delta buenos airis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 descr="C:\Users\Trajkovic\My Pictures 2\Drzave, Gradovi, Objekti, Priroda\Argentina\Mendoza - Park Hyatt - Argentina fachada lateral 2011 x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514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C:\Users\Trajkovic\My Pictures 2\Drzave, Gradovi, Objekti, Priroda\Argentina\Mendoza - Park Hyatt - Argentina HDR-09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9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 descr="C:\Users\Trajkovic\My Pictures 2\Drzave, Gradovi, Objekti, Priroda\Argentina\tango-axis 21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07538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6" descr="C:\Users\Trajkovic\My Pictures 2\Drzave, Gradovi, Objekti, Priroda\Argentina\Tango argentino 56 x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7" descr="C:\Users\Trajkovic\My Pictures 2\Drzave, Gradovi, Objekti, Priroda\Argentina\tango-axis 31 x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0"/>
            <a:ext cx="3648075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8" descr="C:\Users\Trajkovic\My Pictures 2\Drzave, Gradovi, Objekti, Priroda\Argentina\Tango Argentino - willem-haenraets 213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700"/>
            <a:ext cx="9144000" cy="513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9" descr="C:\Users\Trajkovic\My Pictures 2\Drzave, Gradovi, Objekti, Priroda\Argentina\Tango Argentino 9 x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7288" y="0"/>
            <a:ext cx="4176712" cy="518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 descr="C:\Users\Trajkovic\My Pictures 2\Drzave, Gradovi, Objekti, Priroda\Argentina\Ischigualasto - San Juan 2 Sello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46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Trajkovic\My Pictures 2\Drzave, Gradovi, Objekti, Priroda\Argentina\Ruta 9 a El Calafate estancia 1323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 descr="C:\Users\Trajkovic\My Pictures 2\Drzave, Gradovi, Objekti, Priroda\Argentina\Purmamarca 3221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7175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 descr="C:\Users\Trajkovic\My Pictures 2\Drzave, Gradovi, Objekti, Priroda\Argentina\Ischigualasto national park - Argentina 55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 descr="C:\Users\Trajkovic\My Pictures 2\Drzave, Gradovi, Objekti, Priroda\Argentina\Patagonia - Argentina 146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Trajkovic\My Pictures 2\Drzave, Gradovi, Objekti, Priroda\Argentina\Argentina - Mountains 2221 x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8" y="0"/>
            <a:ext cx="9136062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Trajkovic\My Pictures 2\Drzave, Gradovi, Objekti, Priroda\Argentina\Buenos Aires - Puerto Madero 1676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5141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3" descr="C:\Users\Trajkovic\Desktop\Puerto_Madero 2233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5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Trajkovic\My Pictures 2\Drzave, Gradovi, Objekti, Priroda\Argentina\Buenos Aires - Puerto Madero 1677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Trajkovic\Desktop\Mar del Plata 2145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9137650" cy="515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Trajkovic\Desktop\Leones marino y cormalanes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40825" cy="515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 descr="C:\Users\Trajkovic\My Pictures 2\Drzave, Gradovi, Objekti, Priroda\Argentina\San Carlos de Bariloche - Argentina 1025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Trajkovic\My Pictures 2\Drzave, Gradovi, Objekti, Priroda\Argentina\Mendoza - Argentina (Buenos Aires, Bariloche, Mendoza 181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29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 descr="C:\Users\Trajkovic\My Pictures 2\Drzave, Gradovi, Objekti, Priroda\Argentina\Patagonia-torres-del-paine-with-jakub-polomski-2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53525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 descr="C:\Users\Trajkovic\My Pictures 2\Drzave, Gradovi, Objekti, Priroda\Argentina\Iguazu Falls - Argentina 693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8763" cy="515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 descr="C:\Users\Trajkovic\My Pictures 2\Drzave, Gradovi, Objekti, Priroda\Argentina\Iguazu Falls - Argentina 695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2413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Trajkovic\My Pictures 2\Drzave, Gradovi, Objekti, Priroda\Argentina\Iguazu Falls - Argentina 692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Trajkovic\My Pictures 2\Drzave, Gradovi, Objekti, Priroda\Argentina\Iguazu Falls - Argentina 694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765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Trajkovic\My Pictures 2\Drzave, Gradovi, Objekti, Priroda\Argentina\Rosario City 367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7175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 descr="C:\Users\Trajkovic\My Pictures 2\Drzave, Gradovi, Objekti, Priroda\Argentina\Fudbal - Diego Maradona - Argentina 1016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700"/>
            <a:ext cx="9144000" cy="5160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1" name="Picture 3" descr="C:\Users\Trajkovic\My Pictures 2\Drzave, Gradovi, Objekti, Priroda\Argentina\Fudbal - Lionel Messi - Argentina 1553 x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700"/>
            <a:ext cx="10290175" cy="5160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2" name="Picture 4" descr="C:\Users\Trajkovic\My Pictures 2\Drzave, Gradovi, Objekti, Priroda\Argentina\Fudbal - Diego Maradona - Argentina 107 x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025" y="-28575"/>
            <a:ext cx="9420225" cy="520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3" descr="C:\Users\Trajkovic\My Pictures 2\Drzave, Gradovi, Objekti, Priroda\Argentina\Seleccin con ropa deportiva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147175" cy="520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Users\Trajkovic\My Pictures 2\Drzave, Gradovi, Objekti, Priroda\Argentina\La Bombonera 1123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5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Trajkovic\My Pictures 2\Drzave, Gradovi, Objekti, Priroda\Argentina\Mendoza - Argentina 1417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Trajkovic\My Pictures 2\Drzave, Gradovi, Objekti, Priroda\Argentina\Mendoza Cerro de la Gloria 1450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Trajkovic\My Pictures 2\Drzave, Gradovi, Objekti, Priroda\Argentina\Mendoza 2031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28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3" descr="C:\Users\Trajkovic\My Pictures 2\Drzave, Gradovi, Objekti, Priroda\Argentina\Bariloche cumple 110 años gral 51 x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9713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5" descr="C:\Users\Trajkovic\My Pictures 2\Drzave, Gradovi, Objekti, Priroda\Argentina\Bariloche - San Carlos de Bariloche - Argentina 51d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035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4" descr="C:\Users\Trajkovic\My Pictures 2\Drzave, Gradovi, Objekti, Priroda\Argentina\Bariloche - San Carlos de Bariloche - Argentina LLao-LLao-Resort 121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53525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Users\Trajkovic\My Pictures 2\Drzave, Gradovi, Objekti, Priroda\Argentina\Jurasic Lake Fly Fishing Patagonia 3 - Argentina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59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Users\Trajkovic\Desktop\334722-svetik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3" descr="C:\Users\Trajkovic\Desktop\gauchos-argentina 2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1" descr="C:\Users\Trajkovic\My Pictures 2\Drzave, Gradovi, Objekti, Priroda\Argentina\Cattle-drive-306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-4763"/>
            <a:ext cx="9131300" cy="5153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3" descr="C:\Users\Trajkovic\My Pictures 2\Drzave, Gradovi, Objekti, Priroda\Argentina\Pueblo encanto 243 x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1" descr="C:\Users\Trajkovic\My Pictures 2\Drzave, Gradovi, Objekti, Priroda\Argentina\Mendoza - Top 5 Marinations on Mendoza 1699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C:\Users\Trajkovic\Desktop\Los caminos de la uva - Observatorio Vitivinicola Argentino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2888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1" descr="C:\Users\Trajkovic\My Pictures 2\Drzave, Gradovi, Objekti, Priroda\Argentina\Bodega Mendoza - Argentina 177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0"/>
            <a:ext cx="9132887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C:\Users\Trajkovic\Desktop\vinos-arg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29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C:\Users\Trajkovic\Desktop\Argentina Mountains Lake Patagonia - svetik 1717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0"/>
            <a:ext cx="91694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C:\Users\Trajkovic\Desktop\327958-svetik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7175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1" descr="C:\Users\Trajkovic\My Pictures 2\Drzave, Gradovi, Objekti, Priroda\Argentina\Andes mountains Patagonia Argentina 3341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1" descr="C:\Users\Trajkovic\My Pictures 2\Drzave, Gradovi, Objekti, Priroda\Argentina\Polo - Argentina 45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700"/>
            <a:ext cx="9144000" cy="513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C:\Users\Trajkovic\My Pictures 2\Drzave, Gradovi, Objekti, Priroda\Argentina\Argentina · One photo a day · open to all 116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25"/>
            <a:ext cx="9144000" cy="513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1" descr="C:\Users\Trajkovic\Desktop\Santa Fe dhbg1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1" descr="C:\Users\Trajkovic\My Pictures 2\Drzave, Gradovi, Objekti, Priroda\Argentina\Salta catedral1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1" descr="C:\Users\Trajkovic\Desktop\Salta la Linda - mikeandmonica 693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C:\Users\Trajkovic\My Pictures 2\Drzave, Gradovi, Objekti, Priroda\Argentina\Buenos restaurantes en Buenos Aires 1132 xx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53525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C:\Users\Trajkovic\Desktop\patagonia-251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1" descr="C:\Users\Trajkovic\My Pictures 2\Drzave, Gradovi, Objekti, Priroda\Argentina\Entre tango, carnes y fútbol, Argentina 1421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3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1" descr="C:\Users\Trajkovic\My Pictures 2\Drzave, Gradovi, Objekti, Priroda\Argentina\Asado - Edit-Edit-2-DUP1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3" descr="C:\Users\Trajkovic\Desktop\Barbacoa en Argentina 1040 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5" descr="C:\Users\Trajkovic\My Pictures 2\Drzave, Gradovi, Objekti, Priroda\Argentina\Argentina - Reflejos en la laguna Mar Chiquita 2118 x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36625"/>
            <a:ext cx="9134475" cy="608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6" descr="C:\Users\Trajkovic\My Pictures 2\Drzave, Gradovi, Objekti, Priroda\Argentina\Argentina - Reflejos en la laguna Mar Chiquita 2121 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75" y="-939800"/>
            <a:ext cx="9350375" cy="608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659" name="TextBox 1"/>
          <p:cNvSpPr txBox="1">
            <a:spLocks noChangeArrowheads="1"/>
          </p:cNvSpPr>
          <p:nvPr/>
        </p:nvSpPr>
        <p:spPr bwMode="auto">
          <a:xfrm>
            <a:off x="8424863" y="4625975"/>
            <a:ext cx="5048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s-ES" i="1">
                <a:solidFill>
                  <a:srgbClr val="FF0000"/>
                </a:solidFill>
                <a:latin typeface="Brush Script Std" pitchFamily="66" charset="0"/>
              </a:rPr>
              <a:t>Cef</a:t>
            </a:r>
            <a:endParaRPr lang="el-GR" i="1">
              <a:solidFill>
                <a:srgbClr val="FF0000"/>
              </a:solidFill>
              <a:latin typeface="Brush Script Std" pitchFamily="66" charset="0"/>
            </a:endParaRPr>
          </a:p>
        </p:txBody>
      </p:sp>
      <p:sp>
        <p:nvSpPr>
          <p:cNvPr id="70660" name="TextBox 1"/>
          <p:cNvSpPr txBox="1">
            <a:spLocks noChangeArrowheads="1"/>
          </p:cNvSpPr>
          <p:nvPr/>
        </p:nvSpPr>
        <p:spPr bwMode="auto">
          <a:xfrm>
            <a:off x="6443663" y="2214563"/>
            <a:ext cx="21859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s-ES" sz="3600" i="1">
                <a:solidFill>
                  <a:srgbClr val="FF0000"/>
                </a:solidFill>
                <a:latin typeface="Brush Script Std" pitchFamily="66" charset="0"/>
              </a:rPr>
              <a:t>The  End</a:t>
            </a:r>
            <a:endParaRPr lang="el-GR" sz="3600" i="1">
              <a:solidFill>
                <a:srgbClr val="FF0000"/>
              </a:solidFill>
              <a:latin typeface="Brush Script Std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1261"/>
            <a:ext cx="9144000" cy="171609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2871"/>
            <a:ext cx="9144000" cy="3775393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2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30074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6582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6162"/>
            <a:ext cx="2362200" cy="1773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60987"/>
            <a:ext cx="1219200" cy="743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30914"/>
            <a:ext cx="533400" cy="400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31335"/>
            <a:ext cx="533400" cy="400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31755"/>
            <a:ext cx="533400" cy="400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32176"/>
            <a:ext cx="533400" cy="400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rgentine - Cef .. 16 06 2020">
  <a:themeElements>
    <a:clrScheme name="Канцеларија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анцелариј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нцелариј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Argentine - Cef .. 16 06 2020</Template>
  <TotalTime>3</TotalTime>
  <Words>25</Words>
  <Application>Microsoft Office PowerPoint</Application>
  <PresentationFormat>Personalizado</PresentationFormat>
  <Paragraphs>5</Paragraphs>
  <Slides>69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69</vt:i4>
      </vt:variant>
    </vt:vector>
  </HeadingPairs>
  <TitlesOfParts>
    <vt:vector size="74" baseType="lpstr">
      <vt:lpstr>Calibri</vt:lpstr>
      <vt:lpstr>Arial</vt:lpstr>
      <vt:lpstr>Brush Script Std</vt:lpstr>
      <vt:lpstr>Argentine - Cef .. 16 06 2020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2020-07-26T18:02:44Z</dcterms:created>
  <dcterms:modified xsi:type="dcterms:W3CDTF">2020-07-26T18:05:47Z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0008009e7e000000000001023700</vt:lpwstr>
  </property>
</Properties>
</file>