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6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</p:sldIdLst>
  <p:sldSz cx="9144000" cy="514826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qax8RE+TyBOsUCSVFHaPw==" hashData="+61/cop8FBtNuqhtYuYj025gPT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276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4175" y="695325"/>
            <a:ext cx="608965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49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825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2D21E2D-B35D-4D02-B68D-3DBFB130E0C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8D35DB7-34AA-45DF-A259-23623DACBD1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8350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2813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126E14D-0F1A-478C-962C-F79CF662B15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1738"/>
            <a:ext cx="4037013" cy="3395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201738"/>
            <a:ext cx="4038600" cy="3395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CB2C578-74AE-490F-BA7A-77A62945506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2525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70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2525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70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DB01D14-CF77-4216-B93B-6E81A99C87B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13E0873-61C8-4CA3-8EDC-5DBE037C156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1AD4D07-C9DE-48E6-A894-5057373A5FA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31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4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7913"/>
            <a:ext cx="3008313" cy="3521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70A0649-B4CF-4C36-9D88-19100F2F984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3625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92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9075"/>
            <a:ext cx="5486400" cy="6048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5D0692D-1515-423D-A3A2-081CADF3265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718CE7A-0D0C-4E24-8BE9-E9184CD3D28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5813" cy="43910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910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15BA6D5-44D6-4D76-AD42-E56AC5C89C3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80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738"/>
            <a:ext cx="8228013" cy="33956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4772025"/>
            <a:ext cx="2132013" cy="2714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nl-NL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4772025"/>
            <a:ext cx="2895600" cy="273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4772025"/>
            <a:ext cx="2132013" cy="2714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DD909B7C-0AB3-4C9A-AD1E-A7F5C0FE2535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SimSun" charset="0"/>
          <a:cs typeface="SimSun" charset="0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SimSun" charset="0"/>
          <a:cs typeface="SimSun" charset="0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SimSun" charset="0"/>
          <a:cs typeface="SimSun" charset="0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SimSun" charset="0"/>
          <a:cs typeface="SimSun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SimSun" charset="0"/>
          <a:cs typeface="SimSun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SimSun" charset="0"/>
          <a:cs typeface="SimSun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SimSun" charset="0"/>
          <a:cs typeface="SimSun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SimSun" charset="0"/>
          <a:cs typeface="SimSun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364163" cy="5149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513" y="1169988"/>
            <a:ext cx="5419725" cy="2120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335713" y="4706938"/>
            <a:ext cx="2105025" cy="368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FFFFFF"/>
                </a:solidFill>
                <a:latin typeface="Brush Script Std" pitchFamily="64" charset="0"/>
              </a:rPr>
              <a:t>M</a:t>
            </a:r>
            <a:r>
              <a:rPr lang="en-US">
                <a:solidFill>
                  <a:srgbClr val="FFFFFF"/>
                </a:solidFill>
                <a:latin typeface="Brush Script Std" pitchFamily="64" charset="0"/>
              </a:rPr>
              <a:t>u</a:t>
            </a:r>
            <a:r>
              <a:rPr lang="es-ES">
                <a:solidFill>
                  <a:srgbClr val="FFFFFF"/>
                </a:solidFill>
                <a:latin typeface="Brush Script Std" pitchFamily="64" charset="0"/>
              </a:rPr>
              <a:t>sica: Tango Argentino</a:t>
            </a:r>
          </a:p>
        </p:txBody>
      </p:sp>
    </p:spTree>
  </p:cSld>
  <p:clrMapOvr>
    <a:masterClrMapping/>
  </p:clrMapOvr>
  <p:transition>
    <p:sndAc>
      <p:stSnd>
        <p:snd r:embed="rId3" name="LA%20CUMPARCITA%20-%20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5146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34475" cy="51419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44000" cy="51419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9237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75"/>
            <a:ext cx="9144000" cy="5145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75"/>
            <a:ext cx="9147175" cy="5145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5146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07538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350" y="0"/>
            <a:ext cx="3648075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4673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7175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8" y="0"/>
            <a:ext cx="9136062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44000" cy="51419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0"/>
            <a:ext cx="9137650" cy="51514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40825" cy="51514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92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53525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8763" cy="5156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9142413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7175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879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9713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53525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-4763"/>
            <a:ext cx="9131300" cy="515302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75"/>
            <a:ext cx="9144000" cy="5145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2888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0"/>
            <a:ext cx="9132887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400" y="0"/>
            <a:ext cx="91694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7175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525"/>
            <a:ext cx="9144000" cy="513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53525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36625"/>
            <a:ext cx="9134475" cy="60848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6375" y="-939800"/>
            <a:ext cx="9350375" cy="60880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8975" y="268288"/>
            <a:ext cx="4584700" cy="21145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1261"/>
            <a:ext cx="9144000" cy="17160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2871"/>
            <a:ext cx="9144000" cy="37753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17266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30074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6582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6162"/>
            <a:ext cx="2362200" cy="177329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60987"/>
            <a:ext cx="1219200" cy="743638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30914"/>
            <a:ext cx="533400" cy="40042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31335"/>
            <a:ext cx="533400" cy="40042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31755"/>
            <a:ext cx="533400" cy="40042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32176"/>
            <a:ext cx="533400" cy="4004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gentin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Argentine</Template>
  <TotalTime>2</TotalTime>
  <Words>22</Words>
  <Application>Microsoft Office PowerPoint</Application>
  <PresentationFormat>Personalizado</PresentationFormat>
  <Paragraphs>3</Paragraphs>
  <Slides>60</Slides>
  <Notes>59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7" baseType="lpstr">
      <vt:lpstr>Times New Roman</vt:lpstr>
      <vt:lpstr>Calibri</vt:lpstr>
      <vt:lpstr>SimSun</vt:lpstr>
      <vt:lpstr>Arial</vt:lpstr>
      <vt:lpstr>Brush Script Std</vt:lpstr>
      <vt:lpstr>Argentine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2015-04-07T19:57:46Z</dcterms:created>
  <dcterms:modified xsi:type="dcterms:W3CDTF">2015-04-07T20:00:37Z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0008009e7e000000000001023700</vt:lpwstr>
  </property>
</Properties>
</file>