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367" r:id="rId3"/>
    <p:sldId id="335" r:id="rId4"/>
    <p:sldId id="368" r:id="rId5"/>
    <p:sldId id="371" r:id="rId6"/>
    <p:sldId id="372" r:id="rId7"/>
    <p:sldId id="300" r:id="rId8"/>
    <p:sldId id="302" r:id="rId9"/>
    <p:sldId id="362" r:id="rId10"/>
    <p:sldId id="321" r:id="rId11"/>
    <p:sldId id="373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O4RBfeHMphbtpySHx57Yw" hashData="ooRf9R1ZGQ+GcsNaMyyGM9Ahr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91DED8-EDF8-4B7B-95E1-DC52EBB977A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25ADE-CAF3-4A23-B4DB-0F48EBB4C6D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025ADE-CAF3-4A23-B4DB-0F48EBB4C6D6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5C822-2533-4419-9C30-6BB319C5B399}" type="datetimeFigureOut">
              <a:rPr lang="fr-FR" smtClean="0"/>
              <a:pPr/>
              <a:t>15/09/2016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EC77F-2221-4123-867F-9ECAB16CE13C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2.png"/><Relationship Id="rId7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ustapha\Desktop\intuition\1.1268740427.uda-pur-coucher-de-soleil[1].jpg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Yanni_Arabic_music-.wav">
            <a:hlinkClick r:id="" action="ppaction://media"/>
          </p:cNvPr>
          <p:cNvPicPr>
            <a:picLocks noRot="1" noChangeAspect="1"/>
          </p:cNvPicPr>
          <p:nvPr>
            <a:wavAudioFile r:embed="rId1" name="Yanni_Arabic_music-.wav"/>
          </p:nvPr>
        </p:nvPicPr>
        <p:blipFill>
          <a:blip r:embed="rId5" cstate="print"/>
          <a:stretch>
            <a:fillRect/>
          </a:stretch>
        </p:blipFill>
        <p:spPr>
          <a:xfrm>
            <a:off x="-642974" y="2571744"/>
            <a:ext cx="304800" cy="304800"/>
          </a:xfrm>
          <a:prstGeom prst="rect">
            <a:avLst/>
          </a:prstGeom>
        </p:spPr>
      </p:pic>
      <p:pic>
        <p:nvPicPr>
          <p:cNvPr id="7" name="Picture 2" descr="C:\Users\Mustapha\Desktop\dubai_desert_sunset[1].JPG"/>
          <p:cNvPicPr>
            <a:picLocks noChangeAspect="1" noChangeArrowheads="1"/>
          </p:cNvPicPr>
          <p:nvPr/>
        </p:nvPicPr>
        <p:blipFill>
          <a:blip r:embed="rId6" cstate="print">
            <a:lum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Mustapha\Desktop\intuition\mouette-sur-coucher-soleil[1].jpg"/>
          <p:cNvPicPr>
            <a:picLocks noChangeAspect="1" noChangeArrowheads="1"/>
          </p:cNvPicPr>
          <p:nvPr/>
        </p:nvPicPr>
        <p:blipFill>
          <a:blip r:embed="rId7" cstate="print">
            <a:lum bright="-8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Users\Mustapha\Desktop\Vision nocturne\Coucher-soleil-desert[1].jpg"/>
          <p:cNvPicPr>
            <a:picLocks noChangeAspect="1" noChangeArrowheads="1"/>
          </p:cNvPicPr>
          <p:nvPr/>
        </p:nvPicPr>
        <p:blipFill>
          <a:blip r:embed="rId8" cstate="print">
            <a:lum bright="-1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Users\Mustapha\Desktop\paysages-de-reve-23[1].jpg"/>
          <p:cNvPicPr>
            <a:picLocks noChangeAspect="1" noChangeArrowheads="1"/>
          </p:cNvPicPr>
          <p:nvPr/>
        </p:nvPicPr>
        <p:blipFill>
          <a:blip r:embed="rId9" cstate="print">
            <a:lum bright="-1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Users\Mustapha\Desktop\20071105123832_desert2[1].jpg"/>
          <p:cNvPicPr>
            <a:picLocks noChangeAspect="1" noChangeArrowheads="1"/>
          </p:cNvPicPr>
          <p:nvPr/>
        </p:nvPicPr>
        <p:blipFill>
          <a:blip r:embed="rId10" cstate="print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Mustapha\Desktop\20071105123832_desert2[1].jpg"/>
          <p:cNvPicPr>
            <a:picLocks noChangeAspect="1" noChangeArrowheads="1"/>
          </p:cNvPicPr>
          <p:nvPr/>
        </p:nvPicPr>
        <p:blipFill>
          <a:blip r:embed="rId10" cstate="print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2" descr="C:\Users\Mustapha\Desktop\intuition\coucher-de-soleil-pensacola_blog[1].jpg"/>
          <p:cNvPicPr>
            <a:picLocks noChangeAspect="1" noChangeArrowheads="1"/>
          </p:cNvPicPr>
          <p:nvPr/>
        </p:nvPicPr>
        <p:blipFill>
          <a:blip r:embed="rId11" cstate="print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C:\Users\Mustapha\Desktop\intuition\coucher-de-soleil-pensacola_blog[1].jpg"/>
          <p:cNvPicPr>
            <a:picLocks noChangeAspect="1" noChangeArrowheads="1"/>
          </p:cNvPicPr>
          <p:nvPr/>
        </p:nvPicPr>
        <p:blipFill>
          <a:blip r:embed="rId11" cstate="print">
            <a:lum bright="-2000" contrast="11000"/>
          </a:blip>
          <a:srcRect/>
          <a:stretch>
            <a:fillRect/>
          </a:stretch>
        </p:blipFill>
        <p:spPr bwMode="auto">
          <a:xfrm>
            <a:off x="0" y="72454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wedge/>
    <p:sndAc>
      <p:stSnd>
        <p:snd r:embed="rId1" name="Yanni_Arabic_music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5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1">
                <p:cTn id="5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ustapha\Desktop\Nouveau dossier\Maroc que j'aime\422720_223782854382547_100002525033500_441543_2055609727_n[1].jpg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4" descr="C:\Users\Mustapha\Desktop\Nouveau dossier\Maroc que j'aime\422720_223782854382547_100002525033500_441543_2055609727_n[1].jpg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4" descr="C:\Users\Mustapha\Desktop\Nouveau dossier\Maroc que j'aime\422720_223782854382547_100002525033500_441543_2055609727_n[1].jpg"/>
          <p:cNvPicPr>
            <a:picLocks noChangeAspect="1" noChangeArrowheads="1"/>
          </p:cNvPicPr>
          <p:nvPr/>
        </p:nvPicPr>
        <p:blipFill>
          <a:blip r:embed="rId2" cstate="print">
            <a:lum bright="-2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Mustapha\Desktop\DSC_8512_marrakech[1]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Mustapha\Desktop\coucher du soleil\1588_58890938_dsc_0052bis_H102504_L[1].jpg"/>
          <p:cNvPicPr>
            <a:picLocks noChangeAspect="1" noChangeArrowheads="1"/>
          </p:cNvPicPr>
          <p:nvPr/>
        </p:nvPicPr>
        <p:blipFill>
          <a:blip r:embed="rId4" cstate="print">
            <a:lum bright="-2000" contrast="12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Users\Mustapha\Desktop\coucher du soleil\1588_58890938_dsc_0052bis_H102504_L[1].jpg"/>
          <p:cNvPicPr>
            <a:picLocks noChangeAspect="1" noChangeArrowheads="1"/>
          </p:cNvPicPr>
          <p:nvPr/>
        </p:nvPicPr>
        <p:blipFill>
          <a:blip r:embed="rId4" cstate="print">
            <a:lum bright="-2000" contrast="12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Mustapha\Desktop\intuition\r[1].jpg"/>
          <p:cNvPicPr>
            <a:picLocks noChangeAspect="1" noChangeArrowheads="1"/>
          </p:cNvPicPr>
          <p:nvPr/>
        </p:nvPicPr>
        <p:blipFill>
          <a:blip r:embed="rId5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Mustapha\Desktop\vue-essaouira[1]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4" name="Picture 2" descr="C:\Users\Mustapha\Desktop\vue-essaouira[1]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 flipH="1"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15" name="Picture 2" descr="C:\Users\Mustapha\Desktop\Nouveau dossier\Maroc que j'aime\1806390278_24d7918785_z[1].jpg"/>
          <p:cNvPicPr>
            <a:picLocks noChangeAspect="1" noChangeArrowheads="1"/>
          </p:cNvPicPr>
          <p:nvPr/>
        </p:nvPicPr>
        <p:blipFill>
          <a:blip r:embed="rId7" cstate="print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C:\Users\Mustapha\Desktop\651caravane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C:\Users\Mustapha\Desktop\651caravane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" name="Picture 2" descr="C:\Users\Mustapha\Desktop\Désert%20-%20(02)%20-%20Sahara[1].jpg"/>
          <p:cNvPicPr>
            <a:picLocks noChangeAspect="1" noChangeArrowheads="1"/>
          </p:cNvPicPr>
          <p:nvPr/>
        </p:nvPicPr>
        <p:blipFill>
          <a:blip r:embed="rId9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-2547664"/>
            <a:ext cx="9144000" cy="9405664"/>
          </a:xfrm>
          <a:prstGeom prst="rect">
            <a:avLst/>
          </a:prstGeom>
          <a:noFill/>
        </p:spPr>
      </p:pic>
      <p:pic>
        <p:nvPicPr>
          <p:cNvPr id="21" name="Picture 2" descr="C:\Users\Mustapha\Desktop\Désert%20-%20(02)%20-%20Sahara[1].jpg"/>
          <p:cNvPicPr>
            <a:picLocks noChangeAspect="1" noChangeArrowheads="1"/>
          </p:cNvPicPr>
          <p:nvPr/>
        </p:nvPicPr>
        <p:blipFill>
          <a:blip r:embed="rId9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-2547664"/>
            <a:ext cx="9144000" cy="9405664"/>
          </a:xfrm>
          <a:prstGeom prst="rect">
            <a:avLst/>
          </a:prstGeom>
          <a:noFill/>
        </p:spPr>
      </p:pic>
      <p:pic>
        <p:nvPicPr>
          <p:cNvPr id="22" name="Picture 2" descr="C:\Users\Mustapha\Desktop\Vision nocturne\cup of tea in sahara   Aminalayan[1].jpg"/>
          <p:cNvPicPr>
            <a:picLocks noChangeAspect="1" noChangeArrowheads="1"/>
          </p:cNvPicPr>
          <p:nvPr/>
        </p:nvPicPr>
        <p:blipFill>
          <a:blip r:embed="rId10" cstate="print">
            <a:lum bright="-1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2" descr="C:\Users\Mustapha\Desktop\Vision nocturne\bivouacs_night2_lrg[1].jpg"/>
          <p:cNvPicPr>
            <a:picLocks noChangeAspect="1" noChangeArrowheads="1"/>
          </p:cNvPicPr>
          <p:nvPr/>
        </p:nvPicPr>
        <p:blipFill>
          <a:blip r:embed="rId11" cstate="print">
            <a:lum bright="-3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2" descr="C:\Users\Mustapha\Desktop\Vision nocturne\bivouacs_night2_lrg[1].jpg"/>
          <p:cNvPicPr>
            <a:picLocks noChangeAspect="1" noChangeArrowheads="1"/>
          </p:cNvPicPr>
          <p:nvPr/>
        </p:nvPicPr>
        <p:blipFill>
          <a:blip r:embed="rId11" cstate="print">
            <a:lum bright="-3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500"/>
                            </p:stCondLst>
                            <p:childTnLst>
                              <p:par>
                                <p:cTn id="50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500"/>
                            </p:stCondLst>
                            <p:childTnLst>
                              <p:par>
                                <p:cTn id="67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9500"/>
                            </p:stCondLst>
                            <p:childTnLst>
                              <p:par>
                                <p:cTn id="84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0"/>
                            </p:stCondLst>
                            <p:childTnLst>
                              <p:par>
                                <p:cTn id="9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3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1000"/>
                            </p:stCondLst>
                            <p:childTnLst>
                              <p:par>
                                <p:cTn id="11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ustapha\Desktop\Vision nocturne\bivouacs_night2_lrg[1].jpg"/>
          <p:cNvPicPr>
            <a:picLocks noChangeAspect="1" noChangeArrowheads="1"/>
          </p:cNvPicPr>
          <p:nvPr/>
        </p:nvPicPr>
        <p:blipFill>
          <a:blip r:embed="rId2" cstate="print">
            <a:lum bright="-3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Mustapha\Desktop\Vision nocturne\a-dos-de-dune_940x705[1].jpg"/>
          <p:cNvPicPr>
            <a:picLocks noChangeAspect="1" noChangeArrowheads="1"/>
          </p:cNvPicPr>
          <p:nvPr/>
        </p:nvPicPr>
        <p:blipFill>
          <a:blip r:embed="rId3" cstate="print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Mustapha\Desktop\Vision nocturne\nuit-dans-le-desert[1].png"/>
          <p:cNvPicPr>
            <a:picLocks noChangeAspect="1" noChangeArrowheads="1"/>
          </p:cNvPicPr>
          <p:nvPr/>
        </p:nvPicPr>
        <p:blipFill>
          <a:blip r:embed="rId4" cstate="print">
            <a:lum bright="-1000" contras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Mustapha\Desktop\Vision nocturne\nuit-dans-le-desert[1].png"/>
          <p:cNvPicPr>
            <a:picLocks noChangeAspect="1" noChangeArrowheads="1"/>
          </p:cNvPicPr>
          <p:nvPr/>
        </p:nvPicPr>
        <p:blipFill>
          <a:blip r:embed="rId4" cstate="print">
            <a:lum bright="-1000" contras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3" descr="C:\Users\Mustapha\Desktop\raid-aventure-maroc-quad-can-am-brp.coucher-soleil-photo-palmier-raid-aventure-can-am-12[1].jpg"/>
          <p:cNvPicPr>
            <a:picLocks noChangeAspect="1" noChangeArrowheads="1"/>
          </p:cNvPicPr>
          <p:nvPr/>
        </p:nvPicPr>
        <p:blipFill>
          <a:blip r:embed="rId5" cstate="print">
            <a:lum contrast="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C:\Users\Mustapha\Desktop\Vision nocturne\Tea ceremony in the desert in Marocco 2[1].jpg"/>
          <p:cNvPicPr>
            <a:picLocks noChangeAspect="1" noChangeArrowheads="1"/>
          </p:cNvPicPr>
          <p:nvPr/>
        </p:nvPicPr>
        <p:blipFill>
          <a:blip r:embed="rId6" cstate="print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C:\Users\Mustapha\Desktop\Vision nocturne\Tea ceremony in the desert in Marocco 2[1].jpg"/>
          <p:cNvPicPr>
            <a:picLocks noChangeAspect="1" noChangeArrowheads="1"/>
          </p:cNvPicPr>
          <p:nvPr/>
        </p:nvPicPr>
        <p:blipFill>
          <a:blip r:embed="rId6" cstate="print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Users\Mustapha\Desktop\Vision nocturne\vis noct\wallpaper__21_[1].jpg"/>
          <p:cNvPicPr>
            <a:picLocks noChangeAspect="1" noChangeArrowheads="1"/>
          </p:cNvPicPr>
          <p:nvPr/>
        </p:nvPicPr>
        <p:blipFill>
          <a:blip r:embed="rId7" cstate="print">
            <a:lum bright="-2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Mustapha\Desktop\Vision nocturne\58934672[1].jpg"/>
          <p:cNvPicPr>
            <a:picLocks noChangeAspect="1" noChangeArrowheads="1"/>
          </p:cNvPicPr>
          <p:nvPr/>
        </p:nvPicPr>
        <p:blipFill>
          <a:blip r:embed="rId8" cstate="print">
            <a:lum bright="-1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Users\Mustapha\Desktop\Vision nocturne\sahara_2008_40D_IMG_2096[1].jpg"/>
          <p:cNvPicPr>
            <a:picLocks noChangeAspect="1" noChangeArrowheads="1"/>
          </p:cNvPicPr>
          <p:nvPr/>
        </p:nvPicPr>
        <p:blipFill>
          <a:blip r:embed="rId9" cstate="print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Users\Mustapha\Desktop\femme\193006671_51718590ca_o_0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908720"/>
            <a:ext cx="2304256" cy="18995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3" descr="C:\Users\Mustapha\Desktop\Vision nocturne\5884876355_955da32877_z[1].jpg"/>
          <p:cNvPicPr>
            <a:picLocks noChangeAspect="1" noChangeArrowheads="1"/>
          </p:cNvPicPr>
          <p:nvPr/>
        </p:nvPicPr>
        <p:blipFill>
          <a:blip r:embed="rId11" cstate="print">
            <a:lum bright="-1000" contrast="8000"/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8" name="Picture 3" descr="C:\Users\Mustapha\Desktop\Vision nocturne\5884876355_955da32877_z[1].jpg"/>
          <p:cNvPicPr>
            <a:picLocks noChangeAspect="1" noChangeArrowheads="1"/>
          </p:cNvPicPr>
          <p:nvPr/>
        </p:nvPicPr>
        <p:blipFill>
          <a:blip r:embed="rId11" cstate="print">
            <a:lum bright="-1000" contrast="8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0"/>
                            </p:stCondLst>
                            <p:childTnLst>
                              <p:par>
                                <p:cTn id="4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0"/>
                            </p:stCondLst>
                            <p:childTnLst>
                              <p:par>
                                <p:cTn id="54" presetID="6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500"/>
                            </p:stCondLst>
                            <p:childTnLst>
                              <p:par>
                                <p:cTn id="57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Mustapha\Desktop\Vision nocturne\5884876355_955da32877_z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8000"/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3" descr="C:\Users\Mustapha\Desktop\Vision nocturne\5884876355_955da32877_z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8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028" name="Picture 4" descr="C:\Users\Mustapha\Desktop\Nouveau dossier\Maroc que j'aime\Diapositive360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Mustapha\Desktop\Nouveau dossier\Maroc que j'aime\051007052853_68[1].jpg"/>
          <p:cNvPicPr>
            <a:picLocks noChangeAspect="1" noChangeArrowheads="1"/>
          </p:cNvPicPr>
          <p:nvPr/>
        </p:nvPicPr>
        <p:blipFill>
          <a:blip r:embed="rId4" cstate="print">
            <a:lum bright="-2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Mustapha\Desktop\arabic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-540568" y="-1035496"/>
            <a:ext cx="9684568" cy="7893496"/>
          </a:xfrm>
          <a:prstGeom prst="rect">
            <a:avLst/>
          </a:prstGeom>
          <a:noFill/>
        </p:spPr>
      </p:pic>
      <p:pic>
        <p:nvPicPr>
          <p:cNvPr id="19" name="Picture 2" descr="C:\Users\Mustapha\Desktop\Vision nocturne\arabesques_940x70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-828600" y="3645024"/>
            <a:ext cx="10369152" cy="321297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1" name="Picture 3" descr="C:\Users\Mustapha\Desktop\Vision nocturne\femme\Présentation1.jpg"/>
          <p:cNvPicPr>
            <a:picLocks noChangeAspect="1" noChangeArrowheads="1"/>
          </p:cNvPicPr>
          <p:nvPr/>
        </p:nvPicPr>
        <p:blipFill>
          <a:blip r:embed="rId7" cstate="print">
            <a:lum bright="-2000" contrast="13000"/>
          </a:blip>
          <a:srcRect/>
          <a:stretch>
            <a:fillRect/>
          </a:stretch>
        </p:blipFill>
        <p:spPr bwMode="auto">
          <a:xfrm>
            <a:off x="971600" y="908720"/>
            <a:ext cx="1944216" cy="1800200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xit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Yanni_Arabic_music-.wav">
            <a:hlinkClick r:id="" action="ppaction://media"/>
          </p:cNvPr>
          <p:cNvPicPr>
            <a:picLocks noRot="1" noChangeAspect="1"/>
          </p:cNvPicPr>
          <p:nvPr>
            <a:wavAudioFile r:embed="rId1" name="Yanni_Arabic_music-.wav"/>
          </p:nvPr>
        </p:nvPicPr>
        <p:blipFill>
          <a:blip r:embed="rId3" cstate="print"/>
          <a:stretch>
            <a:fillRect/>
          </a:stretch>
        </p:blipFill>
        <p:spPr>
          <a:xfrm>
            <a:off x="3707904" y="2780928"/>
            <a:ext cx="304800" cy="304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051720" y="170080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Mostafa présente</a:t>
            </a: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576" y="1196752"/>
            <a:ext cx="7416824" cy="32403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Picture 2" descr="C:\Users\Mustapha\Desktop\Vision nocturne\2750524262_2[1].jpg"/>
          <p:cNvPicPr>
            <a:picLocks noChangeAspect="1" noChangeArrowheads="1"/>
          </p:cNvPicPr>
          <p:nvPr/>
        </p:nvPicPr>
        <p:blipFill>
          <a:blip r:embed="rId4" cstate="print">
            <a:lum bright="-1000" contrast="17000"/>
          </a:blip>
          <a:srcRect/>
          <a:stretch>
            <a:fillRect/>
          </a:stretch>
        </p:blipFill>
        <p:spPr bwMode="auto">
          <a:xfrm>
            <a:off x="1691680" y="908720"/>
            <a:ext cx="5760640" cy="5040560"/>
          </a:xfrm>
          <a:prstGeom prst="rect">
            <a:avLst/>
          </a:prstGeom>
          <a:noFill/>
        </p:spPr>
      </p:pic>
      <p:pic>
        <p:nvPicPr>
          <p:cNvPr id="15" name="Picture 2" descr="C:\Users\Mustapha\Desktop\Vision nocturne\the-a-la-menthe-mint-tea-maroc[1].jpg"/>
          <p:cNvPicPr>
            <a:picLocks noChangeAspect="1" noChangeArrowheads="1"/>
          </p:cNvPicPr>
          <p:nvPr/>
        </p:nvPicPr>
        <p:blipFill>
          <a:blip r:embed="rId5" cstate="print">
            <a:lum bright="-3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2" descr="C:\Users\Mustapha\Desktop\Vision nocturne\man_looking_out_into_the_desert_dubai_250[1].jpg"/>
          <p:cNvPicPr>
            <a:picLocks noChangeAspect="1" noChangeArrowheads="1"/>
          </p:cNvPicPr>
          <p:nvPr/>
        </p:nvPicPr>
        <p:blipFill>
          <a:blip r:embed="rId6" cstate="print">
            <a:lum bright="-1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3" descr="C:\Users\Mustapha\Desktop\Vision nocturne\1hvk0gt3udmco-IfiKIJRovB4-hd[1].jpg"/>
          <p:cNvPicPr>
            <a:picLocks noChangeAspect="1" noChangeArrowheads="1"/>
          </p:cNvPicPr>
          <p:nvPr/>
        </p:nvPicPr>
        <p:blipFill>
          <a:blip r:embed="rId7" cstate="print">
            <a:lum bright="-5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3" descr="C:\Users\Mustapha\Desktop\Vision nocturne\1hvk0gt3udmco-IfiKIJRovB4-hd[1].jpg"/>
          <p:cNvPicPr>
            <a:picLocks noChangeAspect="1" noChangeArrowheads="1"/>
          </p:cNvPicPr>
          <p:nvPr/>
        </p:nvPicPr>
        <p:blipFill>
          <a:blip r:embed="rId7" cstate="print">
            <a:lum bright="-5000" contrast="8000"/>
          </a:blip>
          <a:srcRect/>
          <a:stretch>
            <a:fillRect/>
          </a:stretch>
        </p:blipFill>
        <p:spPr bwMode="auto">
          <a:xfrm>
            <a:off x="-684584" y="-819472"/>
            <a:ext cx="10369152" cy="68853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3" name="Picture 2" descr="C:\Users\Mustapha\Desktop\00000011[1].jpg"/>
          <p:cNvPicPr>
            <a:picLocks noChangeAspect="1" noChangeArrowheads="1"/>
          </p:cNvPicPr>
          <p:nvPr/>
        </p:nvPicPr>
        <p:blipFill>
          <a:blip r:embed="rId8" cstate="print">
            <a:lum bright="-5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2" descr="C:\Users\Mustapha\Desktop\00000011[1].jpg"/>
          <p:cNvPicPr>
            <a:picLocks noChangeAspect="1" noChangeArrowheads="1"/>
          </p:cNvPicPr>
          <p:nvPr/>
        </p:nvPicPr>
        <p:blipFill>
          <a:blip r:embed="rId8" cstate="print">
            <a:lum bright="-5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2" descr="C:\Users\Mustapha\Desktop\Vision nocturne\woman desert DubaiChristopherWilson_010[1].jpg"/>
          <p:cNvPicPr>
            <a:picLocks noChangeAspect="1" noChangeArrowheads="1"/>
          </p:cNvPicPr>
          <p:nvPr/>
        </p:nvPicPr>
        <p:blipFill>
          <a:blip r:embed="rId9" cstate="print">
            <a:lum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500"/>
                            </p:stCondLst>
                            <p:childTnLst>
                              <p:par>
                                <p:cTn id="30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1">
                <p:cTn id="4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ustapha\Desktop\Vision nocturne\woman desert DubaiChristopherWilson_010[1].jpg"/>
          <p:cNvPicPr>
            <a:picLocks noChangeAspect="1" noChangeArrowheads="1"/>
          </p:cNvPicPr>
          <p:nvPr/>
        </p:nvPicPr>
        <p:blipFill>
          <a:blip r:embed="rId2" cstate="print">
            <a:lum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Mustapha\Desktop\Vision nocturne\0000004[1a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Mustapha\Desktop\Vision nocturne\0000004[1a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6" name="Picture 2" descr="C:\Users\Mustapha\Desktop\00000017[1].jpg"/>
          <p:cNvPicPr>
            <a:picLocks noChangeAspect="1" noChangeArrowheads="1"/>
          </p:cNvPicPr>
          <p:nvPr/>
        </p:nvPicPr>
        <p:blipFill>
          <a:blip r:embed="rId4" cstate="print">
            <a:lum bright="-3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Mustapha\Desktop\00000017[1].jpg"/>
          <p:cNvPicPr>
            <a:picLocks noChangeAspect="1" noChangeArrowheads="1"/>
          </p:cNvPicPr>
          <p:nvPr/>
        </p:nvPicPr>
        <p:blipFill>
          <a:blip r:embed="rId4" cstate="print">
            <a:lum bright="-3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Mustapha\Desktop\Vision nocturne\24_1298019039[1].jpg"/>
          <p:cNvPicPr>
            <a:picLocks noChangeAspect="1" noChangeArrowheads="1"/>
          </p:cNvPicPr>
          <p:nvPr/>
        </p:nvPicPr>
        <p:blipFill>
          <a:blip r:embed="rId5" cstate="print">
            <a:lum bright="-3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Users\Mustapha\Desktop\paysages-desert-big[1].jpg"/>
          <p:cNvPicPr>
            <a:picLocks noChangeAspect="1" noChangeArrowheads="1"/>
          </p:cNvPicPr>
          <p:nvPr/>
        </p:nvPicPr>
        <p:blipFill>
          <a:blip r:embed="rId6" cstate="print">
            <a:lum bright="-6000" contrast="12000"/>
          </a:blip>
          <a:srcRect/>
          <a:stretch>
            <a:fillRect/>
          </a:stretch>
        </p:blipFill>
        <p:spPr bwMode="auto">
          <a:xfrm>
            <a:off x="-396552" y="-243408"/>
            <a:ext cx="9937104" cy="7344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 descr="C:\Users\Mustapha\Desktop\Vision nocturne\Desert-Fire[1].jpg"/>
          <p:cNvPicPr>
            <a:picLocks noChangeAspect="1" noChangeArrowheads="1"/>
          </p:cNvPicPr>
          <p:nvPr/>
        </p:nvPicPr>
        <p:blipFill>
          <a:blip r:embed="rId7" cstate="print">
            <a:lum bright="-1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Users\Mustapha\Desktop\Vision nocturne\Desert-Fire[1].jpg"/>
          <p:cNvPicPr>
            <a:picLocks noChangeAspect="1" noChangeArrowheads="1"/>
          </p:cNvPicPr>
          <p:nvPr/>
        </p:nvPicPr>
        <p:blipFill>
          <a:blip r:embed="rId7" cstate="print">
            <a:lum bright="-1000" contrast="5000"/>
          </a:blip>
          <a:srcRect/>
          <a:stretch>
            <a:fillRect/>
          </a:stretch>
        </p:blipFill>
        <p:spPr bwMode="auto">
          <a:xfrm>
            <a:off x="1043608" y="-504056"/>
            <a:ext cx="9073008" cy="73894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C:\Users\Mustapha\Desktop\arabica.jpg"/>
          <p:cNvPicPr>
            <a:picLocks noChangeAspect="1" noChangeArrowheads="1"/>
          </p:cNvPicPr>
          <p:nvPr/>
        </p:nvPicPr>
        <p:blipFill>
          <a:blip r:embed="rId8" cstate="print">
            <a:lum bright="-2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C:\Users\Mustapha\Desktop\arabica.jpg"/>
          <p:cNvPicPr>
            <a:picLocks noChangeAspect="1" noChangeArrowheads="1"/>
          </p:cNvPicPr>
          <p:nvPr/>
        </p:nvPicPr>
        <p:blipFill>
          <a:blip r:embed="rId8" cstate="print">
            <a:lum bright="-2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2" descr="C:\Users\Mustapha\Desktop\Vision nocturne\Sunset-on-the-Desert-and-the-Resort_1257463211[1].jpg"/>
          <p:cNvPicPr>
            <a:picLocks noChangeAspect="1" noChangeArrowheads="1"/>
          </p:cNvPicPr>
          <p:nvPr/>
        </p:nvPicPr>
        <p:blipFill>
          <a:blip r:embed="rId9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0"/>
                            </p:stCondLst>
                            <p:childTnLst>
                              <p:par>
                                <p:cTn id="31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0"/>
                            </p:stCondLst>
                            <p:childTnLst>
                              <p:par>
                                <p:cTn id="3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5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Mustapha\Desktop\Vision nocturne\Sunset-on-the-Desert-and-the-Resort_1257463211[1].jpg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:\Users\Mustapha\Desktop\Vision nocturne\M_pht_url_1297442493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2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Mustapha\Desktop\Caravane-Dune[1].jpg"/>
          <p:cNvPicPr>
            <a:picLocks noChangeAspect="1" noChangeArrowheads="1"/>
          </p:cNvPicPr>
          <p:nvPr/>
        </p:nvPicPr>
        <p:blipFill>
          <a:blip r:embed="rId4" cstate="print">
            <a:lum bright="-1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Mustapha\Desktop\Caravane-Dune[1].jpg"/>
          <p:cNvPicPr>
            <a:picLocks noChangeAspect="1" noChangeArrowheads="1"/>
          </p:cNvPicPr>
          <p:nvPr/>
        </p:nvPicPr>
        <p:blipFill>
          <a:blip r:embed="rId4" cstate="print">
            <a:lum bright="-1000"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C:\Users\Mustapha\Desktop\Nouveau dossier\nat sub 4eme part\nat sub 3\2.jpg"/>
          <p:cNvPicPr>
            <a:picLocks noChangeAspect="1" noChangeArrowheads="1"/>
          </p:cNvPicPr>
          <p:nvPr/>
        </p:nvPicPr>
        <p:blipFill>
          <a:blip r:embed="rId5" cstate="print">
            <a:lum bright="-2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4" descr="C:\Users\Mustapha\Desktop\20100108PHOWWW00213[1].jpg"/>
          <p:cNvPicPr>
            <a:picLocks noChangeAspect="1" noChangeArrowheads="1"/>
          </p:cNvPicPr>
          <p:nvPr/>
        </p:nvPicPr>
        <p:blipFill>
          <a:blip r:embed="rId6" cstate="print">
            <a:lum bright="-1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Users\Mustapha\Desktop\idse7mco[1] - Copie.jpg"/>
          <p:cNvPicPr>
            <a:picLocks noChangeAspect="1" noChangeArrowheads="1"/>
          </p:cNvPicPr>
          <p:nvPr/>
        </p:nvPicPr>
        <p:blipFill>
          <a:blip r:embed="rId7" cstate="print">
            <a:lum bright="-1000" contrast="10000"/>
          </a:blip>
          <a:srcRect/>
          <a:stretch>
            <a:fillRect/>
          </a:stretch>
        </p:blipFill>
        <p:spPr bwMode="auto">
          <a:xfrm>
            <a:off x="9684568" y="3645024"/>
            <a:ext cx="648072" cy="1025352"/>
          </a:xfrm>
          <a:prstGeom prst="rect">
            <a:avLst/>
          </a:prstGeom>
          <a:noFill/>
        </p:spPr>
      </p:pic>
      <p:pic>
        <p:nvPicPr>
          <p:cNvPr id="16" name="Picture 2" descr="C:\Users\Mustapha\Desktop\4087814466_3ec2df1543[1].jpg"/>
          <p:cNvPicPr>
            <a:picLocks noChangeAspect="1" noChangeArrowheads="1"/>
          </p:cNvPicPr>
          <p:nvPr/>
        </p:nvPicPr>
        <p:blipFill>
          <a:blip r:embed="rId8" cstate="print">
            <a:lum bright="-1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C:\Users\Mustapha\Desktop\Vision nocturne\vis noct\2009-05-15 Marrakech (MA) 154 Place Jemaa el Fna[1].jpg"/>
          <p:cNvPicPr>
            <a:picLocks noChangeAspect="1" noChangeArrowheads="1"/>
          </p:cNvPicPr>
          <p:nvPr/>
        </p:nvPicPr>
        <p:blipFill>
          <a:blip r:embed="rId9" cstate="print">
            <a:lum contrast="1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2" descr="C:\Users\Mustapha\Desktop\intuition\coucher-soleil-mer-plage-agadir-[1].jpg"/>
          <p:cNvPicPr>
            <a:picLocks noChangeAspect="1" noChangeArrowheads="1"/>
          </p:cNvPicPr>
          <p:nvPr/>
        </p:nvPicPr>
        <p:blipFill>
          <a:blip r:embed="rId10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" name="Picture 2" descr="C:\Users\Mustapha\Desktop\intuition\coucher-soleil-mer-plage-agadir-[1].jpg"/>
          <p:cNvPicPr>
            <a:picLocks noChangeAspect="1" noChangeArrowheads="1"/>
          </p:cNvPicPr>
          <p:nvPr/>
        </p:nvPicPr>
        <p:blipFill>
          <a:blip r:embed="rId10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0"/>
                            </p:stCondLst>
                            <p:childTnLst>
                              <p:par>
                                <p:cTn id="34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Mustapha\Desktop\Vision nocturne\vis noct\5132235197_797ac6b664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2" descr="C:\Users\Mustapha\Desktop\intuition\DSC01769_ka[1]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1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2" descr="C:\Users\Mustapha\Desktop\intuition\coucher-soleil_laayoune[1].jpg"/>
          <p:cNvPicPr>
            <a:picLocks noChangeAspect="1" noChangeArrowheads="1"/>
          </p:cNvPicPr>
          <p:nvPr/>
        </p:nvPicPr>
        <p:blipFill>
          <a:blip r:embed="rId4" cstate="print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2" descr="C:\Users\Mustapha\Desktop\intuition\coucher-de-soleil-28[1].jpg"/>
          <p:cNvPicPr>
            <a:picLocks noChangeAspect="1" noChangeArrowheads="1"/>
          </p:cNvPicPr>
          <p:nvPr/>
        </p:nvPicPr>
        <p:blipFill>
          <a:blip r:embed="rId5" cstate="print">
            <a:lum bright="-2000" contrast="14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2" descr="C:\Users\Mustapha\Desktop\intuition\coucher-de-soleil-28[1].jpg"/>
          <p:cNvPicPr>
            <a:picLocks noChangeAspect="1" noChangeArrowheads="1"/>
          </p:cNvPicPr>
          <p:nvPr/>
        </p:nvPicPr>
        <p:blipFill>
          <a:blip r:embed="rId5" cstate="print">
            <a:lum bright="-2000" contrast="14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2" descr="C:\Users\Mustapha\Desktop\dubai_desert_sunset[1].JP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" name="ZoneTexte 25"/>
          <p:cNvSpPr txBox="1"/>
          <p:nvPr/>
        </p:nvSpPr>
        <p:spPr>
          <a:xfrm>
            <a:off x="0" y="222751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8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empus Sans ITC" pitchFamily="82" charset="0"/>
              </a:rPr>
              <a:t>Arabic</a:t>
            </a:r>
            <a:endParaRPr lang="fr-FR" sz="4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0" y="3717032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empus Sans ITC" pitchFamily="82" charset="0"/>
              </a:rPr>
              <a:t>musique</a:t>
            </a:r>
          </a:p>
          <a:p>
            <a:pPr algn="ctr"/>
            <a:r>
              <a:rPr lang="fr-F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empus Sans ITC" pitchFamily="82" charset="0"/>
              </a:rPr>
              <a:t>Yanni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0" y="537321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empus Sans ITC" pitchFamily="82" charset="0"/>
              </a:rPr>
              <a:t>réalisé par</a:t>
            </a:r>
          </a:p>
          <a:p>
            <a:pPr algn="ctr"/>
            <a:r>
              <a:rPr lang="fr-F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empus Sans ITC" pitchFamily="82" charset="0"/>
              </a:rPr>
              <a:t>Mostafa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50" presetClass="exit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6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9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9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9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xit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ustapha\Desktop\intuition\coucher-soleil-mer-plage-agadir-[1].jpg"/>
          <p:cNvPicPr>
            <a:picLocks noChangeAspect="1" noChangeArrowheads="1"/>
          </p:cNvPicPr>
          <p:nvPr/>
        </p:nvPicPr>
        <p:blipFill>
          <a:blip r:embed="rId2" cstate="print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Mustapha\Desktop\Nouveau dossier\Maroc que j'aime\maroc_aggrandissement_paysage[1].jpg"/>
          <p:cNvPicPr>
            <a:picLocks noChangeAspect="1" noChangeArrowheads="1"/>
          </p:cNvPicPr>
          <p:nvPr/>
        </p:nvPicPr>
        <p:blipFill>
          <a:blip r:embed="rId3" cstate="print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Mustapha\Desktop\Nouveau dossier\Maroc que j'aime\musee_gr[1].jpg"/>
          <p:cNvPicPr>
            <a:picLocks noChangeAspect="1" noChangeArrowheads="1"/>
          </p:cNvPicPr>
          <p:nvPr/>
        </p:nvPicPr>
        <p:blipFill>
          <a:blip r:embed="rId4" cstate="print">
            <a:lum bright="-1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Mustapha\Desktop\3821-soleil-chauffe-la-vegetation-WallFizz[1].jpg"/>
          <p:cNvPicPr>
            <a:picLocks noChangeAspect="1" noChangeArrowheads="1"/>
          </p:cNvPicPr>
          <p:nvPr/>
        </p:nvPicPr>
        <p:blipFill>
          <a:blip r:embed="rId5" cstate="print">
            <a:lum bright="-4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Mustapha\Desktop\3821-soleil-chauffe-la-vegetation-WallFizz[1].jpg"/>
          <p:cNvPicPr>
            <a:picLocks noChangeAspect="1" noChangeArrowheads="1"/>
          </p:cNvPicPr>
          <p:nvPr/>
        </p:nvPicPr>
        <p:blipFill>
          <a:blip r:embed="rId5" cstate="print">
            <a:lum bright="-4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C:\Users\Mustapha\Desktop\Vision nocturne\amoureux[1].jpg"/>
          <p:cNvPicPr>
            <a:picLocks noChangeAspect="1" noChangeArrowheads="1"/>
          </p:cNvPicPr>
          <p:nvPr/>
        </p:nvPicPr>
        <p:blipFill>
          <a:blip r:embed="rId6" cstate="print">
            <a:lum bright="-1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Users\Mustapha\Desktop\Vision nocturne\vis noct\5132235197_797ac6b664[1].jpg"/>
          <p:cNvPicPr>
            <a:picLocks noChangeAspect="1" noChangeArrowheads="1"/>
          </p:cNvPicPr>
          <p:nvPr/>
        </p:nvPicPr>
        <p:blipFill>
          <a:blip r:embed="rId7" cstate="print">
            <a:lum bright="-1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0"/>
                            </p:stCondLst>
                            <p:childTnLst>
                              <p:par>
                                <p:cTn id="30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ab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Arabic</Template>
  <TotalTime>13</TotalTime>
  <Words>25</Words>
  <Application>Microsoft Office PowerPoint</Application>
  <PresentationFormat>Presentación en pantalla (4:3)</PresentationFormat>
  <Paragraphs>9</Paragraphs>
  <Slides>10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Arabic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2016-09-15T19:53:49Z</dcterms:created>
  <dcterms:modified xsi:type="dcterms:W3CDTF">2016-09-15T20:07:26Z</dcterms:modified>
</cp:coreProperties>
</file>