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2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</p:sldIdLst>
  <p:sldSz cx="9144000" cy="6858000" type="screen4x3"/>
  <p:notesSz cx="6858000" cy="9144000"/>
  <p:defaultTextStyle>
    <a:defPPr>
      <a:defRPr lang="nl-N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C3BJsNK5hSGrIhbHaA9qaA==" hashData="eBi1k1qaZ1jmqvLy12lGyorS5W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18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B8B8B8"/>
    <a:srgbClr val="0033CC"/>
    <a:srgbClr val="00003E"/>
    <a:srgbClr val="000026"/>
    <a:srgbClr val="000036"/>
    <a:srgbClr val="000070"/>
    <a:srgbClr val="244052"/>
    <a:srgbClr val="3C6B8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87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nl-NL"/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nl-NL"/>
          </a:p>
        </p:txBody>
      </p:sp>
      <p:sp>
        <p:nvSpPr>
          <p:cNvPr id="20484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2048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de opmaakprofielen van de modeltekst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</a:p>
        </p:txBody>
      </p:sp>
      <p:sp>
        <p:nvSpPr>
          <p:cNvPr id="2048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nl-NL"/>
          </a:p>
        </p:txBody>
      </p:sp>
      <p:sp>
        <p:nvSpPr>
          <p:cNvPr id="2048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396D37E4-5046-493D-8CF5-CFAC33CB10F0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8293642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8CF9092-9CD9-4714-818F-66DA684CD574}" type="slidenum">
              <a:rPr lang="nl-NL"/>
              <a:pPr/>
              <a:t>18</a:t>
            </a:fld>
            <a:endParaRPr lang="nl-NL"/>
          </a:p>
        </p:txBody>
      </p:sp>
      <p:sp>
        <p:nvSpPr>
          <p:cNvPr id="2150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322F0D1-E492-4203-9911-BC00E0F52127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2623273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B3B1539-9C2F-4883-A79E-7F283BC2DE00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3965766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C0F2356-015B-4C16-BCA2-B801855151BF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458691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0D38F24-E0F2-41DF-B9B8-434D4819031B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4510719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654C8E8-0889-4976-9EDD-4B7088DCED24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0594123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81B323-77C1-4F67-B776-521B312E4E86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3481262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92A1340-329E-4E18-AF07-60FC095DE64F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827811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CD03604-D4C6-4372-BD9B-5B9E871B8729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7651208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9972AF9-06F4-4FCB-A8D7-82EED5F9EAEB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81922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596B6D7-A401-440E-9CF7-38DFB1506237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023882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EB3B3E9-8D4E-4B0D-9F0A-E65DF0F7E94A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3122932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34672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het opmaakprofiel te bewerken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de opmaakprofielen van de modeltekst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nl-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nl-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AE681F0-50D6-4FBD-9A34-8E5AF52ACAE4}" type="slidenum">
              <a:rPr lang="nl-NL"/>
              <a:pPr/>
              <a:t>‹Nº›</a:t>
            </a:fld>
            <a:endParaRPr lang="nl-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7" Type="http://schemas.openxmlformats.org/officeDocument/2006/relationships/image" Target="../media/image27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jpeg"/><Relationship Id="rId3" Type="http://schemas.openxmlformats.org/officeDocument/2006/relationships/image" Target="../media/image28.jpeg"/><Relationship Id="rId7" Type="http://schemas.openxmlformats.org/officeDocument/2006/relationships/image" Target="../media/image32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Relationship Id="rId6" Type="http://schemas.openxmlformats.org/officeDocument/2006/relationships/image" Target="../media/image31.jpeg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6.xml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7" Type="http://schemas.openxmlformats.org/officeDocument/2006/relationships/image" Target="../media/image44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3.jpeg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3.png"/><Relationship Id="rId10" Type="http://schemas.openxmlformats.org/officeDocument/2006/relationships/image" Target="../media/image5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 descr="antartica-globo"/>
          <p:cNvPicPr>
            <a:picLocks noChangeAspect="1" noChangeArrowheads="1"/>
          </p:cNvPicPr>
          <p:nvPr/>
        </p:nvPicPr>
        <p:blipFill>
          <a:blip r:embed="rId3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260350"/>
            <a:ext cx="6265862" cy="6265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antartica-glob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260350"/>
            <a:ext cx="6265862" cy="6265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7672">
    <p:sndAc>
      <p:stSnd>
        <p:snd r:embed="rId2" name="ENYACalmWind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3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Antarctic-climat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975" y="1341438"/>
            <a:ext cx="4679950" cy="39004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79" name="AutoShape 7"/>
          <p:cNvSpPr>
            <a:spLocks noChangeArrowheads="1"/>
          </p:cNvSpPr>
          <p:nvPr/>
        </p:nvSpPr>
        <p:spPr bwMode="auto">
          <a:xfrm>
            <a:off x="755650" y="1844675"/>
            <a:ext cx="1008063" cy="4248150"/>
          </a:xfrm>
          <a:prstGeom prst="curvedRightArrow">
            <a:avLst>
              <a:gd name="adj1" fmla="val 84283"/>
              <a:gd name="adj2" fmla="val 168567"/>
              <a:gd name="adj3" fmla="val 33333"/>
            </a:avLst>
          </a:prstGeom>
          <a:gradFill rotWithShape="1">
            <a:gsLst>
              <a:gs pos="0">
                <a:srgbClr val="FF0000"/>
              </a:gs>
              <a:gs pos="100000">
                <a:srgbClr val="3F3FBF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3080" name="AutoShape 8"/>
          <p:cNvSpPr>
            <a:spLocks noChangeArrowheads="1"/>
          </p:cNvSpPr>
          <p:nvPr/>
        </p:nvSpPr>
        <p:spPr bwMode="auto">
          <a:xfrm>
            <a:off x="7596188" y="1773238"/>
            <a:ext cx="936625" cy="4319587"/>
          </a:xfrm>
          <a:prstGeom prst="curvedLeftArrow">
            <a:avLst>
              <a:gd name="adj1" fmla="val 92237"/>
              <a:gd name="adj2" fmla="val 184475"/>
              <a:gd name="adj3" fmla="val 33333"/>
            </a:avLst>
          </a:prstGeom>
          <a:gradFill rotWithShape="1">
            <a:gsLst>
              <a:gs pos="0">
                <a:srgbClr val="3F3FBF"/>
              </a:gs>
              <a:gs pos="100000">
                <a:srgbClr val="FF0000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advTm="692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20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9" grpId="0" animBg="1"/>
      <p:bldP spid="308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66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1" name="Picture 5" descr="BaseHiggin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52513"/>
            <a:ext cx="9144000" cy="4684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2" name="Line 6"/>
          <p:cNvSpPr>
            <a:spLocks noChangeShapeType="1"/>
          </p:cNvSpPr>
          <p:nvPr/>
        </p:nvSpPr>
        <p:spPr bwMode="auto">
          <a:xfrm>
            <a:off x="0" y="476250"/>
            <a:ext cx="9144000" cy="0"/>
          </a:xfrm>
          <a:prstGeom prst="line">
            <a:avLst/>
          </a:prstGeom>
          <a:noFill/>
          <a:ln w="76200">
            <a:solidFill>
              <a:schemeClr val="bg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4103" name="Line 7"/>
          <p:cNvSpPr>
            <a:spLocks noChangeShapeType="1"/>
          </p:cNvSpPr>
          <p:nvPr/>
        </p:nvSpPr>
        <p:spPr bwMode="auto">
          <a:xfrm>
            <a:off x="0" y="692150"/>
            <a:ext cx="9144000" cy="0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4104" name="Line 8"/>
          <p:cNvSpPr>
            <a:spLocks noChangeShapeType="1"/>
          </p:cNvSpPr>
          <p:nvPr/>
        </p:nvSpPr>
        <p:spPr bwMode="auto">
          <a:xfrm>
            <a:off x="0" y="6092825"/>
            <a:ext cx="9144000" cy="0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4105" name="Line 9"/>
          <p:cNvSpPr>
            <a:spLocks noChangeShapeType="1"/>
          </p:cNvSpPr>
          <p:nvPr/>
        </p:nvSpPr>
        <p:spPr bwMode="auto">
          <a:xfrm>
            <a:off x="0" y="6308725"/>
            <a:ext cx="9144000" cy="0"/>
          </a:xfrm>
          <a:prstGeom prst="line">
            <a:avLst/>
          </a:prstGeom>
          <a:noFill/>
          <a:ln w="76200">
            <a:solidFill>
              <a:schemeClr val="bg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advTm="785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20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20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2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" dur="2000"/>
                                        <p:tgtEl>
                                          <p:spTgt spid="4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2" grpId="0" animBg="1"/>
      <p:bldP spid="4103" grpId="0" animBg="1"/>
      <p:bldP spid="4104" grpId="0" animBg="1"/>
      <p:bldP spid="410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3366CC"/>
            </a:gs>
            <a:gs pos="50000">
              <a:srgbClr val="3366CC">
                <a:gamma/>
                <a:tint val="21176"/>
                <a:invGamma/>
              </a:srgbClr>
            </a:gs>
            <a:gs pos="100000">
              <a:srgbClr val="3366CC"/>
            </a:gs>
          </a:gsLst>
          <a:lin ang="189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5" name="Picture 5" descr="_42347559_antartica3_ap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22" t="1701" r="1045" b="5389"/>
          <a:stretch>
            <a:fillRect/>
          </a:stretch>
        </p:blipFill>
        <p:spPr bwMode="auto">
          <a:xfrm>
            <a:off x="1187450" y="1125538"/>
            <a:ext cx="6840538" cy="4679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antartid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1052513"/>
            <a:ext cx="7200900" cy="4778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Bledsoe_au_inAntartica_lg_R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908050"/>
            <a:ext cx="7200900" cy="4949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9" name="Picture 9" descr="Clipper-Brown-Bluff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836613"/>
            <a:ext cx="7272338" cy="5213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30" name="Line 10"/>
          <p:cNvSpPr>
            <a:spLocks noChangeShapeType="1"/>
          </p:cNvSpPr>
          <p:nvPr/>
        </p:nvSpPr>
        <p:spPr bwMode="auto">
          <a:xfrm>
            <a:off x="0" y="404813"/>
            <a:ext cx="9144000" cy="0"/>
          </a:xfrm>
          <a:prstGeom prst="line">
            <a:avLst/>
          </a:prstGeom>
          <a:noFill/>
          <a:ln w="76200">
            <a:pattFill prst="wdUpDiag">
              <a:fgClr>
                <a:srgbClr val="3366CC"/>
              </a:fgClr>
              <a:bgClr>
                <a:srgbClr val="FFFFFF"/>
              </a:bgClr>
            </a:patt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5131" name="Line 11"/>
          <p:cNvSpPr>
            <a:spLocks noChangeShapeType="1"/>
          </p:cNvSpPr>
          <p:nvPr/>
        </p:nvSpPr>
        <p:spPr bwMode="auto">
          <a:xfrm>
            <a:off x="0" y="6453188"/>
            <a:ext cx="9144000" cy="0"/>
          </a:xfrm>
          <a:prstGeom prst="line">
            <a:avLst/>
          </a:prstGeom>
          <a:noFill/>
          <a:ln w="76200">
            <a:pattFill prst="wdUpDiag">
              <a:fgClr>
                <a:srgbClr val="3366CC"/>
              </a:fgClr>
              <a:bgClr>
                <a:srgbClr val="FFFFFF"/>
              </a:bgClr>
            </a:patt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5133" name="Line 13"/>
          <p:cNvSpPr>
            <a:spLocks noChangeShapeType="1"/>
          </p:cNvSpPr>
          <p:nvPr/>
        </p:nvSpPr>
        <p:spPr bwMode="auto">
          <a:xfrm>
            <a:off x="468313" y="0"/>
            <a:ext cx="0" cy="6858000"/>
          </a:xfrm>
          <a:prstGeom prst="line">
            <a:avLst/>
          </a:prstGeom>
          <a:noFill/>
          <a:ln w="76200">
            <a:pattFill prst="wdDnDiag">
              <a:fgClr>
                <a:srgbClr val="3366CC"/>
              </a:fgClr>
              <a:bgClr>
                <a:srgbClr val="FFFFFF"/>
              </a:bgClr>
            </a:patt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5134" name="Line 14"/>
          <p:cNvSpPr>
            <a:spLocks noChangeShapeType="1"/>
          </p:cNvSpPr>
          <p:nvPr/>
        </p:nvSpPr>
        <p:spPr bwMode="auto">
          <a:xfrm>
            <a:off x="8675688" y="0"/>
            <a:ext cx="0" cy="6858000"/>
          </a:xfrm>
          <a:prstGeom prst="line">
            <a:avLst/>
          </a:prstGeom>
          <a:noFill/>
          <a:ln w="76200">
            <a:pattFill prst="wdDnDiag">
              <a:fgClr>
                <a:srgbClr val="3366CC"/>
              </a:fgClr>
              <a:bgClr>
                <a:srgbClr val="FFFFFF"/>
              </a:bgClr>
            </a:patt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  <p:pic>
        <p:nvPicPr>
          <p:cNvPr id="5135" name="Picture 15" descr="antartica0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836613"/>
            <a:ext cx="7272338" cy="5256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</p:cSld>
  <p:clrMapOvr>
    <a:masterClrMapping/>
  </p:clrMapOvr>
  <p:transition advTm="1904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2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8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0" dur="20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2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5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5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51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5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31" presetID="18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33" dur="2000"/>
                                        <p:tgtEl>
                                          <p:spTgt spid="5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18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8" dur="2000"/>
                                        <p:tgtEl>
                                          <p:spTgt spid="5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5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30" grpId="0" animBg="1"/>
      <p:bldP spid="5131" grpId="0" animBg="1"/>
      <p:bldP spid="5133" grpId="0" animBg="1"/>
      <p:bldP spid="513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005CBF"/>
            </a:gs>
            <a:gs pos="25000">
              <a:srgbClr val="0087E6"/>
            </a:gs>
            <a:gs pos="75000">
              <a:srgbClr val="21D6E0"/>
            </a:gs>
            <a:gs pos="100000">
              <a:srgbClr val="03D4A8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Antartica01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4500" y="1524000"/>
            <a:ext cx="5715000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antartica0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1268413"/>
            <a:ext cx="6667500" cy="4171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1" name="Picture 7" descr="antartica0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1052513"/>
            <a:ext cx="7596188" cy="4752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2" name="Picture 8" descr="antartica0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996950"/>
            <a:ext cx="7704137" cy="4819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54" name="Rectangle 10"/>
          <p:cNvSpPr>
            <a:spLocks noChangeArrowheads="1"/>
          </p:cNvSpPr>
          <p:nvPr/>
        </p:nvSpPr>
        <p:spPr bwMode="auto">
          <a:xfrm>
            <a:off x="250825" y="333375"/>
            <a:ext cx="8642350" cy="6191250"/>
          </a:xfrm>
          <a:prstGeom prst="rect">
            <a:avLst/>
          </a:prstGeom>
          <a:noFill/>
          <a:ln w="76200" cmpd="tri">
            <a:solidFill>
              <a:schemeClr val="accent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  <p:custDataLst>
      <p:tags r:id="rId1"/>
    </p:custDataLst>
  </p:cSld>
  <p:clrMapOvr>
    <a:masterClrMapping/>
  </p:clrMapOvr>
  <p:transition advTm="1645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2000"/>
                                        <p:tgtEl>
                                          <p:spTgt spid="6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61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005CBF"/>
            </a:gs>
            <a:gs pos="25000">
              <a:srgbClr val="0087E6"/>
            </a:gs>
            <a:gs pos="75000">
              <a:srgbClr val="21D6E0"/>
            </a:gs>
            <a:gs pos="100000">
              <a:srgbClr val="03D4A8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 descr="0405_p7Antartic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215"/>
          <a:stretch>
            <a:fillRect/>
          </a:stretch>
        </p:blipFill>
        <p:spPr bwMode="auto">
          <a:xfrm>
            <a:off x="2124075" y="1052513"/>
            <a:ext cx="4986338" cy="5068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3" name="Picture 5" descr="1445116~Iceberg-Arch-Antartica-Poster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692150"/>
            <a:ext cx="5338762" cy="5446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174" name="Rectangle 6"/>
          <p:cNvSpPr>
            <a:spLocks noChangeArrowheads="1"/>
          </p:cNvSpPr>
          <p:nvPr/>
        </p:nvSpPr>
        <p:spPr bwMode="auto">
          <a:xfrm>
            <a:off x="684213" y="1341438"/>
            <a:ext cx="574675" cy="4321175"/>
          </a:xfrm>
          <a:prstGeom prst="rect">
            <a:avLst/>
          </a:prstGeom>
          <a:gradFill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1"/>
          </a:gradFill>
          <a:ln w="9525">
            <a:solidFill>
              <a:srgbClr val="3F3FB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7175" name="Rectangle 7"/>
          <p:cNvSpPr>
            <a:spLocks noChangeArrowheads="1"/>
          </p:cNvSpPr>
          <p:nvPr/>
        </p:nvSpPr>
        <p:spPr bwMode="auto">
          <a:xfrm>
            <a:off x="7885113" y="1341438"/>
            <a:ext cx="574675" cy="4321175"/>
          </a:xfrm>
          <a:prstGeom prst="rect">
            <a:avLst/>
          </a:prstGeom>
          <a:gradFill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1"/>
          </a:gradFill>
          <a:ln w="9525">
            <a:solidFill>
              <a:srgbClr val="3F3FB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advTm="967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2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" dur="20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4" dur="20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6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4" grpId="0" animBg="1"/>
      <p:bldP spid="717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274E9D"/>
            </a:gs>
            <a:gs pos="100000">
              <a:srgbClr val="FFB547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7" name="Picture 5" descr="_41405986_bbc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836613"/>
            <a:ext cx="6985000" cy="50371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 descr="AGPix_JeMHa14_0048_L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836613"/>
            <a:ext cx="7058025" cy="5040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199" name="AutoShape 7"/>
          <p:cNvSpPr>
            <a:spLocks noChangeArrowheads="1"/>
          </p:cNvSpPr>
          <p:nvPr/>
        </p:nvSpPr>
        <p:spPr bwMode="auto">
          <a:xfrm>
            <a:off x="1403350" y="6165850"/>
            <a:ext cx="6480175" cy="431800"/>
          </a:xfrm>
          <a:prstGeom prst="star32">
            <a:avLst>
              <a:gd name="adj" fmla="val 6051"/>
            </a:avLst>
          </a:prstGeom>
          <a:solidFill>
            <a:srgbClr val="274E9D"/>
          </a:solidFill>
          <a:ln w="9525">
            <a:solidFill>
              <a:srgbClr val="3F3FB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pic>
        <p:nvPicPr>
          <p:cNvPr id="8200" name="Picture 8" descr="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836613"/>
            <a:ext cx="7200900" cy="5040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</p:cSld>
  <p:clrMapOvr>
    <a:masterClrMapping/>
  </p:clrMapOvr>
  <p:transition advTm="1337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8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8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5E9EFF"/>
            </a:gs>
            <a:gs pos="20000">
              <a:srgbClr val="85C2FF"/>
            </a:gs>
            <a:gs pos="35000">
              <a:srgbClr val="C4D6EB"/>
            </a:gs>
            <a:gs pos="50000">
              <a:srgbClr val="FFEBFA"/>
            </a:gs>
            <a:gs pos="65000">
              <a:srgbClr val="C4D6EB"/>
            </a:gs>
            <a:gs pos="80001">
              <a:srgbClr val="85C2FF"/>
            </a:gs>
            <a:gs pos="100000">
              <a:srgbClr val="5E9EFF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3" name="Picture 7" descr="10-ultim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995363"/>
            <a:ext cx="7561263" cy="4911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5" name="Picture 9" descr="antartica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836613"/>
            <a:ext cx="7632700" cy="50593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226" name="Rectangle 10"/>
          <p:cNvSpPr>
            <a:spLocks noChangeArrowheads="1"/>
          </p:cNvSpPr>
          <p:nvPr/>
        </p:nvSpPr>
        <p:spPr bwMode="auto">
          <a:xfrm>
            <a:off x="250825" y="260350"/>
            <a:ext cx="8642350" cy="6264275"/>
          </a:xfrm>
          <a:prstGeom prst="rect">
            <a:avLst/>
          </a:prstGeom>
          <a:noFill/>
          <a:ln w="76200" cmpd="tri">
            <a:solidFill>
              <a:srgbClr val="0033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pic>
        <p:nvPicPr>
          <p:cNvPr id="9227" name="Picture 11" descr="ant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25"/>
          <a:stretch>
            <a:fillRect/>
          </a:stretch>
        </p:blipFill>
        <p:spPr bwMode="auto">
          <a:xfrm>
            <a:off x="755650" y="836613"/>
            <a:ext cx="7632700" cy="5191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9" name="Picture 13" descr="antartica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463"/>
          <a:stretch>
            <a:fillRect/>
          </a:stretch>
        </p:blipFill>
        <p:spPr bwMode="auto">
          <a:xfrm>
            <a:off x="755650" y="836613"/>
            <a:ext cx="7704138" cy="5184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</p:cSld>
  <p:clrMapOvr>
    <a:masterClrMapping/>
  </p:clrMapOvr>
  <p:transition advTm="1771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9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" dur="3000"/>
                                        <p:tgtEl>
                                          <p:spTgt spid="9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2000"/>
                                        <p:tgtEl>
                                          <p:spTgt spid="9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9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9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B8B8B8"/>
            </a:gs>
            <a:gs pos="50000">
              <a:srgbClr val="3366CC"/>
            </a:gs>
            <a:gs pos="100000">
              <a:srgbClr val="B8B8B8"/>
            </a:gs>
          </a:gsLst>
          <a:lin ang="189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4" name="Picture 4" descr="_42347613_albatros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1989138"/>
            <a:ext cx="396240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5" name="Picture 5" descr="_42347567_antartica7_ap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7900" y="1989138"/>
            <a:ext cx="396240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6" name="Picture 6" descr="_42347555_antartica1_ap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1989138"/>
            <a:ext cx="396240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7" name="Picture 7" descr="_42347557_antartica2_bbc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7900" y="1989138"/>
            <a:ext cx="396240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8" name="Picture 8" descr="_42370431_antartic_now_bbc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1989138"/>
            <a:ext cx="3962400" cy="287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53" name="Picture 13" descr="antartica4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7900" y="1989138"/>
            <a:ext cx="3960813" cy="28797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54" name="Oval 14"/>
          <p:cNvSpPr>
            <a:spLocks noChangeArrowheads="1"/>
          </p:cNvSpPr>
          <p:nvPr/>
        </p:nvSpPr>
        <p:spPr bwMode="auto">
          <a:xfrm>
            <a:off x="1692275" y="620713"/>
            <a:ext cx="5903913" cy="720725"/>
          </a:xfrm>
          <a:prstGeom prst="ellipse">
            <a:avLst/>
          </a:prstGeom>
          <a:gradFill rotWithShape="1">
            <a:gsLst>
              <a:gs pos="0">
                <a:srgbClr val="B8B8B8"/>
              </a:gs>
              <a:gs pos="100000">
                <a:srgbClr val="3366CC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10255" name="Oval 15"/>
          <p:cNvSpPr>
            <a:spLocks noChangeArrowheads="1"/>
          </p:cNvSpPr>
          <p:nvPr/>
        </p:nvSpPr>
        <p:spPr bwMode="auto">
          <a:xfrm>
            <a:off x="1763713" y="5516563"/>
            <a:ext cx="5903912" cy="720725"/>
          </a:xfrm>
          <a:prstGeom prst="ellipse">
            <a:avLst/>
          </a:prstGeom>
          <a:gradFill rotWithShape="1">
            <a:gsLst>
              <a:gs pos="0">
                <a:srgbClr val="3366CC"/>
              </a:gs>
              <a:gs pos="100000">
                <a:srgbClr val="B8B8B8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advTm="1570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102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2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35" presetID="21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7" dur="2000"/>
                                        <p:tgtEl>
                                          <p:spTgt spid="102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0" dur="2000"/>
                                        <p:tgtEl>
                                          <p:spTgt spid="102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54" grpId="0" animBg="1"/>
      <p:bldP spid="1025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66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8" name="Picture 4" descr="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9" name="Picture 5" descr="1887Psunset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0" name="Picture 6" descr="1083164-Dement_non_Crazy_no_-Region_Magallanes_y_Antartica_Chilena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1" name="Picture 7" descr="antartica-1-2004-12-26-800x600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2" name="Picture 8" descr="09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3" name="Picture 9" descr="antartica-2-2004-12-26-800x600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</p:cSld>
  <p:clrMapOvr>
    <a:masterClrMapping/>
  </p:clrMapOvr>
  <p:transition advTm="2611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1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1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1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11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5" name="AutoShape 7" descr="Zigzag"/>
          <p:cNvSpPr>
            <a:spLocks noChangeArrowheads="1"/>
          </p:cNvSpPr>
          <p:nvPr/>
        </p:nvSpPr>
        <p:spPr bwMode="auto">
          <a:xfrm>
            <a:off x="539750" y="333375"/>
            <a:ext cx="7993063" cy="6191250"/>
          </a:xfrm>
          <a:prstGeom prst="diamond">
            <a:avLst/>
          </a:prstGeom>
          <a:pattFill prst="zigZag">
            <a:fgClr>
              <a:srgbClr val="5E9EFF"/>
            </a:fgClr>
            <a:bgClr>
              <a:srgbClr val="FFEBFA"/>
            </a:bgClr>
          </a:pattFill>
          <a:ln w="9525">
            <a:solidFill>
              <a:srgbClr val="274E9D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pic>
        <p:nvPicPr>
          <p:cNvPr id="12296" name="Picture 8" descr="antartica_550x37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1196975"/>
            <a:ext cx="6111875" cy="4300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7" name="Picture 9" descr="A-Russia-0icebreaker-off-the-coast-of-Antartic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857250"/>
            <a:ext cx="6858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1103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2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5000"/>
                                        <p:tgtEl>
                                          <p:spTgt spid="122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1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22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22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3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7" name="Picture 5" descr="antartica b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0" y="381000"/>
            <a:ext cx="8128000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318" name="Rectangle 6"/>
          <p:cNvSpPr>
            <a:spLocks noChangeArrowheads="1"/>
          </p:cNvSpPr>
          <p:nvPr/>
        </p:nvSpPr>
        <p:spPr bwMode="auto">
          <a:xfrm>
            <a:off x="250825" y="188913"/>
            <a:ext cx="8642350" cy="6480175"/>
          </a:xfrm>
          <a:prstGeom prst="rect">
            <a:avLst/>
          </a:prstGeom>
          <a:noFill/>
          <a:ln w="28575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pic>
        <p:nvPicPr>
          <p:cNvPr id="13319" name="Picture 7" descr="antartica-pd-80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333375"/>
            <a:ext cx="8207375" cy="6119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21" name="Picture 9" descr="CruisingAntartica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333375"/>
            <a:ext cx="8207375" cy="6156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</p:cSld>
  <p:clrMapOvr>
    <a:masterClrMapping/>
  </p:clrMapOvr>
  <p:transition advTm="1290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20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2000"/>
                                        <p:tgtEl>
                                          <p:spTgt spid="13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3000"/>
                                        <p:tgtEl>
                                          <p:spTgt spid="133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0" dur="2000"/>
                                        <p:tgtEl>
                                          <p:spTgt spid="133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0" name="Picture 4" descr="antarticasqtradiomete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476250"/>
            <a:ext cx="4032250" cy="2735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1" name="Picture 5" descr="antartic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463" y="3789363"/>
            <a:ext cx="4025900" cy="273526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3" name="Picture 7" descr="antartida_zodiac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463" y="476250"/>
            <a:ext cx="4032250" cy="27368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8" name="Picture 12" descr="ijs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3789363"/>
            <a:ext cx="4032250" cy="273526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349" name="AutoShape 13" descr="Boeket"/>
          <p:cNvSpPr>
            <a:spLocks noChangeArrowheads="1"/>
          </p:cNvSpPr>
          <p:nvPr/>
        </p:nvSpPr>
        <p:spPr bwMode="auto">
          <a:xfrm>
            <a:off x="900113" y="3284538"/>
            <a:ext cx="7272337" cy="431800"/>
          </a:xfrm>
          <a:prstGeom prst="leftRightArrow">
            <a:avLst>
              <a:gd name="adj1" fmla="val 50000"/>
              <a:gd name="adj2" fmla="val 336838"/>
            </a:avLst>
          </a:prstGeom>
          <a:blipFill dpi="0" rotWithShape="1">
            <a:blip r:embed="rId7"/>
            <a:srcRect/>
            <a:tile tx="0" ty="0" sx="100000" sy="100000" flip="none" algn="tl"/>
          </a:blipFill>
          <a:ln w="9525">
            <a:solidFill>
              <a:srgbClr val="3366CC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advTm="740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20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" dur="2000"/>
                                        <p:tgtEl>
                                          <p:spTgt spid="143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3" dur="2000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6" dur="2000"/>
                                        <p:tgtEl>
                                          <p:spTgt spid="143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8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" dur="2000"/>
                                        <p:tgtEl>
                                          <p:spTgt spid="143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9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C6B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7" name="Picture 7" descr="pata8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476250"/>
            <a:ext cx="7704137" cy="5711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9" name="Picture 9" descr="ANTARTICA2043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476250"/>
            <a:ext cx="7751762" cy="5819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370" name="Rectangle 10"/>
          <p:cNvSpPr>
            <a:spLocks noChangeArrowheads="1"/>
          </p:cNvSpPr>
          <p:nvPr/>
        </p:nvSpPr>
        <p:spPr bwMode="auto">
          <a:xfrm>
            <a:off x="250825" y="260350"/>
            <a:ext cx="8569325" cy="6264275"/>
          </a:xfrm>
          <a:prstGeom prst="rect">
            <a:avLst/>
          </a:prstGeom>
          <a:noFill/>
          <a:ln w="57150">
            <a:solidFill>
              <a:schemeClr val="accent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advTm="939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153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3000"/>
                                        <p:tgtEl>
                                          <p:spTgt spid="15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3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2000"/>
                                        <p:tgtEl>
                                          <p:spTgt spid="153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70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C6B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90" name="Picture 6" descr="floating iceber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908050"/>
            <a:ext cx="5256213" cy="4873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91" name="Picture 7" descr="mor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836613"/>
            <a:ext cx="5326062" cy="53260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392" name="Rectangle 8"/>
          <p:cNvSpPr>
            <a:spLocks noChangeArrowheads="1"/>
          </p:cNvSpPr>
          <p:nvPr/>
        </p:nvSpPr>
        <p:spPr bwMode="auto">
          <a:xfrm>
            <a:off x="1116013" y="404813"/>
            <a:ext cx="6624637" cy="6119812"/>
          </a:xfrm>
          <a:prstGeom prst="rect">
            <a:avLst/>
          </a:prstGeom>
          <a:noFill/>
          <a:ln w="76200">
            <a:solidFill>
              <a:schemeClr val="accent1"/>
            </a:solidFill>
            <a:miter lim="800000"/>
            <a:headEnd/>
            <a:tailEnd/>
          </a:ln>
          <a:effectLst>
            <a:prstShdw prst="shdw17" dist="25400">
              <a:srgbClr val="244052"/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advTm="893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4" dur="3000"/>
                                        <p:tgtEl>
                                          <p:spTgt spid="163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6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2000"/>
                                        <p:tgtEl>
                                          <p:spTgt spid="163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9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66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3" name="Picture 5" descr="ur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975" y="-136525"/>
            <a:ext cx="9324975" cy="6994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7" dur="5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5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5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7" name="Picture 5" descr="zonsondergang op de noordpoo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754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8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3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1" name="Picture 5" descr="Antarctica_satellite_orthographic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260350"/>
            <a:ext cx="7453312" cy="6396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462" name="Rectangle 6"/>
          <p:cNvSpPr>
            <a:spLocks noChangeArrowheads="1"/>
          </p:cNvSpPr>
          <p:nvPr/>
        </p:nvSpPr>
        <p:spPr bwMode="auto">
          <a:xfrm>
            <a:off x="3851275" y="3068638"/>
            <a:ext cx="2466975" cy="701675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30000"/>
              </a:spcBef>
            </a:pPr>
            <a:r>
              <a:rPr lang="nl-NL" sz="4000" b="1">
                <a:solidFill>
                  <a:srgbClr val="000070"/>
                </a:solidFill>
              </a:rPr>
              <a:t>The   End</a:t>
            </a:r>
          </a:p>
        </p:txBody>
      </p:sp>
      <p:sp>
        <p:nvSpPr>
          <p:cNvPr id="19463" name="Rectangle 7"/>
          <p:cNvSpPr>
            <a:spLocks noChangeArrowheads="1"/>
          </p:cNvSpPr>
          <p:nvPr/>
        </p:nvSpPr>
        <p:spPr bwMode="auto">
          <a:xfrm>
            <a:off x="7812088" y="5949950"/>
            <a:ext cx="9429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nl-NL" sz="1200">
                <a:solidFill>
                  <a:schemeClr val="bg1"/>
                </a:solidFill>
              </a:rPr>
              <a:t>Powerpoint</a:t>
            </a:r>
          </a:p>
          <a:p>
            <a:r>
              <a:rPr lang="nl-NL" sz="1200">
                <a:solidFill>
                  <a:schemeClr val="bg1"/>
                </a:solidFill>
              </a:rPr>
              <a:t>  Christine</a:t>
            </a:r>
          </a:p>
        </p:txBody>
      </p:sp>
    </p:spTree>
  </p:cSld>
  <p:clrMapOvr>
    <a:masterClrMapping/>
  </p:clrMapOvr>
  <p:transition advTm="1040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3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94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94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94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94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3750"/>
                            </p:stCondLst>
                            <p:childTnLst>
                              <p:par>
                                <p:cTn id="16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2000"/>
                                        <p:tgtEl>
                                          <p:spTgt spid="194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|3.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1|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8|4.6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7|4.6|4.3|4.5|4.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7"/>
</p:tagLst>
</file>

<file path=ppt/theme/theme1.xml><?xml version="1.0" encoding="utf-8"?>
<a:theme xmlns:a="http://schemas.openxmlformats.org/drawingml/2006/main" name="Antarctique .. 24 06 2010">
  <a:themeElements>
    <a:clrScheme name="Antartic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Antartic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Antartic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ntartic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ntartic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ntartic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ntartic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ntartic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ntartic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ntartic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ntartic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ntartic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ntartic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ntartic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Antarctique .. 24 06 2010</Template>
  <TotalTime>1</TotalTime>
  <Words>22</Words>
  <Application>Microsoft Office PowerPoint</Application>
  <PresentationFormat>Presentación en pantalla (4:3)</PresentationFormat>
  <Paragraphs>6</Paragraphs>
  <Slides>19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1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19</vt:i4>
      </vt:variant>
    </vt:vector>
  </HeadingPairs>
  <TitlesOfParts>
    <vt:vector size="22" baseType="lpstr">
      <vt:lpstr>Arial</vt:lpstr>
      <vt:lpstr>Antarctique .. 24 06 2010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2</cp:revision>
  <dcterms:created xsi:type="dcterms:W3CDTF">2021-03-06T18:19:55Z</dcterms:created>
  <dcterms:modified xsi:type="dcterms:W3CDTF">2021-03-06T18:21:31Z</dcterms:modified>
</cp:coreProperties>
</file>