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309" r:id="rId4"/>
    <p:sldId id="274" r:id="rId5"/>
    <p:sldId id="313" r:id="rId6"/>
    <p:sldId id="314" r:id="rId7"/>
    <p:sldId id="312" r:id="rId8"/>
    <p:sldId id="310" r:id="rId9"/>
    <p:sldId id="315" r:id="rId10"/>
    <p:sldId id="266" r:id="rId11"/>
    <p:sldId id="272" r:id="rId12"/>
    <p:sldId id="308" r:id="rId13"/>
    <p:sldId id="303" r:id="rId14"/>
    <p:sldId id="305" r:id="rId15"/>
    <p:sldId id="302" r:id="rId16"/>
    <p:sldId id="301" r:id="rId17"/>
    <p:sldId id="300" r:id="rId18"/>
    <p:sldId id="299" r:id="rId19"/>
    <p:sldId id="296" r:id="rId20"/>
    <p:sldId id="295" r:id="rId21"/>
    <p:sldId id="294" r:id="rId22"/>
    <p:sldId id="298" r:id="rId23"/>
    <p:sldId id="297" r:id="rId24"/>
    <p:sldId id="292" r:id="rId25"/>
    <p:sldId id="284" r:id="rId26"/>
    <p:sldId id="282" r:id="rId27"/>
    <p:sldId id="286" r:id="rId28"/>
    <p:sldId id="287" r:id="rId29"/>
    <p:sldId id="280" r:id="rId30"/>
    <p:sldId id="279" r:id="rId31"/>
    <p:sldId id="278" r:id="rId32"/>
    <p:sldId id="291" r:id="rId33"/>
    <p:sldId id="277" r:id="rId34"/>
    <p:sldId id="276" r:id="rId35"/>
    <p:sldId id="275" r:id="rId36"/>
    <p:sldId id="264" r:id="rId37"/>
    <p:sldId id="268" r:id="rId38"/>
    <p:sldId id="273" r:id="rId39"/>
    <p:sldId id="316" r:id="rId4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VXwQwGA4jRUJAKjOTX5/w==" hashData="e1pGpeZ/mM8Us3/oacd9pqFXQx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1116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5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11958-B8AB-4361-97C4-BAEA50F8CA7B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1051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9CF3AD-8EDA-4B99-907D-C13DBD12E88E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1279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6C66E8-980E-4B5E-B1F0-0D1FF32A6A35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5105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65E512-5D86-423A-A782-95F33FA839F3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712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AA033-A01C-4F97-B100-86604565DE55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396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9BAD9-34F3-4B28-9FB5-DBF679030A89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3236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9580BB-F6AB-4827-B74D-529D33139FC7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8477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B500B4-F4B9-418C-9888-85E35D992FA2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8682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89701D-9751-4625-916F-78C6B93B08E2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9219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E1FBE9-318E-4A4C-B907-732C393CD5F1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7296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D991A2-F489-4A33-8A2F-F3B9632E2DC0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5405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683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DF0D3D5-F151-4916-83BA-72A058F845F2}" type="slidenum">
              <a:rPr lang="cs-CZ"/>
              <a:pPr/>
              <a:t>‹Nº›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www.yatata-blog.eu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9229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30" name="WordArt 14"/>
          <p:cNvSpPr>
            <a:spLocks noChangeArrowheads="1" noChangeShapeType="1" noTextEdit="1"/>
          </p:cNvSpPr>
          <p:nvPr/>
        </p:nvSpPr>
        <p:spPr bwMode="auto">
          <a:xfrm>
            <a:off x="5651500" y="908050"/>
            <a:ext cx="2952750" cy="1081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powerpoint Presentation</a:t>
            </a:r>
          </a:p>
        </p:txBody>
      </p:sp>
      <p:sp>
        <p:nvSpPr>
          <p:cNvPr id="9231" name="WordArt 15"/>
          <p:cNvSpPr>
            <a:spLocks noChangeArrowheads="1" noChangeShapeType="1" noTextEdit="1"/>
          </p:cNvSpPr>
          <p:nvPr/>
        </p:nvSpPr>
        <p:spPr bwMode="auto">
          <a:xfrm>
            <a:off x="6227763" y="1916113"/>
            <a:ext cx="1871662" cy="863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es-ES" sz="54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y@t@t@ </a:t>
            </a:r>
          </a:p>
        </p:txBody>
      </p:sp>
      <p:sp>
        <p:nvSpPr>
          <p:cNvPr id="9232" name="Rectangle 1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17000">
    <p:sndAc>
      <p:stSnd loop="1">
        <p:snd r:embed="rId2" name="42.Mandju 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0" grpId="0" animBg="1"/>
      <p:bldP spid="92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895850"/>
            <a:ext cx="1800225" cy="119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9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5435600" y="3644900"/>
            <a:ext cx="2447925" cy="1223963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es-ES" sz="3600" b="1" i="1" kern="10" dirty="0">
                <a:ln w="222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Angola </a:t>
            </a: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1368425" cy="1503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Click="0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04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6048375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9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545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9460" name="Picture 4" descr="y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6308725"/>
            <a:ext cx="27336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1" descr="The_End_Animated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199188"/>
            <a:ext cx="122396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6165850"/>
            <a:ext cx="19446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54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395288" y="476250"/>
            <a:ext cx="8353425" cy="5545138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med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gola 2 - Yatata .. 21 06 2017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Angola 2 - Yatata .. 21 06 2017</Template>
  <TotalTime>2</TotalTime>
  <Words>22</Words>
  <Application>Microsoft Office PowerPoint</Application>
  <PresentationFormat>Presentación en pantalla (4:3)</PresentationFormat>
  <Paragraphs>5</Paragraphs>
  <Slides>38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1" baseType="lpstr">
      <vt:lpstr>Arial</vt:lpstr>
      <vt:lpstr>Angola 2 - Yatata .. 21 06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PPS</dc:subject>
  <dc:creator>Jose Luis</dc:creator>
  <cp:keywords>PPS yatata</cp:keywords>
  <cp:lastModifiedBy>Jose Luis</cp:lastModifiedBy>
  <cp:revision>2</cp:revision>
  <dcterms:created xsi:type="dcterms:W3CDTF">2020-05-16T07:17:44Z</dcterms:created>
  <dcterms:modified xsi:type="dcterms:W3CDTF">2020-05-16T07:20:19Z</dcterms:modified>
</cp:coreProperties>
</file>