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5" r:id="rId2"/>
  </p:sldMasterIdLst>
  <p:notesMasterIdLst>
    <p:notesMasterId r:id="rId64"/>
  </p:notesMasterIdLst>
  <p:sldIdLst>
    <p:sldId id="319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47" r:id="rId22"/>
    <p:sldId id="348" r:id="rId23"/>
    <p:sldId id="349" r:id="rId24"/>
    <p:sldId id="350" r:id="rId25"/>
    <p:sldId id="351" r:id="rId26"/>
    <p:sldId id="352" r:id="rId27"/>
    <p:sldId id="353" r:id="rId28"/>
    <p:sldId id="354" r:id="rId29"/>
    <p:sldId id="355" r:id="rId30"/>
    <p:sldId id="356" r:id="rId31"/>
    <p:sldId id="357" r:id="rId32"/>
    <p:sldId id="358" r:id="rId33"/>
    <p:sldId id="359" r:id="rId34"/>
    <p:sldId id="360" r:id="rId35"/>
    <p:sldId id="361" r:id="rId36"/>
    <p:sldId id="362" r:id="rId37"/>
    <p:sldId id="363" r:id="rId38"/>
    <p:sldId id="364" r:id="rId39"/>
    <p:sldId id="365" r:id="rId40"/>
    <p:sldId id="366" r:id="rId41"/>
    <p:sldId id="367" r:id="rId42"/>
    <p:sldId id="368" r:id="rId43"/>
    <p:sldId id="369" r:id="rId44"/>
    <p:sldId id="370" r:id="rId45"/>
    <p:sldId id="371" r:id="rId46"/>
    <p:sldId id="372" r:id="rId47"/>
    <p:sldId id="373" r:id="rId48"/>
    <p:sldId id="374" r:id="rId49"/>
    <p:sldId id="375" r:id="rId50"/>
    <p:sldId id="376" r:id="rId51"/>
    <p:sldId id="377" r:id="rId52"/>
    <p:sldId id="378" r:id="rId53"/>
    <p:sldId id="379" r:id="rId54"/>
    <p:sldId id="380" r:id="rId55"/>
    <p:sldId id="381" r:id="rId56"/>
    <p:sldId id="382" r:id="rId57"/>
    <p:sldId id="383" r:id="rId58"/>
    <p:sldId id="384" r:id="rId59"/>
    <p:sldId id="385" r:id="rId60"/>
    <p:sldId id="328" r:id="rId61"/>
    <p:sldId id="386" r:id="rId62"/>
    <p:sldId id="388" r:id="rId63"/>
  </p:sldIdLst>
  <p:sldSz cx="11233150" cy="730885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p/TYstx16FioGvnqj9S3g" hashData="AdIbi4e2i3JmZB1NgWqv7koXD/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738"/>
      </p:cViewPr>
      <p:guideLst>
        <p:guide orient="horz" pos="2302"/>
        <p:guide pos="35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93750" y="685800"/>
            <a:ext cx="52705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2270484"/>
            <a:ext cx="9548178" cy="156666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2" y="4141684"/>
            <a:ext cx="7863206" cy="18678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7341" y="4696614"/>
            <a:ext cx="9548178" cy="145161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7341" y="3097805"/>
            <a:ext cx="9548178" cy="159881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1657" y="1705401"/>
            <a:ext cx="4961308" cy="48235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0185" y="1705401"/>
            <a:ext cx="4961308" cy="48235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9" y="1636033"/>
            <a:ext cx="4963258" cy="6818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1659" y="2317855"/>
            <a:ext cx="4963258" cy="42110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06287" y="1636033"/>
            <a:ext cx="4965208" cy="6818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06287" y="2317855"/>
            <a:ext cx="4965208" cy="42110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1660" y="291003"/>
            <a:ext cx="3695629" cy="12384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91852" y="291002"/>
            <a:ext cx="6279643" cy="623790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1660" y="1529446"/>
            <a:ext cx="3695629" cy="499945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1777" y="5116194"/>
            <a:ext cx="6739890" cy="60399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1777" y="653062"/>
            <a:ext cx="6739890" cy="438531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1777" y="5720189"/>
            <a:ext cx="6739890" cy="857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44034" y="292696"/>
            <a:ext cx="2527459" cy="623620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1660" y="292696"/>
            <a:ext cx="7395157" cy="623620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2270481"/>
            <a:ext cx="9548178" cy="1566666"/>
          </a:xfrm>
          <a:prstGeom prst="rect">
            <a:avLst/>
          </a:prstGeom>
        </p:spPr>
        <p:txBody>
          <a:bodyPr lIns="105943" tIns="52971" rIns="105943" bIns="5297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5" y="4141684"/>
            <a:ext cx="7863205" cy="1867817"/>
          </a:xfrm>
          <a:prstGeom prst="rect">
            <a:avLst/>
          </a:prstGeom>
        </p:spPr>
        <p:txBody>
          <a:bodyPr lIns="105943" tIns="52971" rIns="105943" bIns="52971"/>
          <a:lstStyle>
            <a:lvl1pPr marL="0" indent="0" algn="ctr">
              <a:buNone/>
              <a:defRPr/>
            </a:lvl1pPr>
            <a:lvl2pPr marL="529714" indent="0" algn="ctr">
              <a:buNone/>
              <a:defRPr/>
            </a:lvl2pPr>
            <a:lvl3pPr marL="1059426" indent="0" algn="ctr">
              <a:buNone/>
              <a:defRPr/>
            </a:lvl3pPr>
            <a:lvl4pPr marL="1589141" indent="0" algn="ctr">
              <a:buNone/>
              <a:defRPr/>
            </a:lvl4pPr>
            <a:lvl5pPr marL="2118853" indent="0" algn="ctr">
              <a:buNone/>
              <a:defRPr/>
            </a:lvl5pPr>
            <a:lvl6pPr marL="2648566" indent="0" algn="ctr">
              <a:buNone/>
              <a:defRPr/>
            </a:lvl6pPr>
            <a:lvl7pPr marL="3178279" indent="0" algn="ctr">
              <a:buNone/>
              <a:defRPr/>
            </a:lvl7pPr>
            <a:lvl8pPr marL="3707992" indent="0" algn="ctr">
              <a:buNone/>
              <a:defRPr/>
            </a:lvl8pPr>
            <a:lvl9pPr marL="42377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1660" y="292696"/>
            <a:ext cx="10109834" cy="12181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60" y="1705401"/>
            <a:ext cx="10109834" cy="4823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1660" y="6774224"/>
            <a:ext cx="2621068" cy="389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06/08/2018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37993" y="6774224"/>
            <a:ext cx="3557164" cy="389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50427" y="6774224"/>
            <a:ext cx="2621068" cy="389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9000">
    <p:dissolve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658" y="6655792"/>
            <a:ext cx="2621068" cy="507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5948" tIns="52973" rIns="105948" bIns="52973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29736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5947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89207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18942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7301" indent="-397301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60820" indent="-33108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24338" indent="-264868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54074" indent="-264868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83809" indent="-264868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913545" indent="-264868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43281" indent="-264868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73015" indent="-264868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502751" indent="-264868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9736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9470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9207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8942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48677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78413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08147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37884" algn="l" defTabSz="105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3448b3474cd176b589587ee775a42e1"/>
          <p:cNvPicPr>
            <a:picLocks noGrp="1" noChangeAspect="1" noChangeArrowheads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13648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8761" y="6243003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sp>
        <p:nvSpPr>
          <p:cNvPr id="19" name="18 Rectángulo"/>
          <p:cNvSpPr/>
          <p:nvPr/>
        </p:nvSpPr>
        <p:spPr>
          <a:xfrm>
            <a:off x="2432812" y="4872585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116377" y="654029"/>
            <a:ext cx="6000792" cy="101028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ANGOLA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13000">
    <p:dissolve/>
    <p:sndAc>
      <p:stSnd loop="1">
        <p:snd r:embed="rId2" name="NEW LIFE AMBASSADORS CHOIR - Bwana Yesu Asifiw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lanje_2007_05g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ngola_landscape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ngola-diamonds-mine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ungoAndongo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1010826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1010825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orro_moco_huambo65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298c686c68e46bd167d720d9af8b54c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_gallery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662103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32717d2f77d21c4a55320b87e39102a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148c8c7f65ea1398abf14ba8fdfbd7f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280px-Kalandula_waterfalls_of_the_Lucala-River_in_Malange,_Angola_(2)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00px-Miradouro_da_Lua_(Angola)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7eca29fda68cdc645c71378967f3614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2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ngola-78211_64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9501" y="1"/>
            <a:ext cx="11270204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aala_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9501" y="1"/>
            <a:ext cx="11270204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560e9b2cf2f7dd3e97edeffaad4adbb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76059" y="1"/>
            <a:ext cx="11385267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d5aed0c74a08200a715f62339b183cc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24274" y="1"/>
            <a:ext cx="11681697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ed67a0c2862b3ecc5e1d4ef5394e81f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49086" y="1"/>
            <a:ext cx="11929372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53799991.YWUf8w77.PalancaNegra73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12996"/>
            <a:ext cx="11233150" cy="793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enguela_praia_baia_azul2_welcome_to_angol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11955356.J0HNSSgh.Ang72019K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66996197.SBJm6qx4.DuqueBragancaAng72K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39921661.DhDpriNc.Ang72007K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66855584.VWJ5Vu9Y.RainbowOnTheFallsAng72K_HDR"/>
          <p:cNvPicPr>
            <a:picLocks noGrp="1" noChangeAspect="1" noChangeArrowheads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sndAc>
      <p:stSnd>
        <p:snd r:embed="rId2" name="NEW LIFE AMBASSADORS CHOIR - Bwana Yesu Asifiwe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_large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ountains-L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48763846.AIbgEBlW.Zala1972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1094152d8ebd34cecf1f31eac3213074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ngola-2515461__34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allery_1243_171_890271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flying-over-kalandula-falls-angola--22822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angola-509598_960_72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angola_4_lg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ngol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7165783346_e64d025717_b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659-kikombo v sumbe (192)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12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66791895.xGRTMLJM.A15YearsOl_2K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66849447.TDZvqg1a.VueOnLuandaBayAg72Agf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66953578.44Mz90oT.QuedasdosBemCasadosANG72Agf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angola_culture-620x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VAULT_MAG_2016_-203-copy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axresdefault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a3ac809d295ed28b3c4cd9fb88e0ea39f71f1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5976695977_46d2e74d43_b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3726537184_32a340c328_b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160633495.UHQCMteR.DuquedeBragancaWaterfall53YearsAgoAng72021K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166786123.HsomNzRa.CabecaDoVelhoAngAg72K_HD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Namibia_41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166797175.aWZoPEcO.PedrasNegrasAng72Agf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321-5299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0000055591_e_1280x720_huge-natural-rock-arch-at-lake-arco-angol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3448b3474cd176b589587ee775a42e1"/>
          <p:cNvPicPr>
            <a:picLocks noGrp="1" noChangeAspect="1" noChangeArrowheads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9752" y="1"/>
            <a:ext cx="11213648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  <p:sndAc>
      <p:stSnd>
        <p:snd r:embed="rId2" name="NEW LIFE AMBASSADORS CHOIR - Bwana Yesu Asifiwe.wav"/>
      </p:stSnd>
    </p:sndAc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000054701_e_1280x720_serra-da-leba-pass-in-angol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2925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843701F-5619-4C9A-952E-81C7B62F53BB}"/>
              </a:ext>
            </a:extLst>
          </p:cNvPr>
          <p:cNvSpPr/>
          <p:nvPr/>
        </p:nvSpPr>
        <p:spPr>
          <a:xfrm>
            <a:off x="0" y="6324187"/>
            <a:ext cx="112292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2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Author : kangur06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2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Images from the Internet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2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Music: NEW LIFE AMBASSADORS CHOIR - Bwana </a:t>
            </a:r>
            <a:r>
              <a:rPr lang="en-AU" altLang="en-US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Yesu</a:t>
            </a:r>
            <a:r>
              <a:rPr lang="en-AU" altLang="en-US" dirty="0">
                <a:solidFill>
                  <a:schemeClr val="accent2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 </a:t>
            </a:r>
            <a:r>
              <a:rPr lang="en-AU" altLang="en-US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Asifiwe</a:t>
            </a:r>
            <a:endParaRPr lang="en-US" dirty="0">
              <a:solidFill>
                <a:schemeClr val="accent2">
                  <a:lumMod val="20000"/>
                  <a:lumOff val="8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05399"/>
            <a:ext cx="11233150" cy="24362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5943" tIns="52971" rIns="105943" bIns="52971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49029"/>
            <a:ext cx="11233150" cy="535982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5943" tIns="52971" rIns="105943" bIns="52971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849" y="0"/>
            <a:ext cx="5991013" cy="166479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0240"/>
            <a:ext cx="11233150" cy="275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5943" tIns="52971" rIns="105943" bIns="5297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000" b="1" dirty="0">
                <a:latin typeface="Kristen ITC" pitchFamily="66" charset="0"/>
              </a:rPr>
              <a:t>¿Te ha gustado?</a:t>
            </a:r>
            <a:r>
              <a:rPr lang="es-ES" sz="5600" dirty="0">
                <a:latin typeface="Kristen ITC" pitchFamily="66" charset="0"/>
              </a:rPr>
              <a:t> </a:t>
            </a:r>
            <a:br>
              <a:rPr lang="es-ES" sz="5600" dirty="0">
                <a:latin typeface="Kristen ITC" pitchFamily="66" charset="0"/>
              </a:rPr>
            </a:br>
            <a:r>
              <a:rPr lang="es-ES" sz="5100" dirty="0">
                <a:latin typeface="Kristen ITC" pitchFamily="66" charset="0"/>
              </a:rPr>
              <a:t>Puedes ver más entrando </a:t>
            </a:r>
            <a:br>
              <a:rPr lang="es-ES" sz="5100" dirty="0">
                <a:latin typeface="Kristen ITC" pitchFamily="66" charset="0"/>
              </a:rPr>
            </a:br>
            <a:r>
              <a:rPr lang="es-ES" sz="5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4144" y="5034987"/>
            <a:ext cx="3276335" cy="163047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5943" tIns="52971" rIns="105943" bIns="5297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7109" y="4466519"/>
            <a:ext cx="2901897" cy="251749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1308" y="5197404"/>
            <a:ext cx="1497753" cy="105572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67168"/>
            <a:ext cx="655267" cy="56846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35635"/>
            <a:ext cx="655267" cy="56846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04101"/>
            <a:ext cx="655267" cy="56846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72567"/>
            <a:ext cx="655267" cy="5684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UAL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DESIGUALDAD</Template>
  <TotalTime>10</TotalTime>
  <Words>35</Words>
  <Application>Microsoft PowerPoint</Application>
  <PresentationFormat>Personalizado</PresentationFormat>
  <Paragraphs>7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DESIGUALDAD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10</cp:revision>
  <dcterms:created xsi:type="dcterms:W3CDTF">2018-08-06T17:49:34Z</dcterms:created>
  <dcterms:modified xsi:type="dcterms:W3CDTF">2018-08-06T18:00:03Z</dcterms:modified>
</cp:coreProperties>
</file>